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F1026B-B3F9-F742-0324-B2CD30744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402948-9843-8EA7-5283-0AA8D2252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FDF487-97F4-9509-95EF-16052D763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6CFDFB-3076-FE86-357D-C10856B25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55BE00-2539-3B66-1706-4D268130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720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F926FA-31EC-C14E-D5E1-26422971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88EB87-552E-A4A0-3F43-AFFE4991E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473329-67BA-46D1-51F9-87AF983B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105CFD-8BC7-3B71-472E-651C5E924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22FDE3-290B-AA06-BF77-A9B2CDDAF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793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2E5AD0-DD92-E37C-5C6F-16DC07F7F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15C2BC1-2DCF-DF47-A336-272B313A2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D7E7E9-B09A-BE95-3823-3F3A1E734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5B03B1-BF9E-5860-D186-0B3F70D44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B10C8-B71B-F595-5DAC-5653F5CCE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5236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F3EACC-A175-F4A8-72E2-A61C6E7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1C334D-C1C0-8DCB-6A9F-4C8AE44B7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57208D3-748E-3FFC-D135-81A691B81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959AD60-4C31-51CA-D347-AF5FE5C1F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97DE84-F354-12A3-FE13-FB350566F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A9B4E3E-89D4-B5AE-55F4-F9629B488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353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6AB9D3-E5BE-6044-3588-CA1F1861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BB3E633-CDB4-E2B8-68C3-ACC271918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1341AD1-CD6C-A61F-3496-701F71B71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AABBAF5-12FF-C383-E63B-0EA45BA59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658A7FF-CBF0-D601-79A4-0F9AD683A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F7171DB-290B-BAB6-6BFF-1BF17B9A9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2153DF9-B19E-0D08-E1C4-CD184F3F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131FC43-E492-4947-0B55-9B9BCB55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060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AF5C2E-1D23-A665-8F8F-48E6836E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D5DFB1A-9EE1-9459-9D98-86DB4734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7CB43FE-CF02-7DDA-E283-3D3BD035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244D826-C523-0F96-3A42-74962DCD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390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AA0B914-B352-D03C-1BD4-DFAAEFD6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AEDC761-FA44-FC64-A459-E30BB668F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3AB486C-8D46-88AB-4E6C-0CEE18C3E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872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522136-5CAB-FA4C-A9C3-5147B09D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130EA8-3540-CA53-21D4-FA231EB18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52F790D-FE48-8CCD-E549-328BD32BA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BDBF361-40A4-7D90-2B25-0E7E98AA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51F4C9-D29E-DF1B-0B96-5CB8A298E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EFEFE86-DCF2-4988-1AA9-185E0BBB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15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FF8E46-BD84-AF96-54AC-9AA5C568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C680916-6199-BECD-FE72-B448394ED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C25E612-827B-CD4E-E562-7C19B94AB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00E5644-19A5-953C-5AF8-8E8E5A514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E311A89-B405-4605-C5AC-E25324E7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AFC4BD-CA47-6358-2319-46C904A9F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41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2D9FF1-F97A-4F10-440E-78D976673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C753F5A-0902-DB19-08BE-2425DEAAA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6DD89F-9C88-75F1-AF15-5CF0E04E7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ACF351-7D88-6152-D6E8-817A0734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E8B084-54A0-1259-8627-AF3D1732F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8069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9E2E4BB-0122-1024-27F0-24335E4ACF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2BCAF4A-82A4-2D9E-6091-E03409431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6F0DDB-EC71-7BB9-7125-969878B9D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E0FC02-1315-4094-4DF9-81CA337FB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C3ABD-6404-59BE-A668-C68DAEA8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119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30E2130-F6C3-DEF5-0E6C-247AF726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3981299-BE07-9114-F3D4-F60096D7F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AFDEC6-E21D-5CC8-662C-53843BDFEE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4E666F-6E20-4285-8CC8-CC990746B267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F517ED-50DE-40B7-381F-524D358215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9C8D027-C701-3864-6612-B2B5B4DFF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E424FE-C5A6-47B0-BD84-BC4147ADFC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839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, skärmbild, Teckensnitt, design&#10;&#10;AI-genererat innehåll kan vara felaktigt.">
            <a:extLst>
              <a:ext uri="{FF2B5EF4-FFF2-40B4-BE49-F238E27FC236}">
                <a16:creationId xmlns:a16="http://schemas.microsoft.com/office/drawing/2014/main" id="{8147AABE-B02A-8CD7-E233-7417DC757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231" y="0"/>
            <a:ext cx="4806461" cy="6858000"/>
          </a:xfrm>
          <a:prstGeom prst="rect">
            <a:avLst/>
          </a:prstGeom>
        </p:spPr>
      </p:pic>
      <p:pic>
        <p:nvPicPr>
          <p:cNvPr id="6" name="Bildobjekt 5" descr="En bild som visar golv, inomhus, fotbeklädnader, grupp&#10;&#10;AI-genererat innehåll kan vara felaktigt.">
            <a:extLst>
              <a:ext uri="{FF2B5EF4-FFF2-40B4-BE49-F238E27FC236}">
                <a16:creationId xmlns:a16="http://schemas.microsoft.com/office/drawing/2014/main" id="{2363290B-750F-9741-0961-B7446D87053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11704" r="15988"/>
          <a:stretch>
            <a:fillRect/>
          </a:stretch>
        </p:blipFill>
        <p:spPr>
          <a:xfrm>
            <a:off x="5057775" y="1917894"/>
            <a:ext cx="6946837" cy="382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55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, skärmbild, Teckensnitt, logotyp&#10;&#10;AI-genererat innehåll kan vara felaktigt.">
            <a:extLst>
              <a:ext uri="{FF2B5EF4-FFF2-40B4-BE49-F238E27FC236}">
                <a16:creationId xmlns:a16="http://schemas.microsoft.com/office/drawing/2014/main" id="{A675BD41-E6A6-E335-A0F2-3D0C07D2F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63"/>
            <a:ext cx="12192000" cy="686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1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Bredbild</PresentationFormat>
  <Paragraphs>0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Office-tema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Olsson Carina</dc:creator>
  <cp:lastModifiedBy>Olsson Carina</cp:lastModifiedBy>
  <cp:revision>1</cp:revision>
  <dcterms:created xsi:type="dcterms:W3CDTF">2026-09-14T06:25:12Z</dcterms:created>
  <dcterms:modified xsi:type="dcterms:W3CDTF">2026-09-14T06:27:13Z</dcterms:modified>
</cp:coreProperties>
</file>