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0" r:id="rId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E441C25-AC86-6730-8331-0739BC4925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997EB21-6571-87F4-8B4E-0F3833B1E1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4329295-AFB7-3817-AAE6-2C2FDD602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A993D-D644-4FB0-8F13-B5C7CBBC5FA9}" type="datetimeFigureOut">
              <a:rPr lang="sv-SE" smtClean="0"/>
              <a:t>2023-11-15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0889BF2-4892-4AD9-5C67-2FA3FE9BB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F3D05E8-C6E4-57D0-1650-FA01B186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A859B-77EE-42E8-8453-55C900611FE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1854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04F38D3-66EE-F254-AA54-1D691FFA5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4DF755F-3B2F-09E9-A5F2-0CE688E09B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CE5AF8C-D3F8-584E-AC0B-885058AB4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A993D-D644-4FB0-8F13-B5C7CBBC5FA9}" type="datetimeFigureOut">
              <a:rPr lang="sv-SE" smtClean="0"/>
              <a:t>2023-11-15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3514706-6E0D-AE0A-E844-A7C8C3205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E376C44-3F75-9959-F6E3-33AA571BB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A859B-77EE-42E8-8453-55C900611FE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43759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2E600D9-7F15-1CFA-44CE-AFEF4F7D0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ACF119B-07C0-D570-35C6-02E645A24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58E762B-4ED0-A178-74B5-91BD87D8D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A993D-D644-4FB0-8F13-B5C7CBBC5FA9}" type="datetimeFigureOut">
              <a:rPr lang="sv-SE" smtClean="0"/>
              <a:t>2023-11-15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D6182EE-A995-A98D-5FEF-E2B9CCA59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24CA54F-B6C1-38B9-237D-6E5913BA7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A859B-77EE-42E8-8453-55C900611FE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1922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EECE80-6793-8CFF-E904-01474BFFC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5D900C4-EE4A-3BE2-76AE-D0D12C9FE2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8D55861-CCBE-7F46-D2AB-08A675DA46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87B6A4A-2BA0-41A6-EF44-4B1BF6398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A993D-D644-4FB0-8F13-B5C7CBBC5FA9}" type="datetimeFigureOut">
              <a:rPr lang="sv-SE" smtClean="0"/>
              <a:t>2023-11-15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72A9967-925B-F278-B14F-90572D32C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DBA48E5-DF66-02A6-0CCC-FAACAD6CF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A859B-77EE-42E8-8453-55C900611FE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22788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D7A1C3-4F13-D951-53EF-44E2F47D3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EED8E60-3F15-6D34-6B40-5C3E76C64C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035BF2D-C931-957D-8B20-D89AB8DFEC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202A556-9316-E69C-8264-F676226180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3DCB8CFF-D96C-F2B2-9FFA-46E2C27FA4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3D0B9B54-EABC-7343-F0F4-ABC97FF2C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A993D-D644-4FB0-8F13-B5C7CBBC5FA9}" type="datetimeFigureOut">
              <a:rPr lang="sv-SE" smtClean="0"/>
              <a:t>2023-11-15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30C680BB-5EE7-1979-0C74-9D65980ED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0A3BFAA9-5AFA-6157-F5F7-198CE6481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A859B-77EE-42E8-8453-55C900611FE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87313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21F88F6-606A-C448-0A66-035A3BBC1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130636BD-D375-27CA-82CA-B42A3EA1E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A993D-D644-4FB0-8F13-B5C7CBBC5FA9}" type="datetimeFigureOut">
              <a:rPr lang="sv-SE" smtClean="0"/>
              <a:t>2023-11-15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D60E12E-30EE-C6E8-11D8-CFE8ED3BC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7AE657C-9B9C-03F2-B541-42D6C313C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A859B-77EE-42E8-8453-55C900611FE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8341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BD7D9A4-CC2B-C86C-E9DD-5CFCC4A2E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A993D-D644-4FB0-8F13-B5C7CBBC5FA9}" type="datetimeFigureOut">
              <a:rPr lang="sv-SE" smtClean="0"/>
              <a:t>2023-11-15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EA9A02DA-314D-43EB-2411-F1757F69C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20A9C2C-173D-86B2-544B-620FB8FF9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A859B-77EE-42E8-8453-55C900611FE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01992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FEB11EE-3ABC-90BC-8CA3-FC57841A9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4030B94-D55C-7CA6-6B82-9610FE6D0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2100A17-D273-8080-816C-D3CCE64D83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9D83EDB-585C-7332-DE6D-49091643B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A993D-D644-4FB0-8F13-B5C7CBBC5FA9}" type="datetimeFigureOut">
              <a:rPr lang="sv-SE" smtClean="0"/>
              <a:t>2023-11-15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A584CC9-ACBA-FE6E-40B6-736753441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D7259D9-BC0D-7110-3EB2-378EEE07E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A859B-77EE-42E8-8453-55C900611FE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2242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7825AB9-685F-5BC0-CA7A-C8E76ACCB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0B6E107F-6A20-1DEE-B13C-882AE0E1F4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64EC048-BCC8-96B3-AA8E-B989C96823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0C6CD52-DF5E-A2D6-1D5B-09F9B06F5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A993D-D644-4FB0-8F13-B5C7CBBC5FA9}" type="datetimeFigureOut">
              <a:rPr lang="sv-SE" smtClean="0"/>
              <a:t>2023-11-15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CEE9530-3739-629F-92BB-C8413CC90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62F2974-AEEA-85CA-99B1-B84113080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A859B-77EE-42E8-8453-55C900611FE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37588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C219AB6-6DB1-C1AB-1F85-485FE80E6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48340A13-9BFF-2F34-0F65-03816C1456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C4B988A-4BCE-A48D-AB42-4BF519B91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A993D-D644-4FB0-8F13-B5C7CBBC5FA9}" type="datetimeFigureOut">
              <a:rPr lang="sv-SE" smtClean="0"/>
              <a:t>2023-11-15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38C55CE-34B8-6D39-F145-1407F1118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A4A09F9-D056-6F99-4878-756EAAFDF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A859B-77EE-42E8-8453-55C900611FE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79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84D3ABBF-AD45-728C-ECF5-E619275CBF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DAC8345-107C-BF6C-17F2-4FD7A4662D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F0287AF-1DBC-27FA-002F-F8C190C97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A993D-D644-4FB0-8F13-B5C7CBBC5FA9}" type="datetimeFigureOut">
              <a:rPr lang="sv-SE" smtClean="0"/>
              <a:t>2023-11-15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05E284F-4674-B76B-8854-31867A874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2EFB078-0C6B-7FC8-4798-1DD4C2BF1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A859B-77EE-42E8-8453-55C900611FE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73585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25EEDB37-05A3-4136-6B66-BFAC5B73F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EBD4DD2-F8B7-7FB2-C9B7-BE9DFD7D0B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62207E2-183B-0837-FA45-C1738CDB48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8A993D-D644-4FB0-8F13-B5C7CBBC5FA9}" type="datetimeFigureOut">
              <a:rPr lang="sv-SE" smtClean="0"/>
              <a:t>2023-11-15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365D0E1-2DC6-3089-AE6A-7197095A3A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EC4F9D4-80C7-AE00-F625-DAB3378CA1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A859B-77EE-42E8-8453-55C900611FE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1513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objekt 3" descr="En bild som visar klädsel, person, posera, leende&#10;&#10;Automatiskt genererad beskrivning">
            <a:extLst>
              <a:ext uri="{FF2B5EF4-FFF2-40B4-BE49-F238E27FC236}">
                <a16:creationId xmlns:a16="http://schemas.microsoft.com/office/drawing/2014/main" id="{4915D2BC-D07F-2BFF-3587-0085B34816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6" b="14196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5DD72126-F807-2BBB-5322-C03C7974FA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0428" y="3957481"/>
            <a:ext cx="9333186" cy="2900518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rgbClr val="FFFFFF"/>
                </a:solidFill>
                <a:latin typeface="Redhawks Elrotex" panose="00000500000000000000" pitchFamily="50" charset="0"/>
              </a:rPr>
              <a:t>MALMÖ REDHAWKS TJEJER B 2023/2024</a:t>
            </a:r>
          </a:p>
        </p:txBody>
      </p:sp>
    </p:spTree>
    <p:extLst>
      <p:ext uri="{BB962C8B-B14F-4D97-AF65-F5344CB8AC3E}">
        <p14:creationId xmlns:p14="http://schemas.microsoft.com/office/powerpoint/2010/main" val="36994695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3434660-0E0E-CA3E-84A1-6F0BA5C56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723" y="472387"/>
            <a:ext cx="10515600" cy="1325563"/>
          </a:xfrm>
        </p:spPr>
        <p:txBody>
          <a:bodyPr>
            <a:normAutofit/>
          </a:bodyPr>
          <a:lstStyle/>
          <a:p>
            <a:r>
              <a:rPr lang="sv-SE" sz="6000" dirty="0">
                <a:latin typeface="Redhawks Elrotex" panose="00000500000000000000" pitchFamily="50" charset="0"/>
              </a:rPr>
              <a:t>Vardagen</a:t>
            </a:r>
            <a:r>
              <a:rPr lang="sv-SE" sz="6000" dirty="0">
                <a:latin typeface="Bebas Neue" panose="020B0606020202050201" pitchFamily="34" charset="0"/>
              </a:rPr>
              <a:t> </a:t>
            </a:r>
            <a:r>
              <a:rPr lang="sv-SE" sz="6000" dirty="0">
                <a:latin typeface="Redhawks Elrotex" panose="00000500000000000000" pitchFamily="50" charset="0"/>
              </a:rPr>
              <a:t>– is, </a:t>
            </a:r>
            <a:r>
              <a:rPr lang="sv-SE" sz="6000" dirty="0" err="1">
                <a:latin typeface="Redhawks Elrotex" panose="00000500000000000000" pitchFamily="50" charset="0"/>
              </a:rPr>
              <a:t>fys</a:t>
            </a:r>
            <a:r>
              <a:rPr lang="sv-SE" sz="6000" dirty="0">
                <a:latin typeface="Redhawks Elrotex" panose="00000500000000000000" pitchFamily="50" charset="0"/>
              </a:rPr>
              <a:t>, teori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F2B42E59-3C95-7DEF-B75F-7C48FCCA8F98}"/>
              </a:ext>
            </a:extLst>
          </p:cNvPr>
          <p:cNvSpPr txBox="1"/>
          <p:nvPr/>
        </p:nvSpPr>
        <p:spPr>
          <a:xfrm>
            <a:off x="1125279" y="2434967"/>
            <a:ext cx="536257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3000" dirty="0" err="1">
                <a:latin typeface="Bebas Neue" panose="020B0606020202050201" pitchFamily="34" charset="0"/>
              </a:rPr>
              <a:t>Ispass</a:t>
            </a:r>
            <a:endParaRPr lang="sv-SE" sz="3000" dirty="0">
              <a:latin typeface="Bebas Neue" panose="020B0606020202050201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3000" dirty="0" err="1">
                <a:latin typeface="Bebas Neue" panose="020B0606020202050201" pitchFamily="34" charset="0"/>
              </a:rPr>
              <a:t>Fys</a:t>
            </a:r>
            <a:endParaRPr lang="sv-SE" sz="3000" dirty="0">
              <a:latin typeface="Bebas Neue" panose="020B0606020202050201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3000" dirty="0">
                <a:latin typeface="Bebas Neue" panose="020B0606020202050201" pitchFamily="34" charset="0"/>
              </a:rPr>
              <a:t>Teori</a:t>
            </a:r>
          </a:p>
          <a:p>
            <a:endParaRPr lang="sv-SE" sz="3000" dirty="0">
              <a:latin typeface="Bebas Neue" panose="020B0606020202050201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3000" dirty="0">
                <a:latin typeface="Bebas Neue" panose="020B0606020202050201" pitchFamily="34" charset="0"/>
              </a:rPr>
              <a:t>Rätt utrustning</a:t>
            </a:r>
          </a:p>
          <a:p>
            <a:endParaRPr lang="sv-SE" sz="3000" dirty="0">
              <a:latin typeface="Bebas Neue" panose="020B0606020202050201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3000" dirty="0">
                <a:latin typeface="Bebas Neue" panose="020B0606020202050201" pitchFamily="34" charset="0"/>
              </a:rPr>
              <a:t>Utvecklingssamtal</a:t>
            </a:r>
          </a:p>
          <a:p>
            <a:endParaRPr lang="sv-SE" sz="3000" dirty="0">
              <a:latin typeface="Bebas Neue" panose="020B0606020202050201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3000" dirty="0">
                <a:latin typeface="Bebas Neue" panose="020B0606020202050201" pitchFamily="34" charset="0"/>
              </a:rPr>
              <a:t>Bemanning av cafeterian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3000" dirty="0">
              <a:latin typeface="Bebas Neue" panose="020B0606020202050201" pitchFamily="34" charset="0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3DDC6772-3440-D54C-9F3E-DD3073E3E3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61" r="19605"/>
          <a:stretch/>
        </p:blipFill>
        <p:spPr>
          <a:xfrm>
            <a:off x="9409814" y="363722"/>
            <a:ext cx="2243471" cy="1933151"/>
          </a:xfrm>
          <a:prstGeom prst="rect">
            <a:avLst/>
          </a:prstGeom>
        </p:spPr>
      </p:pic>
      <p:pic>
        <p:nvPicPr>
          <p:cNvPr id="6" name="Bildobjekt 5" descr="En bild som visar skridskoåkning, idrott, sport, hockey&#10;&#10;Automatiskt genererad beskrivning">
            <a:extLst>
              <a:ext uri="{FF2B5EF4-FFF2-40B4-BE49-F238E27FC236}">
                <a16:creationId xmlns:a16="http://schemas.microsoft.com/office/drawing/2014/main" id="{C7D9031C-FA20-954D-F313-430441592D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4" t="20176" r="20244" b="43858"/>
          <a:stretch/>
        </p:blipFill>
        <p:spPr>
          <a:xfrm>
            <a:off x="5406888" y="2933890"/>
            <a:ext cx="6082748" cy="246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759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B30F8D5-3460-7160-AD74-8FD6F0D081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08038"/>
            <a:ext cx="3562350" cy="773112"/>
          </a:xfrm>
        </p:spPr>
        <p:txBody>
          <a:bodyPr>
            <a:noAutofit/>
          </a:bodyPr>
          <a:lstStyle/>
          <a:p>
            <a:pPr algn="l"/>
            <a:r>
              <a:rPr lang="sv-SE">
                <a:latin typeface="Redhawks Elrotex" panose="00000500000000000000" pitchFamily="50" charset="0"/>
              </a:rPr>
              <a:t>seriespel </a:t>
            </a:r>
            <a:endParaRPr lang="sv-SE" dirty="0">
              <a:latin typeface="Redhawks Elrotex" panose="00000500000000000000" pitchFamily="50" charset="0"/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1547F08-B527-2660-9912-9AE391C3C6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9999" y="1908776"/>
            <a:ext cx="8236689" cy="4869711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3000" dirty="0">
                <a:latin typeface="Bebas Neue" panose="020B0606020202050201" pitchFamily="34" charset="0"/>
              </a:rPr>
              <a:t>Helsingborg, Frosta/Lund</a:t>
            </a:r>
          </a:p>
          <a:p>
            <a:pPr algn="l"/>
            <a:r>
              <a:rPr lang="sv-SE" sz="3000" dirty="0">
                <a:latin typeface="Bebas Neue" panose="020B0606020202050201" pitchFamily="34" charset="0"/>
              </a:rPr>
              <a:t>     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3000" dirty="0">
                <a:latin typeface="Bebas Neue" panose="020B0606020202050201" pitchFamily="34" charset="0"/>
              </a:rPr>
              <a:t>Bemanning vid hemmamatcher </a:t>
            </a:r>
          </a:p>
          <a:p>
            <a:pPr algn="l"/>
            <a:r>
              <a:rPr lang="sv-SE" sz="3000" dirty="0">
                <a:latin typeface="Bebas Neue" panose="020B0606020202050201" pitchFamily="34" charset="0"/>
              </a:rPr>
              <a:t>        - Cafeteria</a:t>
            </a:r>
          </a:p>
          <a:p>
            <a:pPr algn="l"/>
            <a:r>
              <a:rPr lang="sv-SE" sz="3000" dirty="0">
                <a:latin typeface="Bebas Neue" panose="020B0606020202050201" pitchFamily="34" charset="0"/>
              </a:rPr>
              <a:t>        - Sekretariat (KLOCKA, MUSIK, UTV.BÅS, TSM)</a:t>
            </a:r>
          </a:p>
          <a:p>
            <a:pPr algn="l"/>
            <a:r>
              <a:rPr lang="sv-SE" sz="3000" dirty="0">
                <a:latin typeface="Bebas Neue" panose="020B0606020202050201" pitchFamily="34" charset="0"/>
              </a:rPr>
              <a:t>    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3000" dirty="0">
                <a:latin typeface="Bebas Neue" panose="020B0606020202050201" pitchFamily="34" charset="0"/>
              </a:rPr>
              <a:t>föräldrar supporter 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D5CFB919-192F-809D-3C32-FE30304577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61" r="19605"/>
          <a:stretch/>
        </p:blipFill>
        <p:spPr>
          <a:xfrm>
            <a:off x="9409814" y="363722"/>
            <a:ext cx="2243471" cy="1933151"/>
          </a:xfrm>
          <a:prstGeom prst="rect">
            <a:avLst/>
          </a:prstGeom>
        </p:spPr>
      </p:pic>
      <p:pic>
        <p:nvPicPr>
          <p:cNvPr id="6" name="Bildobjekt 5" descr="En bild som visar hockey, hjälm, klädsel, Sportutrustning&#10;&#10;Automatiskt genererad beskrivning">
            <a:extLst>
              <a:ext uri="{FF2B5EF4-FFF2-40B4-BE49-F238E27FC236}">
                <a16:creationId xmlns:a16="http://schemas.microsoft.com/office/drawing/2014/main" id="{6A0BA63A-430C-8B72-469A-A1A2479909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98" r="2089" b="9365"/>
          <a:stretch/>
        </p:blipFill>
        <p:spPr>
          <a:xfrm>
            <a:off x="6999264" y="2474843"/>
            <a:ext cx="3380009" cy="357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565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BA4C6E4-EBF4-E3BA-D6D1-E9DF88AB0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6000" dirty="0">
                <a:latin typeface="Redhawks Elrotex" panose="00000500000000000000" pitchFamily="50" charset="0"/>
              </a:rPr>
              <a:t>Ekonomi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35D72EF-A638-11E9-89A9-904F2A6B1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>
                <a:latin typeface="Bebas Neue" panose="020B0606020202050201" pitchFamily="34" charset="0"/>
              </a:rPr>
              <a:t>Kontot -  42 248,32 kr</a:t>
            </a:r>
          </a:p>
          <a:p>
            <a:r>
              <a:rPr lang="sv-SE" dirty="0">
                <a:latin typeface="Bebas Neue" panose="020B0606020202050201" pitchFamily="34" charset="0"/>
              </a:rPr>
              <a:t>Vad vill vi göra med pengarna</a:t>
            </a:r>
          </a:p>
          <a:p>
            <a:pPr marL="0" indent="0">
              <a:buNone/>
            </a:pPr>
            <a:r>
              <a:rPr lang="sv-SE" dirty="0">
                <a:latin typeface="Bebas Neue" panose="020B0606020202050201" pitchFamily="34" charset="0"/>
              </a:rPr>
              <a:t>   - Cuper</a:t>
            </a:r>
          </a:p>
          <a:p>
            <a:pPr marL="0" indent="0">
              <a:buNone/>
            </a:pPr>
            <a:r>
              <a:rPr lang="sv-SE" dirty="0">
                <a:latin typeface="Bebas Neue" panose="020B0606020202050201" pitchFamily="34" charset="0"/>
              </a:rPr>
              <a:t>   - Övernattningar</a:t>
            </a:r>
          </a:p>
          <a:p>
            <a:pPr marL="0" indent="0">
              <a:buNone/>
            </a:pPr>
            <a:r>
              <a:rPr lang="sv-SE" dirty="0">
                <a:latin typeface="Bebas Neue" panose="020B0606020202050201" pitchFamily="34" charset="0"/>
              </a:rPr>
              <a:t>   -</a:t>
            </a:r>
            <a:r>
              <a:rPr lang="sv-SE" dirty="0" err="1">
                <a:latin typeface="Bebas Neue" panose="020B0606020202050201" pitchFamily="34" charset="0"/>
              </a:rPr>
              <a:t>Teambuilding</a:t>
            </a:r>
            <a:endParaRPr lang="sv-SE" dirty="0">
              <a:latin typeface="Bebas Neue" panose="020B0606020202050201" pitchFamily="34" charset="0"/>
            </a:endParaRPr>
          </a:p>
          <a:p>
            <a:pPr marL="0" indent="0">
              <a:buNone/>
            </a:pPr>
            <a:r>
              <a:rPr lang="sv-SE" dirty="0">
                <a:latin typeface="Bebas Neue" panose="020B0606020202050201" pitchFamily="34" charset="0"/>
              </a:rPr>
              <a:t>   - Julklapp 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D7538B83-4FFF-5053-1981-C7ECD08750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61" r="19605"/>
          <a:stretch/>
        </p:blipFill>
        <p:spPr>
          <a:xfrm>
            <a:off x="9409814" y="363722"/>
            <a:ext cx="2243471" cy="1933151"/>
          </a:xfrm>
          <a:prstGeom prst="rect">
            <a:avLst/>
          </a:prstGeom>
        </p:spPr>
      </p:pic>
      <p:pic>
        <p:nvPicPr>
          <p:cNvPr id="6" name="Bildobjekt 5" descr="En bild som visar av trä, mark, utomhus, golv&#10;&#10;Automatiskt genererad beskrivning">
            <a:extLst>
              <a:ext uri="{FF2B5EF4-FFF2-40B4-BE49-F238E27FC236}">
                <a16:creationId xmlns:a16="http://schemas.microsoft.com/office/drawing/2014/main" id="{5145DEE7-32B4-E887-BA9C-44B6DF0745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16" b="33107"/>
          <a:stretch/>
        </p:blipFill>
        <p:spPr>
          <a:xfrm>
            <a:off x="7098735" y="2862371"/>
            <a:ext cx="4622158" cy="3597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836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7AE016B-BEAB-4F89-29E7-009C6E3B5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6000" dirty="0">
                <a:latin typeface="Redhawks Elrotex" panose="00000500000000000000" pitchFamily="50" charset="0"/>
              </a:rPr>
              <a:t>Happenings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76D411C-4CE5-0320-9604-6F193BA29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z="3000" dirty="0">
                <a:latin typeface="Bebas Neue" panose="020B0606020202050201" pitchFamily="34" charset="0"/>
              </a:rPr>
              <a:t>Tjejhockeydag 17/2</a:t>
            </a:r>
          </a:p>
          <a:p>
            <a:pPr marL="0" indent="0">
              <a:buNone/>
            </a:pPr>
            <a:endParaRPr lang="sv-SE" sz="3000" dirty="0">
              <a:latin typeface="Bebas Neue" panose="020B0606020202050201" pitchFamily="34" charset="0"/>
            </a:endParaRPr>
          </a:p>
          <a:p>
            <a:r>
              <a:rPr lang="sv-SE" sz="3000" dirty="0">
                <a:latin typeface="Bebas Neue" panose="020B0606020202050201" pitchFamily="34" charset="0"/>
              </a:rPr>
              <a:t>Jippo med damlaget</a:t>
            </a:r>
          </a:p>
          <a:p>
            <a:pPr marL="0" indent="0">
              <a:buNone/>
            </a:pPr>
            <a:endParaRPr lang="sv-SE" sz="3000" dirty="0">
              <a:latin typeface="Bebas Neue" panose="020B0606020202050201" pitchFamily="34" charset="0"/>
            </a:endParaRPr>
          </a:p>
          <a:p>
            <a:r>
              <a:rPr lang="sv-SE" sz="3000" dirty="0">
                <a:latin typeface="Bebas Neue" panose="020B0606020202050201" pitchFamily="34" charset="0"/>
              </a:rPr>
              <a:t>Julavslutning/julklappsleken</a:t>
            </a:r>
          </a:p>
          <a:p>
            <a:endParaRPr lang="sv-SE" sz="3000" dirty="0">
              <a:latin typeface="Bebas Neue" panose="020B0606020202050201" pitchFamily="34" charset="0"/>
            </a:endParaRPr>
          </a:p>
          <a:p>
            <a:r>
              <a:rPr lang="sv-SE" sz="3000" dirty="0">
                <a:latin typeface="Bebas Neue" panose="020B0606020202050201" pitchFamily="34" charset="0"/>
              </a:rPr>
              <a:t>Egen Cup TORS 28/3 </a:t>
            </a:r>
          </a:p>
          <a:p>
            <a:endParaRPr lang="sv-SE" sz="3000" dirty="0">
              <a:latin typeface="Bebas Neue" panose="020B0606020202050201" pitchFamily="34" charset="0"/>
            </a:endParaRP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C35679AA-30C7-6A7E-367A-5CAD678D20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61" r="19605"/>
          <a:stretch/>
        </p:blipFill>
        <p:spPr>
          <a:xfrm>
            <a:off x="9409814" y="363722"/>
            <a:ext cx="2243471" cy="1933151"/>
          </a:xfrm>
          <a:prstGeom prst="rect">
            <a:avLst/>
          </a:prstGeom>
        </p:spPr>
      </p:pic>
      <p:pic>
        <p:nvPicPr>
          <p:cNvPr id="7" name="Bildobjekt 6" descr="En bild som visar utomhus, klädsel, gräs, träd&#10;&#10;Automatiskt genererad beskrivning">
            <a:extLst>
              <a:ext uri="{FF2B5EF4-FFF2-40B4-BE49-F238E27FC236}">
                <a16:creationId xmlns:a16="http://schemas.microsoft.com/office/drawing/2014/main" id="{8B578911-F06B-F662-877F-7C08D60322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242" y="2332454"/>
            <a:ext cx="2899742" cy="386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328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605EC63-66EA-1B87-A4FA-CA99D1187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6000" dirty="0">
                <a:latin typeface="Redhawks Elrotex" panose="00000500000000000000" pitchFamily="50" charset="0"/>
              </a:rPr>
              <a:t>Övrigt - frågor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032166E-DD06-04EF-5AAE-70DE6BC7B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z="3000" dirty="0">
                <a:latin typeface="Bebas Neue" panose="020B0606020202050201" pitchFamily="34" charset="0"/>
              </a:rPr>
              <a:t>Bra att tänka på vid </a:t>
            </a:r>
            <a:r>
              <a:rPr lang="sv-SE" sz="3000">
                <a:latin typeface="Bebas Neue" panose="020B0606020202050201" pitchFamily="34" charset="0"/>
              </a:rPr>
              <a:t>samåkning </a:t>
            </a:r>
            <a:endParaRPr lang="sv-SE" sz="3000" dirty="0">
              <a:latin typeface="Bebas Neue" panose="020B0606020202050201" pitchFamily="34" charset="0"/>
            </a:endParaRPr>
          </a:p>
          <a:p>
            <a:r>
              <a:rPr lang="sv-SE" sz="3000" dirty="0">
                <a:latin typeface="Bebas Neue" panose="020B0606020202050201" pitchFamily="34" charset="0"/>
              </a:rPr>
              <a:t>Tjäna pengar</a:t>
            </a:r>
          </a:p>
          <a:p>
            <a:pPr marL="0" indent="0">
              <a:buNone/>
            </a:pPr>
            <a:r>
              <a:rPr lang="sv-SE" sz="3000" dirty="0">
                <a:latin typeface="Bebas Neue" panose="020B0606020202050201" pitchFamily="34" charset="0"/>
              </a:rPr>
              <a:t>    - 50/50 lotter </a:t>
            </a:r>
          </a:p>
          <a:p>
            <a:pPr marL="0" indent="0">
              <a:buNone/>
            </a:pPr>
            <a:r>
              <a:rPr lang="sv-SE" sz="3000" dirty="0">
                <a:latin typeface="Bebas Neue" panose="020B0606020202050201" pitchFamily="34" charset="0"/>
              </a:rPr>
              <a:t>    - </a:t>
            </a:r>
            <a:r>
              <a:rPr lang="sv-SE" sz="3000" dirty="0" err="1">
                <a:latin typeface="Bebas Neue" panose="020B0606020202050201" pitchFamily="34" charset="0"/>
              </a:rPr>
              <a:t>Pantamera</a:t>
            </a:r>
            <a:r>
              <a:rPr lang="sv-SE" sz="3000" dirty="0">
                <a:latin typeface="Bebas Neue" panose="020B0606020202050201" pitchFamily="34" charset="0"/>
              </a:rPr>
              <a:t> ?</a:t>
            </a:r>
          </a:p>
          <a:p>
            <a:pPr marL="0" indent="0">
              <a:buNone/>
            </a:pPr>
            <a:r>
              <a:rPr lang="sv-SE" sz="3000" dirty="0">
                <a:latin typeface="Bebas Neue" panose="020B0606020202050201" pitchFamily="34" charset="0"/>
              </a:rPr>
              <a:t>    - Sälja Matchbiljetter 150 kr – 75 kr går till laget</a:t>
            </a:r>
          </a:p>
          <a:p>
            <a:pPr marL="0" indent="0">
              <a:buNone/>
            </a:pPr>
            <a:r>
              <a:rPr lang="sv-SE" sz="3000" dirty="0">
                <a:latin typeface="Bebas Neue" panose="020B0606020202050201" pitchFamily="34" charset="0"/>
              </a:rPr>
              <a:t>    - Förslag?</a:t>
            </a:r>
          </a:p>
          <a:p>
            <a:r>
              <a:rPr lang="sv-SE" sz="3000" dirty="0">
                <a:latin typeface="Bebas Neue" panose="020B0606020202050201" pitchFamily="34" charset="0"/>
              </a:rPr>
              <a:t>Hur fungerar cafeterian</a:t>
            </a:r>
            <a:endParaRPr lang="sv-SE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C93D0179-548B-A00E-2E8E-325FE846BF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96" r="18007"/>
          <a:stretch/>
        </p:blipFill>
        <p:spPr>
          <a:xfrm>
            <a:off x="9431080" y="244018"/>
            <a:ext cx="2253858" cy="1787239"/>
          </a:xfrm>
          <a:prstGeom prst="rect">
            <a:avLst/>
          </a:prstGeom>
        </p:spPr>
      </p:pic>
      <p:pic>
        <p:nvPicPr>
          <p:cNvPr id="7" name="Bildobjekt 6" descr="En bild som visar utomhus, träd, klädsel, person&#10;&#10;Automatiskt genererad beskrivning">
            <a:extLst>
              <a:ext uri="{FF2B5EF4-FFF2-40B4-BE49-F238E27FC236}">
                <a16:creationId xmlns:a16="http://schemas.microsoft.com/office/drawing/2014/main" id="{BF73CEEE-245C-B40F-23A7-CEACBB486B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6" t="-235" r="13335"/>
          <a:stretch/>
        </p:blipFill>
        <p:spPr>
          <a:xfrm rot="5400000">
            <a:off x="7726122" y="2081248"/>
            <a:ext cx="4223095" cy="423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244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1233</TotalTime>
  <Words>126</Words>
  <Application>Microsoft Office PowerPoint</Application>
  <PresentationFormat>Bredbild</PresentationFormat>
  <Paragraphs>42</Paragraphs>
  <Slides>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2" baseType="lpstr">
      <vt:lpstr>Arial</vt:lpstr>
      <vt:lpstr>Bebas Neue</vt:lpstr>
      <vt:lpstr>Calibri</vt:lpstr>
      <vt:lpstr>Calibri Light</vt:lpstr>
      <vt:lpstr>Redhawks Elrotex</vt:lpstr>
      <vt:lpstr>Office-tema</vt:lpstr>
      <vt:lpstr>MALMÖ REDHAWKS TJEJER B 2023/2024</vt:lpstr>
      <vt:lpstr>Vardagen – is, fys, teori</vt:lpstr>
      <vt:lpstr>seriespel </vt:lpstr>
      <vt:lpstr>Ekonomi</vt:lpstr>
      <vt:lpstr>Happenings</vt:lpstr>
      <vt:lpstr>Övrigt - frågor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Sofia Andersson</dc:creator>
  <cp:lastModifiedBy>Sofia Andersson</cp:lastModifiedBy>
  <cp:revision>18</cp:revision>
  <dcterms:created xsi:type="dcterms:W3CDTF">2022-10-02T16:55:40Z</dcterms:created>
  <dcterms:modified xsi:type="dcterms:W3CDTF">2023-11-16T10:23:21Z</dcterms:modified>
</cp:coreProperties>
</file>