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80" r:id="rId2"/>
    <p:sldId id="288" r:id="rId3"/>
    <p:sldId id="289" r:id="rId4"/>
    <p:sldId id="296" r:id="rId5"/>
    <p:sldId id="297" r:id="rId6"/>
    <p:sldId id="285" r:id="rId7"/>
    <p:sldId id="299" r:id="rId8"/>
    <p:sldId id="305" r:id="rId9"/>
    <p:sldId id="307" r:id="rId10"/>
    <p:sldId id="274" r:id="rId11"/>
    <p:sldId id="308" r:id="rId12"/>
    <p:sldId id="272" r:id="rId13"/>
    <p:sldId id="286" r:id="rId14"/>
    <p:sldId id="290" r:id="rId15"/>
    <p:sldId id="291" r:id="rId16"/>
    <p:sldId id="278" r:id="rId17"/>
    <p:sldId id="298" r:id="rId18"/>
    <p:sldId id="302" r:id="rId19"/>
    <p:sldId id="310" r:id="rId20"/>
    <p:sldId id="301" r:id="rId21"/>
    <p:sldId id="303" r:id="rId22"/>
    <p:sldId id="292" r:id="rId23"/>
    <p:sldId id="294" r:id="rId24"/>
    <p:sldId id="306" r:id="rId25"/>
    <p:sldId id="304" r:id="rId26"/>
    <p:sldId id="295" r:id="rId27"/>
  </p:sldIdLst>
  <p:sldSz cx="9144000" cy="6858000" type="screen4x3"/>
  <p:notesSz cx="6797675" cy="99298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A1"/>
    <a:srgbClr val="AE9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9B78CE-9DC1-41B5-A016-68B038C03246}" v="414" dt="2026-01-14T15:30:00.701"/>
    <p1510:client id="{E558C539-745E-8840-9E57-465890447C69}" v="200" dt="2026-01-14T10:50:16.22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8"/>
  </p:normalViewPr>
  <p:slideViewPr>
    <p:cSldViewPr snapToGrid="0">
      <p:cViewPr varScale="1">
        <p:scale>
          <a:sx n="109" d="100"/>
          <a:sy n="109" d="100"/>
        </p:scale>
        <p:origin x="174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nsli IF Centern" userId="fc38bc7b8400c28e" providerId="LiveId" clId="{33C8A0E1-0F62-41FA-A951-F53CD7EA5EE9}"/>
    <pc:docChg chg="undo custSel addSld delSld modSld sldOrd modNotesMaster">
      <pc:chgData name="Kansli IF Centern" userId="fc38bc7b8400c28e" providerId="LiveId" clId="{33C8A0E1-0F62-41FA-A951-F53CD7EA5EE9}" dt="2026-01-14T15:30:00.701" v="4514" actId="20577"/>
      <pc:docMkLst>
        <pc:docMk/>
      </pc:docMkLst>
      <pc:sldChg chg="addSp delSp modSp mod modAnim">
        <pc:chgData name="Kansli IF Centern" userId="fc38bc7b8400c28e" providerId="LiveId" clId="{33C8A0E1-0F62-41FA-A951-F53CD7EA5EE9}" dt="2026-01-12T14:52:44.542" v="2881"/>
        <pc:sldMkLst>
          <pc:docMk/>
          <pc:sldMk cId="3766955068" sldId="272"/>
        </pc:sldMkLst>
        <pc:spChg chg="add mod">
          <ac:chgData name="Kansli IF Centern" userId="fc38bc7b8400c28e" providerId="LiveId" clId="{33C8A0E1-0F62-41FA-A951-F53CD7EA5EE9}" dt="2026-01-12T14:52:44.542" v="2881"/>
          <ac:spMkLst>
            <pc:docMk/>
            <pc:sldMk cId="3766955068" sldId="272"/>
            <ac:spMk id="4" creationId="{D37107AA-4032-2611-7C9F-F9F886B73CE4}"/>
          </ac:spMkLst>
        </pc:spChg>
        <pc:spChg chg="mod">
          <ac:chgData name="Kansli IF Centern" userId="fc38bc7b8400c28e" providerId="LiveId" clId="{33C8A0E1-0F62-41FA-A951-F53CD7EA5EE9}" dt="2026-01-09T13:48:42.939" v="1967" actId="1076"/>
          <ac:spMkLst>
            <pc:docMk/>
            <pc:sldMk cId="3766955068" sldId="272"/>
            <ac:spMk id="10" creationId="{D413FA17-5C6F-46B7-925A-CEC1FDDFE780}"/>
          </ac:spMkLst>
        </pc:spChg>
        <pc:spChg chg="mod">
          <ac:chgData name="Kansli IF Centern" userId="fc38bc7b8400c28e" providerId="LiveId" clId="{33C8A0E1-0F62-41FA-A951-F53CD7EA5EE9}" dt="2026-01-09T13:42:22.898" v="1491" actId="20577"/>
          <ac:spMkLst>
            <pc:docMk/>
            <pc:sldMk cId="3766955068" sldId="272"/>
            <ac:spMk id="11" creationId="{92D7BF04-6296-4B05-8629-1A54BC9AA490}"/>
          </ac:spMkLst>
        </pc:spChg>
      </pc:sldChg>
      <pc:sldChg chg="addSp delSp modSp mod">
        <pc:chgData name="Kansli IF Centern" userId="fc38bc7b8400c28e" providerId="LiveId" clId="{33C8A0E1-0F62-41FA-A951-F53CD7EA5EE9}" dt="2026-01-12T14:52:32.958" v="2877"/>
        <pc:sldMkLst>
          <pc:docMk/>
          <pc:sldMk cId="4209394807" sldId="274"/>
        </pc:sldMkLst>
        <pc:spChg chg="add mod">
          <ac:chgData name="Kansli IF Centern" userId="fc38bc7b8400c28e" providerId="LiveId" clId="{33C8A0E1-0F62-41FA-A951-F53CD7EA5EE9}" dt="2026-01-12T14:52:32.958" v="2877"/>
          <ac:spMkLst>
            <pc:docMk/>
            <pc:sldMk cId="4209394807" sldId="274"/>
            <ac:spMk id="4" creationId="{0E66EFE0-542A-65F9-114B-073999B59D9A}"/>
          </ac:spMkLst>
        </pc:spChg>
        <pc:spChg chg="mod">
          <ac:chgData name="Kansli IF Centern" userId="fc38bc7b8400c28e" providerId="LiveId" clId="{33C8A0E1-0F62-41FA-A951-F53CD7EA5EE9}" dt="2026-01-09T13:28:53.659" v="1095" actId="20577"/>
          <ac:spMkLst>
            <pc:docMk/>
            <pc:sldMk cId="4209394807" sldId="274"/>
            <ac:spMk id="19" creationId="{D55077CA-DE9D-412E-814F-AF7505EAD6DE}"/>
          </ac:spMkLst>
        </pc:spChg>
        <pc:picChg chg="add mod">
          <ac:chgData name="Kansli IF Centern" userId="fc38bc7b8400c28e" providerId="LiveId" clId="{33C8A0E1-0F62-41FA-A951-F53CD7EA5EE9}" dt="2026-01-09T13:29:55.712" v="1101" actId="1076"/>
          <ac:picMkLst>
            <pc:docMk/>
            <pc:sldMk cId="4209394807" sldId="274"/>
            <ac:picMk id="3" creationId="{E4648E60-646E-37EB-2CBC-3B12228B3F59}"/>
          </ac:picMkLst>
        </pc:picChg>
      </pc:sldChg>
      <pc:sldChg chg="addSp delSp modSp mod">
        <pc:chgData name="Kansli IF Centern" userId="fc38bc7b8400c28e" providerId="LiveId" clId="{33C8A0E1-0F62-41FA-A951-F53CD7EA5EE9}" dt="2026-01-12T14:53:03.428" v="2889"/>
        <pc:sldMkLst>
          <pc:docMk/>
          <pc:sldMk cId="3480313785" sldId="278"/>
        </pc:sldMkLst>
        <pc:spChg chg="mod">
          <ac:chgData name="Kansli IF Centern" userId="fc38bc7b8400c28e" providerId="LiveId" clId="{33C8A0E1-0F62-41FA-A951-F53CD7EA5EE9}" dt="2026-01-09T13:57:52.077" v="2331" actId="20577"/>
          <ac:spMkLst>
            <pc:docMk/>
            <pc:sldMk cId="3480313785" sldId="278"/>
            <ac:spMk id="2" creationId="{00000000-0000-0000-0000-000000000000}"/>
          </ac:spMkLst>
        </pc:spChg>
        <pc:spChg chg="add mod">
          <ac:chgData name="Kansli IF Centern" userId="fc38bc7b8400c28e" providerId="LiveId" clId="{33C8A0E1-0F62-41FA-A951-F53CD7EA5EE9}" dt="2026-01-12T14:53:03.428" v="2889"/>
          <ac:spMkLst>
            <pc:docMk/>
            <pc:sldMk cId="3480313785" sldId="278"/>
            <ac:spMk id="4" creationId="{5B4E9856-CC23-D5EA-DA2E-852EB243B23E}"/>
          </ac:spMkLst>
        </pc:spChg>
        <pc:picChg chg="add mod">
          <ac:chgData name="Kansli IF Centern" userId="fc38bc7b8400c28e" providerId="LiveId" clId="{33C8A0E1-0F62-41FA-A951-F53CD7EA5EE9}" dt="2026-01-12T14:51:16.739" v="2847" actId="14100"/>
          <ac:picMkLst>
            <pc:docMk/>
            <pc:sldMk cId="3480313785" sldId="278"/>
            <ac:picMk id="3" creationId="{5E636C71-8C3E-607C-891B-C173852F3127}"/>
          </ac:picMkLst>
        </pc:picChg>
      </pc:sldChg>
      <pc:sldChg chg="delSp modSp mod">
        <pc:chgData name="Kansli IF Centern" userId="fc38bc7b8400c28e" providerId="LiveId" clId="{33C8A0E1-0F62-41FA-A951-F53CD7EA5EE9}" dt="2026-01-14T13:10:24.877" v="3475" actId="20577"/>
        <pc:sldMkLst>
          <pc:docMk/>
          <pc:sldMk cId="2068996458" sldId="280"/>
        </pc:sldMkLst>
        <pc:spChg chg="mod">
          <ac:chgData name="Kansli IF Centern" userId="fc38bc7b8400c28e" providerId="LiveId" clId="{33C8A0E1-0F62-41FA-A951-F53CD7EA5EE9}" dt="2026-01-14T13:10:24.877" v="3475" actId="20577"/>
          <ac:spMkLst>
            <pc:docMk/>
            <pc:sldMk cId="2068996458" sldId="280"/>
            <ac:spMk id="7" creationId="{3AAFEDF3-43A9-E940-2CB0-CCD43C71A87A}"/>
          </ac:spMkLst>
        </pc:spChg>
      </pc:sldChg>
      <pc:sldChg chg="addSp delSp modSp mod">
        <pc:chgData name="Kansli IF Centern" userId="fc38bc7b8400c28e" providerId="LiveId" clId="{33C8A0E1-0F62-41FA-A951-F53CD7EA5EE9}" dt="2026-01-12T14:52:15.001" v="2869"/>
        <pc:sldMkLst>
          <pc:docMk/>
          <pc:sldMk cId="213397262" sldId="285"/>
        </pc:sldMkLst>
        <pc:spChg chg="add mod">
          <ac:chgData name="Kansli IF Centern" userId="fc38bc7b8400c28e" providerId="LiveId" clId="{33C8A0E1-0F62-41FA-A951-F53CD7EA5EE9}" dt="2026-01-12T14:52:15.001" v="2869"/>
          <ac:spMkLst>
            <pc:docMk/>
            <pc:sldMk cId="213397262" sldId="285"/>
            <ac:spMk id="3" creationId="{AB0CB6C1-EECA-ECE2-A54B-D8A9C96B085C}"/>
          </ac:spMkLst>
        </pc:spChg>
        <pc:spChg chg="mod">
          <ac:chgData name="Kansli IF Centern" userId="fc38bc7b8400c28e" providerId="LiveId" clId="{33C8A0E1-0F62-41FA-A951-F53CD7EA5EE9}" dt="2026-01-09T10:24:30.474" v="733" actId="20577"/>
          <ac:spMkLst>
            <pc:docMk/>
            <pc:sldMk cId="213397262" sldId="285"/>
            <ac:spMk id="9" creationId="{C6B3F980-04F5-751E-56BC-EB3455AC41B0}"/>
          </ac:spMkLst>
        </pc:spChg>
        <pc:spChg chg="mod">
          <ac:chgData name="Kansli IF Centern" userId="fc38bc7b8400c28e" providerId="LiveId" clId="{33C8A0E1-0F62-41FA-A951-F53CD7EA5EE9}" dt="2026-01-09T10:27:37.961" v="764" actId="6549"/>
          <ac:spMkLst>
            <pc:docMk/>
            <pc:sldMk cId="213397262" sldId="285"/>
            <ac:spMk id="11" creationId="{6D30C156-D897-4AFD-BA5B-276DEC43F054}"/>
          </ac:spMkLst>
        </pc:spChg>
        <pc:picChg chg="add mod">
          <ac:chgData name="Kansli IF Centern" userId="fc38bc7b8400c28e" providerId="LiveId" clId="{33C8A0E1-0F62-41FA-A951-F53CD7EA5EE9}" dt="2026-01-09T10:28:53.212" v="769" actId="1076"/>
          <ac:picMkLst>
            <pc:docMk/>
            <pc:sldMk cId="213397262" sldId="285"/>
            <ac:picMk id="2" creationId="{4CAA1560-87B1-1B8F-ED29-DBBBD8C8BD7D}"/>
          </ac:picMkLst>
        </pc:picChg>
      </pc:sldChg>
      <pc:sldChg chg="addSp delSp modSp mod">
        <pc:chgData name="Kansli IF Centern" userId="fc38bc7b8400c28e" providerId="LiveId" clId="{33C8A0E1-0F62-41FA-A951-F53CD7EA5EE9}" dt="2026-01-12T14:52:48.683" v="2883"/>
        <pc:sldMkLst>
          <pc:docMk/>
          <pc:sldMk cId="2071588413" sldId="286"/>
        </pc:sldMkLst>
        <pc:spChg chg="mod">
          <ac:chgData name="Kansli IF Centern" userId="fc38bc7b8400c28e" providerId="LiveId" clId="{33C8A0E1-0F62-41FA-A951-F53CD7EA5EE9}" dt="2026-01-09T13:49:32.751" v="1976" actId="20577"/>
          <ac:spMkLst>
            <pc:docMk/>
            <pc:sldMk cId="2071588413" sldId="286"/>
            <ac:spMk id="2" creationId="{00000000-0000-0000-0000-000000000000}"/>
          </ac:spMkLst>
        </pc:spChg>
        <pc:spChg chg="add mod">
          <ac:chgData name="Kansli IF Centern" userId="fc38bc7b8400c28e" providerId="LiveId" clId="{33C8A0E1-0F62-41FA-A951-F53CD7EA5EE9}" dt="2026-01-12T14:52:48.683" v="2883"/>
          <ac:spMkLst>
            <pc:docMk/>
            <pc:sldMk cId="2071588413" sldId="286"/>
            <ac:spMk id="4" creationId="{548C7DA8-33EB-2E23-7ADD-2036320EFE6D}"/>
          </ac:spMkLst>
        </pc:spChg>
        <pc:picChg chg="add mod">
          <ac:chgData name="Kansli IF Centern" userId="fc38bc7b8400c28e" providerId="LiveId" clId="{33C8A0E1-0F62-41FA-A951-F53CD7EA5EE9}" dt="2026-01-09T13:49:25.591" v="1974" actId="1076"/>
          <ac:picMkLst>
            <pc:docMk/>
            <pc:sldMk cId="2071588413" sldId="286"/>
            <ac:picMk id="5" creationId="{DEFCC69A-AFE5-6DFC-10F7-747DC457FB6E}"/>
          </ac:picMkLst>
        </pc:picChg>
      </pc:sldChg>
      <pc:sldChg chg="modSp mod">
        <pc:chgData name="Kansli IF Centern" userId="fc38bc7b8400c28e" providerId="LiveId" clId="{33C8A0E1-0F62-41FA-A951-F53CD7EA5EE9}" dt="2026-01-12T14:51:37.741" v="2858" actId="20577"/>
        <pc:sldMkLst>
          <pc:docMk/>
          <pc:sldMk cId="779329175" sldId="288"/>
        </pc:sldMkLst>
        <pc:spChg chg="mod">
          <ac:chgData name="Kansli IF Centern" userId="fc38bc7b8400c28e" providerId="LiveId" clId="{33C8A0E1-0F62-41FA-A951-F53CD7EA5EE9}" dt="2026-01-12T14:47:01.554" v="2835" actId="20577"/>
          <ac:spMkLst>
            <pc:docMk/>
            <pc:sldMk cId="779329175" sldId="288"/>
            <ac:spMk id="4" creationId="{6884F0D6-6020-4029-9D14-2A33F2E61C2E}"/>
          </ac:spMkLst>
        </pc:spChg>
        <pc:spChg chg="mod">
          <ac:chgData name="Kansli IF Centern" userId="fc38bc7b8400c28e" providerId="LiveId" clId="{33C8A0E1-0F62-41FA-A951-F53CD7EA5EE9}" dt="2026-01-12T14:51:37.741" v="2858" actId="20577"/>
          <ac:spMkLst>
            <pc:docMk/>
            <pc:sldMk cId="779329175" sldId="288"/>
            <ac:spMk id="5" creationId="{0EAA7798-E315-BE16-C37F-E052D34C0F5E}"/>
          </ac:spMkLst>
        </pc:spChg>
        <pc:spChg chg="mod">
          <ac:chgData name="Kansli IF Centern" userId="fc38bc7b8400c28e" providerId="LiveId" clId="{33C8A0E1-0F62-41FA-A951-F53CD7EA5EE9}" dt="2026-01-12T14:47:15.532" v="2843" actId="20577"/>
          <ac:spMkLst>
            <pc:docMk/>
            <pc:sldMk cId="779329175" sldId="288"/>
            <ac:spMk id="6" creationId="{ED3EE1C1-E45E-4BDC-9212-BDD6DE6A4795}"/>
          </ac:spMkLst>
        </pc:spChg>
      </pc:sldChg>
      <pc:sldChg chg="addSp delSp modSp mod">
        <pc:chgData name="Kansli IF Centern" userId="fc38bc7b8400c28e" providerId="LiveId" clId="{33C8A0E1-0F62-41FA-A951-F53CD7EA5EE9}" dt="2026-01-12T14:51:59.251" v="2862"/>
        <pc:sldMkLst>
          <pc:docMk/>
          <pc:sldMk cId="1041864764" sldId="289"/>
        </pc:sldMkLst>
        <pc:spChg chg="add mod">
          <ac:chgData name="Kansli IF Centern" userId="fc38bc7b8400c28e" providerId="LiveId" clId="{33C8A0E1-0F62-41FA-A951-F53CD7EA5EE9}" dt="2026-01-12T14:51:59.251" v="2862"/>
          <ac:spMkLst>
            <pc:docMk/>
            <pc:sldMk cId="1041864764" sldId="289"/>
            <ac:spMk id="3" creationId="{B23CB796-E182-085C-286F-994E47EB0163}"/>
          </ac:spMkLst>
        </pc:spChg>
      </pc:sldChg>
      <pc:sldChg chg="addSp delSp modSp mod modAnim">
        <pc:chgData name="Kansli IF Centern" userId="fc38bc7b8400c28e" providerId="LiveId" clId="{33C8A0E1-0F62-41FA-A951-F53CD7EA5EE9}" dt="2026-01-12T14:52:56.781" v="2885"/>
        <pc:sldMkLst>
          <pc:docMk/>
          <pc:sldMk cId="418250164" sldId="290"/>
        </pc:sldMkLst>
        <pc:spChg chg="mod">
          <ac:chgData name="Kansli IF Centern" userId="fc38bc7b8400c28e" providerId="LiveId" clId="{33C8A0E1-0F62-41FA-A951-F53CD7EA5EE9}" dt="2026-01-09T13:56:29.691" v="2316" actId="1076"/>
          <ac:spMkLst>
            <pc:docMk/>
            <pc:sldMk cId="418250164" sldId="290"/>
            <ac:spMk id="3" creationId="{00000000-0000-0000-0000-000000000000}"/>
          </ac:spMkLst>
        </pc:spChg>
        <pc:spChg chg="add mod">
          <ac:chgData name="Kansli IF Centern" userId="fc38bc7b8400c28e" providerId="LiveId" clId="{33C8A0E1-0F62-41FA-A951-F53CD7EA5EE9}" dt="2026-01-12T14:52:56.781" v="2885"/>
          <ac:spMkLst>
            <pc:docMk/>
            <pc:sldMk cId="418250164" sldId="290"/>
            <ac:spMk id="5" creationId="{D7BD25B8-298E-29AE-69C4-088DD09BC1FB}"/>
          </ac:spMkLst>
        </pc:spChg>
        <pc:spChg chg="mod">
          <ac:chgData name="Kansli IF Centern" userId="fc38bc7b8400c28e" providerId="LiveId" clId="{33C8A0E1-0F62-41FA-A951-F53CD7EA5EE9}" dt="2026-01-09T13:56:43.412" v="2318" actId="1076"/>
          <ac:spMkLst>
            <pc:docMk/>
            <pc:sldMk cId="418250164" sldId="290"/>
            <ac:spMk id="7" creationId="{89E01BE6-7D01-4A13-91B5-4269E3885218}"/>
          </ac:spMkLst>
        </pc:spChg>
        <pc:spChg chg="mod">
          <ac:chgData name="Kansli IF Centern" userId="fc38bc7b8400c28e" providerId="LiveId" clId="{33C8A0E1-0F62-41FA-A951-F53CD7EA5EE9}" dt="2026-01-09T13:56:49.938" v="2319" actId="1076"/>
          <ac:spMkLst>
            <pc:docMk/>
            <pc:sldMk cId="418250164" sldId="290"/>
            <ac:spMk id="8" creationId="{27683C2A-8765-44F4-8CD4-25BAFB1D0277}"/>
          </ac:spMkLst>
        </pc:spChg>
      </pc:sldChg>
      <pc:sldChg chg="addSp delSp modSp mod">
        <pc:chgData name="Kansli IF Centern" userId="fc38bc7b8400c28e" providerId="LiveId" clId="{33C8A0E1-0F62-41FA-A951-F53CD7EA5EE9}" dt="2026-01-12T14:52:59.792" v="2887"/>
        <pc:sldMkLst>
          <pc:docMk/>
          <pc:sldMk cId="2158176586" sldId="291"/>
        </pc:sldMkLst>
        <pc:spChg chg="add mod">
          <ac:chgData name="Kansli IF Centern" userId="fc38bc7b8400c28e" providerId="LiveId" clId="{33C8A0E1-0F62-41FA-A951-F53CD7EA5EE9}" dt="2026-01-12T14:52:59.792" v="2887"/>
          <ac:spMkLst>
            <pc:docMk/>
            <pc:sldMk cId="2158176586" sldId="291"/>
            <ac:spMk id="5" creationId="{2E877A2C-882D-2F9A-8EDF-950079DC169B}"/>
          </ac:spMkLst>
        </pc:spChg>
        <pc:spChg chg="mod">
          <ac:chgData name="Kansli IF Centern" userId="fc38bc7b8400c28e" providerId="LiveId" clId="{33C8A0E1-0F62-41FA-A951-F53CD7EA5EE9}" dt="2026-01-09T13:57:07.465" v="2329" actId="20577"/>
          <ac:spMkLst>
            <pc:docMk/>
            <pc:sldMk cId="2158176586" sldId="291"/>
            <ac:spMk id="7" creationId="{40181810-CE72-4F00-9815-57A838C3CEE4}"/>
          </ac:spMkLst>
        </pc:spChg>
      </pc:sldChg>
      <pc:sldChg chg="addSp delSp modSp mod">
        <pc:chgData name="Kansli IF Centern" userId="fc38bc7b8400c28e" providerId="LiveId" clId="{33C8A0E1-0F62-41FA-A951-F53CD7EA5EE9}" dt="2026-01-12T14:53:23.698" v="2899"/>
        <pc:sldMkLst>
          <pc:docMk/>
          <pc:sldMk cId="1367070738" sldId="292"/>
        </pc:sldMkLst>
        <pc:spChg chg="mod">
          <ac:chgData name="Kansli IF Centern" userId="fc38bc7b8400c28e" providerId="LiveId" clId="{33C8A0E1-0F62-41FA-A951-F53CD7EA5EE9}" dt="2026-01-09T14:01:01.465" v="2428" actId="113"/>
          <ac:spMkLst>
            <pc:docMk/>
            <pc:sldMk cId="1367070738" sldId="292"/>
            <ac:spMk id="3" creationId="{00000000-0000-0000-0000-000000000000}"/>
          </ac:spMkLst>
        </pc:spChg>
        <pc:spChg chg="add mod">
          <ac:chgData name="Kansli IF Centern" userId="fc38bc7b8400c28e" providerId="LiveId" clId="{33C8A0E1-0F62-41FA-A951-F53CD7EA5EE9}" dt="2026-01-12T14:53:23.698" v="2899"/>
          <ac:spMkLst>
            <pc:docMk/>
            <pc:sldMk cId="1367070738" sldId="292"/>
            <ac:spMk id="5" creationId="{57BD0106-74AD-343C-86BE-3A6B0BE68CF3}"/>
          </ac:spMkLst>
        </pc:spChg>
        <pc:graphicFrameChg chg="modGraphic">
          <ac:chgData name="Kansli IF Centern" userId="fc38bc7b8400c28e" providerId="LiveId" clId="{33C8A0E1-0F62-41FA-A951-F53CD7EA5EE9}" dt="2026-01-09T14:00:11.345" v="2425" actId="20577"/>
          <ac:graphicFrameMkLst>
            <pc:docMk/>
            <pc:sldMk cId="1367070738" sldId="292"/>
            <ac:graphicFrameMk id="11" creationId="{9C15D1D3-71E3-484C-9B53-EC057318A0CE}"/>
          </ac:graphicFrameMkLst>
        </pc:graphicFrameChg>
      </pc:sldChg>
      <pc:sldChg chg="addSp delSp modSp mod">
        <pc:chgData name="Kansli IF Centern" userId="fc38bc7b8400c28e" providerId="LiveId" clId="{33C8A0E1-0F62-41FA-A951-F53CD7EA5EE9}" dt="2026-01-14T15:30:00.701" v="4514" actId="20577"/>
        <pc:sldMkLst>
          <pc:docMk/>
          <pc:sldMk cId="3325621773" sldId="294"/>
        </pc:sldMkLst>
        <pc:spChg chg="add mod">
          <ac:chgData name="Kansli IF Centern" userId="fc38bc7b8400c28e" providerId="LiveId" clId="{33C8A0E1-0F62-41FA-A951-F53CD7EA5EE9}" dt="2026-01-12T14:53:28.799" v="2901"/>
          <ac:spMkLst>
            <pc:docMk/>
            <pc:sldMk cId="3325621773" sldId="294"/>
            <ac:spMk id="5" creationId="{7074725A-396B-57BF-0D0E-950EECD91517}"/>
          </ac:spMkLst>
        </pc:spChg>
        <pc:spChg chg="mod">
          <ac:chgData name="Kansli IF Centern" userId="fc38bc7b8400c28e" providerId="LiveId" clId="{33C8A0E1-0F62-41FA-A951-F53CD7EA5EE9}" dt="2026-01-09T14:01:14.976" v="2430" actId="20577"/>
          <ac:spMkLst>
            <pc:docMk/>
            <pc:sldMk cId="3325621773" sldId="294"/>
            <ac:spMk id="7" creationId="{CE7B4F2F-0ECE-445B-9E11-5DAD42CA134F}"/>
          </ac:spMkLst>
        </pc:spChg>
        <pc:spChg chg="mod">
          <ac:chgData name="Kansli IF Centern" userId="fc38bc7b8400c28e" providerId="LiveId" clId="{33C8A0E1-0F62-41FA-A951-F53CD7EA5EE9}" dt="2026-01-14T15:27:51.166" v="4501" actId="20577"/>
          <ac:spMkLst>
            <pc:docMk/>
            <pc:sldMk cId="3325621773" sldId="294"/>
            <ac:spMk id="47" creationId="{61071AAB-AE9B-F35D-ADCF-B85584AE22A3}"/>
          </ac:spMkLst>
        </pc:spChg>
        <pc:spChg chg="mod">
          <ac:chgData name="Kansli IF Centern" userId="fc38bc7b8400c28e" providerId="LiveId" clId="{33C8A0E1-0F62-41FA-A951-F53CD7EA5EE9}" dt="2026-01-14T15:25:57.227" v="4487" actId="113"/>
          <ac:spMkLst>
            <pc:docMk/>
            <pc:sldMk cId="3325621773" sldId="294"/>
            <ac:spMk id="48" creationId="{4B8C1712-CCE5-CDA8-5A87-D13C23E6A098}"/>
          </ac:spMkLst>
        </pc:spChg>
        <pc:spChg chg="mod">
          <ac:chgData name="Kansli IF Centern" userId="fc38bc7b8400c28e" providerId="LiveId" clId="{33C8A0E1-0F62-41FA-A951-F53CD7EA5EE9}" dt="2026-01-14T15:30:00.701" v="4514" actId="20577"/>
          <ac:spMkLst>
            <pc:docMk/>
            <pc:sldMk cId="3325621773" sldId="294"/>
            <ac:spMk id="52" creationId="{3BD4A652-1F81-8624-7FD4-3041BD76BBAF}"/>
          </ac:spMkLst>
        </pc:spChg>
      </pc:sldChg>
      <pc:sldChg chg="addSp delSp modSp mod">
        <pc:chgData name="Kansli IF Centern" userId="fc38bc7b8400c28e" providerId="LiveId" clId="{33C8A0E1-0F62-41FA-A951-F53CD7EA5EE9}" dt="2026-01-12T14:53:43.196" v="2907"/>
        <pc:sldMkLst>
          <pc:docMk/>
          <pc:sldMk cId="1440841998" sldId="295"/>
        </pc:sldMkLst>
        <pc:spChg chg="add mod">
          <ac:chgData name="Kansli IF Centern" userId="fc38bc7b8400c28e" providerId="LiveId" clId="{33C8A0E1-0F62-41FA-A951-F53CD7EA5EE9}" dt="2026-01-12T14:53:43.196" v="2907"/>
          <ac:spMkLst>
            <pc:docMk/>
            <pc:sldMk cId="1440841998" sldId="295"/>
            <ac:spMk id="4" creationId="{0C4B939F-4A9C-2DE1-3589-99A3841C29AD}"/>
          </ac:spMkLst>
        </pc:spChg>
      </pc:sldChg>
      <pc:sldChg chg="addSp delSp modSp mod modAnim">
        <pc:chgData name="Kansli IF Centern" userId="fc38bc7b8400c28e" providerId="LiveId" clId="{33C8A0E1-0F62-41FA-A951-F53CD7EA5EE9}" dt="2026-01-14T15:04:01.612" v="4472" actId="20577"/>
        <pc:sldMkLst>
          <pc:docMk/>
          <pc:sldMk cId="3490572388" sldId="296"/>
        </pc:sldMkLst>
        <pc:spChg chg="mod">
          <ac:chgData name="Kansli IF Centern" userId="fc38bc7b8400c28e" providerId="LiveId" clId="{33C8A0E1-0F62-41FA-A951-F53CD7EA5EE9}" dt="2026-01-14T14:47:59.629" v="4279" actId="14100"/>
          <ac:spMkLst>
            <pc:docMk/>
            <pc:sldMk cId="3490572388" sldId="296"/>
            <ac:spMk id="2" creationId="{00000000-0000-0000-0000-000000000000}"/>
          </ac:spMkLst>
        </pc:spChg>
        <pc:spChg chg="mod">
          <ac:chgData name="Kansli IF Centern" userId="fc38bc7b8400c28e" providerId="LiveId" clId="{33C8A0E1-0F62-41FA-A951-F53CD7EA5EE9}" dt="2026-01-14T14:48:06.658" v="4280" actId="1076"/>
          <ac:spMkLst>
            <pc:docMk/>
            <pc:sldMk cId="3490572388" sldId="296"/>
            <ac:spMk id="3" creationId="{00000000-0000-0000-0000-000000000000}"/>
          </ac:spMkLst>
        </pc:spChg>
        <pc:spChg chg="mod">
          <ac:chgData name="Kansli IF Centern" userId="fc38bc7b8400c28e" providerId="LiveId" clId="{33C8A0E1-0F62-41FA-A951-F53CD7EA5EE9}" dt="2026-01-14T15:04:01.612" v="4472" actId="20577"/>
          <ac:spMkLst>
            <pc:docMk/>
            <pc:sldMk cId="3490572388" sldId="296"/>
            <ac:spMk id="4" creationId="{94B2FEA9-E2B4-EE1A-8846-02D653D01A61}"/>
          </ac:spMkLst>
        </pc:spChg>
        <pc:spChg chg="add mod">
          <ac:chgData name="Kansli IF Centern" userId="fc38bc7b8400c28e" providerId="LiveId" clId="{33C8A0E1-0F62-41FA-A951-F53CD7EA5EE9}" dt="2026-01-12T14:52:06.550" v="2865"/>
          <ac:spMkLst>
            <pc:docMk/>
            <pc:sldMk cId="3490572388" sldId="296"/>
            <ac:spMk id="6" creationId="{401ACB7A-A740-02C4-3121-63FEFF40AA5A}"/>
          </ac:spMkLst>
        </pc:spChg>
      </pc:sldChg>
      <pc:sldChg chg="addSp delSp modSp mod">
        <pc:chgData name="Kansli IF Centern" userId="fc38bc7b8400c28e" providerId="LiveId" clId="{33C8A0E1-0F62-41FA-A951-F53CD7EA5EE9}" dt="2026-01-14T13:24:16.771" v="3499" actId="20577"/>
        <pc:sldMkLst>
          <pc:docMk/>
          <pc:sldMk cId="1745086785" sldId="297"/>
        </pc:sldMkLst>
        <pc:spChg chg="mod">
          <ac:chgData name="Kansli IF Centern" userId="fc38bc7b8400c28e" providerId="LiveId" clId="{33C8A0E1-0F62-41FA-A951-F53CD7EA5EE9}" dt="2026-01-09T10:19:58.760" v="450" actId="20577"/>
          <ac:spMkLst>
            <pc:docMk/>
            <pc:sldMk cId="1745086785" sldId="297"/>
            <ac:spMk id="2" creationId="{00000000-0000-0000-0000-000000000000}"/>
          </ac:spMkLst>
        </pc:spChg>
        <pc:spChg chg="mod">
          <ac:chgData name="Kansli IF Centern" userId="fc38bc7b8400c28e" providerId="LiveId" clId="{33C8A0E1-0F62-41FA-A951-F53CD7EA5EE9}" dt="2026-01-09T10:21:30.885" v="614" actId="20577"/>
          <ac:spMkLst>
            <pc:docMk/>
            <pc:sldMk cId="1745086785" sldId="297"/>
            <ac:spMk id="3" creationId="{00000000-0000-0000-0000-000000000000}"/>
          </ac:spMkLst>
        </pc:spChg>
        <pc:spChg chg="add mod">
          <ac:chgData name="Kansli IF Centern" userId="fc38bc7b8400c28e" providerId="LiveId" clId="{33C8A0E1-0F62-41FA-A951-F53CD7EA5EE9}" dt="2026-01-12T14:52:10.727" v="2867"/>
          <ac:spMkLst>
            <pc:docMk/>
            <pc:sldMk cId="1745086785" sldId="297"/>
            <ac:spMk id="4" creationId="{AA332030-FE82-D397-FE43-E1F42156C7A6}"/>
          </ac:spMkLst>
        </pc:spChg>
        <pc:spChg chg="mod">
          <ac:chgData name="Kansli IF Centern" userId="fc38bc7b8400c28e" providerId="LiveId" clId="{33C8A0E1-0F62-41FA-A951-F53CD7EA5EE9}" dt="2026-01-14T13:24:16.771" v="3499" actId="20577"/>
          <ac:spMkLst>
            <pc:docMk/>
            <pc:sldMk cId="1745086785" sldId="297"/>
            <ac:spMk id="14" creationId="{FAE71864-150B-4A99-9C4F-A47E8D1C0B65}"/>
          </ac:spMkLst>
        </pc:spChg>
      </pc:sldChg>
      <pc:sldChg chg="addSp delSp modSp mod">
        <pc:chgData name="Kansli IF Centern" userId="fc38bc7b8400c28e" providerId="LiveId" clId="{33C8A0E1-0F62-41FA-A951-F53CD7EA5EE9}" dt="2026-01-12T14:53:07.130" v="2891"/>
        <pc:sldMkLst>
          <pc:docMk/>
          <pc:sldMk cId="2178833845" sldId="298"/>
        </pc:sldMkLst>
        <pc:spChg chg="mod">
          <ac:chgData name="Kansli IF Centern" userId="fc38bc7b8400c28e" providerId="LiveId" clId="{33C8A0E1-0F62-41FA-A951-F53CD7EA5EE9}" dt="2026-01-09T13:57:57.544" v="2333" actId="20577"/>
          <ac:spMkLst>
            <pc:docMk/>
            <pc:sldMk cId="2178833845" sldId="298"/>
            <ac:spMk id="2" creationId="{00000000-0000-0000-0000-000000000000}"/>
          </ac:spMkLst>
        </pc:spChg>
        <pc:spChg chg="add mod">
          <ac:chgData name="Kansli IF Centern" userId="fc38bc7b8400c28e" providerId="LiveId" clId="{33C8A0E1-0F62-41FA-A951-F53CD7EA5EE9}" dt="2026-01-12T14:53:07.130" v="2891"/>
          <ac:spMkLst>
            <pc:docMk/>
            <pc:sldMk cId="2178833845" sldId="298"/>
            <ac:spMk id="3" creationId="{357B5B75-0A52-3992-E61C-B84B9A66CD83}"/>
          </ac:spMkLst>
        </pc:spChg>
        <pc:spChg chg="mod">
          <ac:chgData name="Kansli IF Centern" userId="fc38bc7b8400c28e" providerId="LiveId" clId="{33C8A0E1-0F62-41FA-A951-F53CD7EA5EE9}" dt="2026-01-09T14:04:48.964" v="2489" actId="20577"/>
          <ac:spMkLst>
            <pc:docMk/>
            <pc:sldMk cId="2178833845" sldId="298"/>
            <ac:spMk id="10" creationId="{74E49AA4-E972-F09C-3790-1DFC2CB0F0A8}"/>
          </ac:spMkLst>
        </pc:spChg>
      </pc:sldChg>
      <pc:sldChg chg="addSp delSp modSp mod">
        <pc:chgData name="Kansli IF Centern" userId="fc38bc7b8400c28e" providerId="LiveId" clId="{33C8A0E1-0F62-41FA-A951-F53CD7EA5EE9}" dt="2026-01-12T14:52:19.604" v="2871"/>
        <pc:sldMkLst>
          <pc:docMk/>
          <pc:sldMk cId="2200403557" sldId="299"/>
        </pc:sldMkLst>
        <pc:spChg chg="mod">
          <ac:chgData name="Kansli IF Centern" userId="fc38bc7b8400c28e" providerId="LiveId" clId="{33C8A0E1-0F62-41FA-A951-F53CD7EA5EE9}" dt="2026-01-09T11:09:54.554" v="829" actId="20577"/>
          <ac:spMkLst>
            <pc:docMk/>
            <pc:sldMk cId="2200403557" sldId="299"/>
            <ac:spMk id="3" creationId="{00000000-0000-0000-0000-000000000000}"/>
          </ac:spMkLst>
        </pc:spChg>
        <pc:spChg chg="add mod">
          <ac:chgData name="Kansli IF Centern" userId="fc38bc7b8400c28e" providerId="LiveId" clId="{33C8A0E1-0F62-41FA-A951-F53CD7EA5EE9}" dt="2026-01-12T14:52:19.604" v="2871"/>
          <ac:spMkLst>
            <pc:docMk/>
            <pc:sldMk cId="2200403557" sldId="299"/>
            <ac:spMk id="4" creationId="{25BF2F62-9CCF-88D4-4CEF-F2EAC921867F}"/>
          </ac:spMkLst>
        </pc:spChg>
        <pc:spChg chg="mod">
          <ac:chgData name="Kansli IF Centern" userId="fc38bc7b8400c28e" providerId="LiveId" clId="{33C8A0E1-0F62-41FA-A951-F53CD7EA5EE9}" dt="2026-01-09T10:29:08.362" v="771" actId="20577"/>
          <ac:spMkLst>
            <pc:docMk/>
            <pc:sldMk cId="2200403557" sldId="299"/>
            <ac:spMk id="8" creationId="{F46AE903-DCCE-C474-7527-B19521D1ADB7}"/>
          </ac:spMkLst>
        </pc:spChg>
      </pc:sldChg>
      <pc:sldChg chg="addSp delSp modSp mod">
        <pc:chgData name="Kansli IF Centern" userId="fc38bc7b8400c28e" providerId="LiveId" clId="{33C8A0E1-0F62-41FA-A951-F53CD7EA5EE9}" dt="2026-01-12T14:53:15.176" v="2895"/>
        <pc:sldMkLst>
          <pc:docMk/>
          <pc:sldMk cId="2394241917" sldId="301"/>
        </pc:sldMkLst>
        <pc:spChg chg="add mod">
          <ac:chgData name="Kansli IF Centern" userId="fc38bc7b8400c28e" providerId="LiveId" clId="{33C8A0E1-0F62-41FA-A951-F53CD7EA5EE9}" dt="2026-01-12T14:53:15.176" v="2895"/>
          <ac:spMkLst>
            <pc:docMk/>
            <pc:sldMk cId="2394241917" sldId="301"/>
            <ac:spMk id="2" creationId="{C8F8573A-124F-7307-784A-D7AAC6F79076}"/>
          </ac:spMkLst>
        </pc:spChg>
        <pc:spChg chg="mod">
          <ac:chgData name="Kansli IF Centern" userId="fc38bc7b8400c28e" providerId="LiveId" clId="{33C8A0E1-0F62-41FA-A951-F53CD7EA5EE9}" dt="2026-01-09T14:22:01.984" v="2624" actId="20577"/>
          <ac:spMkLst>
            <pc:docMk/>
            <pc:sldMk cId="2394241917" sldId="301"/>
            <ac:spMk id="4" creationId="{6E27A623-8384-06E3-6786-B1218B3D31D5}"/>
          </ac:spMkLst>
        </pc:spChg>
        <pc:spChg chg="mod">
          <ac:chgData name="Kansli IF Centern" userId="fc38bc7b8400c28e" providerId="LiveId" clId="{33C8A0E1-0F62-41FA-A951-F53CD7EA5EE9}" dt="2026-01-09T14:10:24.317" v="2509" actId="14100"/>
          <ac:spMkLst>
            <pc:docMk/>
            <pc:sldMk cId="2394241917" sldId="301"/>
            <ac:spMk id="8" creationId="{326190D0-A702-03B9-B195-C4F7B861EEF8}"/>
          </ac:spMkLst>
        </pc:spChg>
      </pc:sldChg>
      <pc:sldChg chg="addSp delSp modSp mod">
        <pc:chgData name="Kansli IF Centern" userId="fc38bc7b8400c28e" providerId="LiveId" clId="{33C8A0E1-0F62-41FA-A951-F53CD7EA5EE9}" dt="2026-01-12T14:53:10.726" v="2893"/>
        <pc:sldMkLst>
          <pc:docMk/>
          <pc:sldMk cId="2693176610" sldId="302"/>
        </pc:sldMkLst>
        <pc:spChg chg="add mod">
          <ac:chgData name="Kansli IF Centern" userId="fc38bc7b8400c28e" providerId="LiveId" clId="{33C8A0E1-0F62-41FA-A951-F53CD7EA5EE9}" dt="2026-01-12T14:53:10.726" v="2893"/>
          <ac:spMkLst>
            <pc:docMk/>
            <pc:sldMk cId="2693176610" sldId="302"/>
            <ac:spMk id="3" creationId="{224504E7-81FD-4872-DF41-72A5076E2C98}"/>
          </ac:spMkLst>
        </pc:spChg>
        <pc:spChg chg="mod">
          <ac:chgData name="Kansli IF Centern" userId="fc38bc7b8400c28e" providerId="LiveId" clId="{33C8A0E1-0F62-41FA-A951-F53CD7EA5EE9}" dt="2026-01-09T14:11:47.435" v="2528" actId="1076"/>
          <ac:spMkLst>
            <pc:docMk/>
            <pc:sldMk cId="2693176610" sldId="302"/>
            <ac:spMk id="7" creationId="{F16B043A-2F2E-4E08-A929-5CCE3D386046}"/>
          </ac:spMkLst>
        </pc:spChg>
        <pc:spChg chg="mod">
          <ac:chgData name="Kansli IF Centern" userId="fc38bc7b8400c28e" providerId="LiveId" clId="{33C8A0E1-0F62-41FA-A951-F53CD7EA5EE9}" dt="2026-01-09T14:09:34.358" v="2492" actId="1076"/>
          <ac:spMkLst>
            <pc:docMk/>
            <pc:sldMk cId="2693176610" sldId="302"/>
            <ac:spMk id="8" creationId="{4A96D6D9-4FA1-9ED1-D9D3-F257DF304176}"/>
          </ac:spMkLst>
        </pc:spChg>
      </pc:sldChg>
      <pc:sldChg chg="addSp delSp modSp mod">
        <pc:chgData name="Kansli IF Centern" userId="fc38bc7b8400c28e" providerId="LiveId" clId="{33C8A0E1-0F62-41FA-A951-F53CD7EA5EE9}" dt="2026-01-14T13:44:22.222" v="4140" actId="20577"/>
        <pc:sldMkLst>
          <pc:docMk/>
          <pc:sldMk cId="3663869826" sldId="303"/>
        </pc:sldMkLst>
        <pc:spChg chg="add mod">
          <ac:chgData name="Kansli IF Centern" userId="fc38bc7b8400c28e" providerId="LiveId" clId="{33C8A0E1-0F62-41FA-A951-F53CD7EA5EE9}" dt="2026-01-14T13:43:56.796" v="4130" actId="164"/>
          <ac:spMkLst>
            <pc:docMk/>
            <pc:sldMk cId="3663869826" sldId="303"/>
            <ac:spMk id="2" creationId="{73FBA049-888B-B076-12AE-3370EE1A3398}"/>
          </ac:spMkLst>
        </pc:spChg>
        <pc:spChg chg="add mod">
          <ac:chgData name="Kansli IF Centern" userId="fc38bc7b8400c28e" providerId="LiveId" clId="{33C8A0E1-0F62-41FA-A951-F53CD7EA5EE9}" dt="2026-01-12T14:53:20.035" v="2897"/>
          <ac:spMkLst>
            <pc:docMk/>
            <pc:sldMk cId="3663869826" sldId="303"/>
            <ac:spMk id="3" creationId="{BFD3B699-973E-B528-E2CF-7965FA21B6C9}"/>
          </ac:spMkLst>
        </pc:spChg>
        <pc:spChg chg="add del mod">
          <ac:chgData name="Kansli IF Centern" userId="fc38bc7b8400c28e" providerId="LiveId" clId="{33C8A0E1-0F62-41FA-A951-F53CD7EA5EE9}" dt="2026-01-14T13:26:49.784" v="3504" actId="478"/>
          <ac:spMkLst>
            <pc:docMk/>
            <pc:sldMk cId="3663869826" sldId="303"/>
            <ac:spMk id="4" creationId="{CB98492F-4598-621E-6FD8-CE0626E9B4A8}"/>
          </ac:spMkLst>
        </pc:spChg>
        <pc:spChg chg="mod">
          <ac:chgData name="Kansli IF Centern" userId="fc38bc7b8400c28e" providerId="LiveId" clId="{33C8A0E1-0F62-41FA-A951-F53CD7EA5EE9}" dt="2026-01-14T13:43:32.593" v="4126" actId="1076"/>
          <ac:spMkLst>
            <pc:docMk/>
            <pc:sldMk cId="3663869826" sldId="303"/>
            <ac:spMk id="7" creationId="{F16B043A-2F2E-4E08-A929-5CCE3D386046}"/>
          </ac:spMkLst>
        </pc:spChg>
        <pc:spChg chg="mod">
          <ac:chgData name="Kansli IF Centern" userId="fc38bc7b8400c28e" providerId="LiveId" clId="{33C8A0E1-0F62-41FA-A951-F53CD7EA5EE9}" dt="2026-01-09T13:58:36.281" v="2341" actId="20577"/>
          <ac:spMkLst>
            <pc:docMk/>
            <pc:sldMk cId="3663869826" sldId="303"/>
            <ac:spMk id="9" creationId="{021F816F-B0D2-9364-0033-4A4CAF3314A4}"/>
          </ac:spMkLst>
        </pc:spChg>
        <pc:spChg chg="add mod">
          <ac:chgData name="Kansli IF Centern" userId="fc38bc7b8400c28e" providerId="LiveId" clId="{33C8A0E1-0F62-41FA-A951-F53CD7EA5EE9}" dt="2026-01-14T13:43:56.796" v="4130" actId="164"/>
          <ac:spMkLst>
            <pc:docMk/>
            <pc:sldMk cId="3663869826" sldId="303"/>
            <ac:spMk id="10" creationId="{A37FEFE7-F8E8-1529-FEE8-6925EF3F6DE3}"/>
          </ac:spMkLst>
        </pc:spChg>
        <pc:spChg chg="add mod">
          <ac:chgData name="Kansli IF Centern" userId="fc38bc7b8400c28e" providerId="LiveId" clId="{33C8A0E1-0F62-41FA-A951-F53CD7EA5EE9}" dt="2026-01-14T13:36:32.835" v="3939" actId="1076"/>
          <ac:spMkLst>
            <pc:docMk/>
            <pc:sldMk cId="3663869826" sldId="303"/>
            <ac:spMk id="11" creationId="{54C0E6FE-7355-33CF-57AB-6BD3B8B3C46C}"/>
          </ac:spMkLst>
        </pc:spChg>
        <pc:spChg chg="add mod">
          <ac:chgData name="Kansli IF Centern" userId="fc38bc7b8400c28e" providerId="LiveId" clId="{33C8A0E1-0F62-41FA-A951-F53CD7EA5EE9}" dt="2026-01-14T13:36:32.835" v="3939" actId="1076"/>
          <ac:spMkLst>
            <pc:docMk/>
            <pc:sldMk cId="3663869826" sldId="303"/>
            <ac:spMk id="12" creationId="{C228EB45-F12E-E82C-0CC9-01CA655B37FC}"/>
          </ac:spMkLst>
        </pc:spChg>
        <pc:spChg chg="add mod">
          <ac:chgData name="Kansli IF Centern" userId="fc38bc7b8400c28e" providerId="LiveId" clId="{33C8A0E1-0F62-41FA-A951-F53CD7EA5EE9}" dt="2026-01-14T13:43:56.796" v="4130" actId="164"/>
          <ac:spMkLst>
            <pc:docMk/>
            <pc:sldMk cId="3663869826" sldId="303"/>
            <ac:spMk id="13" creationId="{88811705-2919-17F4-C7F7-63FFBAFF4F58}"/>
          </ac:spMkLst>
        </pc:spChg>
        <pc:spChg chg="add mod">
          <ac:chgData name="Kansli IF Centern" userId="fc38bc7b8400c28e" providerId="LiveId" clId="{33C8A0E1-0F62-41FA-A951-F53CD7EA5EE9}" dt="2026-01-14T13:44:09.461" v="4131" actId="164"/>
          <ac:spMkLst>
            <pc:docMk/>
            <pc:sldMk cId="3663869826" sldId="303"/>
            <ac:spMk id="14" creationId="{BF3A277B-40AE-A89E-0AF0-C655AA1136F0}"/>
          </ac:spMkLst>
        </pc:spChg>
        <pc:spChg chg="add mod">
          <ac:chgData name="Kansli IF Centern" userId="fc38bc7b8400c28e" providerId="LiveId" clId="{33C8A0E1-0F62-41FA-A951-F53CD7EA5EE9}" dt="2026-01-14T13:44:09.461" v="4131" actId="164"/>
          <ac:spMkLst>
            <pc:docMk/>
            <pc:sldMk cId="3663869826" sldId="303"/>
            <ac:spMk id="15" creationId="{BBAADD4E-ED59-0D3B-E2C7-731CDB042100}"/>
          </ac:spMkLst>
        </pc:spChg>
        <pc:spChg chg="add mod">
          <ac:chgData name="Kansli IF Centern" userId="fc38bc7b8400c28e" providerId="LiveId" clId="{33C8A0E1-0F62-41FA-A951-F53CD7EA5EE9}" dt="2026-01-14T13:44:09.461" v="4131" actId="164"/>
          <ac:spMkLst>
            <pc:docMk/>
            <pc:sldMk cId="3663869826" sldId="303"/>
            <ac:spMk id="16" creationId="{8B0ACF62-D09B-F241-ACB5-9E85B81A21A2}"/>
          </ac:spMkLst>
        </pc:spChg>
        <pc:spChg chg="add mod">
          <ac:chgData name="Kansli IF Centern" userId="fc38bc7b8400c28e" providerId="LiveId" clId="{33C8A0E1-0F62-41FA-A951-F53CD7EA5EE9}" dt="2026-01-14T13:44:09.461" v="4131" actId="164"/>
          <ac:spMkLst>
            <pc:docMk/>
            <pc:sldMk cId="3663869826" sldId="303"/>
            <ac:spMk id="17" creationId="{5F4F2DF5-6A26-A2DF-8DBF-934EC49FCD37}"/>
          </ac:spMkLst>
        </pc:spChg>
        <pc:spChg chg="add mod">
          <ac:chgData name="Kansli IF Centern" userId="fc38bc7b8400c28e" providerId="LiveId" clId="{33C8A0E1-0F62-41FA-A951-F53CD7EA5EE9}" dt="2026-01-14T13:44:09.461" v="4131" actId="164"/>
          <ac:spMkLst>
            <pc:docMk/>
            <pc:sldMk cId="3663869826" sldId="303"/>
            <ac:spMk id="19" creationId="{AA2AF5A7-9988-EBC9-78D6-B802642C8348}"/>
          </ac:spMkLst>
        </pc:spChg>
        <pc:spChg chg="add mod">
          <ac:chgData name="Kansli IF Centern" userId="fc38bc7b8400c28e" providerId="LiveId" clId="{33C8A0E1-0F62-41FA-A951-F53CD7EA5EE9}" dt="2026-01-14T13:44:09.461" v="4131" actId="164"/>
          <ac:spMkLst>
            <pc:docMk/>
            <pc:sldMk cId="3663869826" sldId="303"/>
            <ac:spMk id="20" creationId="{2590CC5C-0851-E1EC-3682-DBE577867D56}"/>
          </ac:spMkLst>
        </pc:spChg>
        <pc:spChg chg="add mod">
          <ac:chgData name="Kansli IF Centern" userId="fc38bc7b8400c28e" providerId="LiveId" clId="{33C8A0E1-0F62-41FA-A951-F53CD7EA5EE9}" dt="2026-01-14T13:44:09.461" v="4131" actId="164"/>
          <ac:spMkLst>
            <pc:docMk/>
            <pc:sldMk cId="3663869826" sldId="303"/>
            <ac:spMk id="21" creationId="{45DF3E83-5E12-66DA-8454-476902C674A8}"/>
          </ac:spMkLst>
        </pc:spChg>
        <pc:spChg chg="add mod">
          <ac:chgData name="Kansli IF Centern" userId="fc38bc7b8400c28e" providerId="LiveId" clId="{33C8A0E1-0F62-41FA-A951-F53CD7EA5EE9}" dt="2026-01-14T13:44:09.461" v="4131" actId="164"/>
          <ac:spMkLst>
            <pc:docMk/>
            <pc:sldMk cId="3663869826" sldId="303"/>
            <ac:spMk id="22" creationId="{EC35DE25-4904-FBE6-71DA-55E4E81446BD}"/>
          </ac:spMkLst>
        </pc:spChg>
        <pc:spChg chg="add mod">
          <ac:chgData name="Kansli IF Centern" userId="fc38bc7b8400c28e" providerId="LiveId" clId="{33C8A0E1-0F62-41FA-A951-F53CD7EA5EE9}" dt="2026-01-14T13:43:56.796" v="4130" actId="164"/>
          <ac:spMkLst>
            <pc:docMk/>
            <pc:sldMk cId="3663869826" sldId="303"/>
            <ac:spMk id="23" creationId="{C6EB976D-C315-EEA5-814D-59EBC5FC4C7A}"/>
          </ac:spMkLst>
        </pc:spChg>
        <pc:spChg chg="add mod">
          <ac:chgData name="Kansli IF Centern" userId="fc38bc7b8400c28e" providerId="LiveId" clId="{33C8A0E1-0F62-41FA-A951-F53CD7EA5EE9}" dt="2026-01-14T13:44:09.461" v="4131" actId="164"/>
          <ac:spMkLst>
            <pc:docMk/>
            <pc:sldMk cId="3663869826" sldId="303"/>
            <ac:spMk id="24" creationId="{BA239151-2132-FD12-FF8F-4B5DC3E702FB}"/>
          </ac:spMkLst>
        </pc:spChg>
        <pc:spChg chg="add mod">
          <ac:chgData name="Kansli IF Centern" userId="fc38bc7b8400c28e" providerId="LiveId" clId="{33C8A0E1-0F62-41FA-A951-F53CD7EA5EE9}" dt="2026-01-14T13:44:22.222" v="4140" actId="20577"/>
          <ac:spMkLst>
            <pc:docMk/>
            <pc:sldMk cId="3663869826" sldId="303"/>
            <ac:spMk id="25" creationId="{E45830D2-8DA6-E67D-24B4-8FBF1001B190}"/>
          </ac:spMkLst>
        </pc:spChg>
        <pc:spChg chg="add mod">
          <ac:chgData name="Kansli IF Centern" userId="fc38bc7b8400c28e" providerId="LiveId" clId="{33C8A0E1-0F62-41FA-A951-F53CD7EA5EE9}" dt="2026-01-14T13:44:09.461" v="4131" actId="164"/>
          <ac:spMkLst>
            <pc:docMk/>
            <pc:sldMk cId="3663869826" sldId="303"/>
            <ac:spMk id="26" creationId="{5D36093C-434D-46B1-DEAA-D3BD9FEF6784}"/>
          </ac:spMkLst>
        </pc:spChg>
        <pc:spChg chg="add mod">
          <ac:chgData name="Kansli IF Centern" userId="fc38bc7b8400c28e" providerId="LiveId" clId="{33C8A0E1-0F62-41FA-A951-F53CD7EA5EE9}" dt="2026-01-14T13:42:51.871" v="4118" actId="255"/>
          <ac:spMkLst>
            <pc:docMk/>
            <pc:sldMk cId="3663869826" sldId="303"/>
            <ac:spMk id="27" creationId="{E0663FAE-ADDB-185D-DCD7-C10E23AE515B}"/>
          </ac:spMkLst>
        </pc:spChg>
        <pc:spChg chg="add mod">
          <ac:chgData name="Kansli IF Centern" userId="fc38bc7b8400c28e" providerId="LiveId" clId="{33C8A0E1-0F62-41FA-A951-F53CD7EA5EE9}" dt="2026-01-14T13:43:09.210" v="4121" actId="14100"/>
          <ac:spMkLst>
            <pc:docMk/>
            <pc:sldMk cId="3663869826" sldId="303"/>
            <ac:spMk id="93" creationId="{B6A9E885-604C-F680-D46D-7DA05D8153AC}"/>
          </ac:spMkLst>
        </pc:spChg>
        <pc:picChg chg="del mod">
          <ac:chgData name="Kansli IF Centern" userId="fc38bc7b8400c28e" providerId="LiveId" clId="{33C8A0E1-0F62-41FA-A951-F53CD7EA5EE9}" dt="2026-01-14T13:32:38.641" v="3897" actId="478"/>
          <ac:picMkLst>
            <pc:docMk/>
            <pc:sldMk cId="3663869826" sldId="303"/>
            <ac:picMk id="8" creationId="{9C9EDBFA-A48E-4BDE-BE06-493258E2E123}"/>
          </ac:picMkLst>
        </pc:picChg>
        <pc:picChg chg="add mod">
          <ac:chgData name="Kansli IF Centern" userId="fc38bc7b8400c28e" providerId="LiveId" clId="{33C8A0E1-0F62-41FA-A951-F53CD7EA5EE9}" dt="2026-01-14T13:27:52.652" v="3525"/>
          <ac:picMkLst>
            <pc:docMk/>
            <pc:sldMk cId="3663869826" sldId="303"/>
            <ac:picMk id="18" creationId="{6289018A-7720-321E-B02B-ACAC260B6644}"/>
          </ac:picMkLst>
        </pc:picChg>
        <pc:cxnChg chg="add mod">
          <ac:chgData name="Kansli IF Centern" userId="fc38bc7b8400c28e" providerId="LiveId" clId="{33C8A0E1-0F62-41FA-A951-F53CD7EA5EE9}" dt="2026-01-14T13:36:32.835" v="3939" actId="1076"/>
          <ac:cxnSpMkLst>
            <pc:docMk/>
            <pc:sldMk cId="3663869826" sldId="303"/>
            <ac:cxnSpMk id="29" creationId="{3CD78270-9FF5-62C1-749C-C9EC4F4B29A3}"/>
          </ac:cxnSpMkLst>
        </pc:cxnChg>
        <pc:cxnChg chg="add mod">
          <ac:chgData name="Kansli IF Centern" userId="fc38bc7b8400c28e" providerId="LiveId" clId="{33C8A0E1-0F62-41FA-A951-F53CD7EA5EE9}" dt="2026-01-14T13:36:32.835" v="3939" actId="1076"/>
          <ac:cxnSpMkLst>
            <pc:docMk/>
            <pc:sldMk cId="3663869826" sldId="303"/>
            <ac:cxnSpMk id="32" creationId="{E7FD8953-9865-CFCA-BD45-DFAC7E6E575C}"/>
          </ac:cxnSpMkLst>
        </pc:cxnChg>
        <pc:cxnChg chg="add mod">
          <ac:chgData name="Kansli IF Centern" userId="fc38bc7b8400c28e" providerId="LiveId" clId="{33C8A0E1-0F62-41FA-A951-F53CD7EA5EE9}" dt="2026-01-14T13:36:32.835" v="3939" actId="1076"/>
          <ac:cxnSpMkLst>
            <pc:docMk/>
            <pc:sldMk cId="3663869826" sldId="303"/>
            <ac:cxnSpMk id="35" creationId="{06BE1E6E-E471-E05C-A03B-57AC787507D1}"/>
          </ac:cxnSpMkLst>
        </pc:cxnChg>
        <pc:cxnChg chg="add mod">
          <ac:chgData name="Kansli IF Centern" userId="fc38bc7b8400c28e" providerId="LiveId" clId="{33C8A0E1-0F62-41FA-A951-F53CD7EA5EE9}" dt="2026-01-14T13:38:39.892" v="3967" actId="12788"/>
          <ac:cxnSpMkLst>
            <pc:docMk/>
            <pc:sldMk cId="3663869826" sldId="303"/>
            <ac:cxnSpMk id="39" creationId="{D5FC24DB-F4E4-C6AB-9185-8B6F89BA0ADF}"/>
          </ac:cxnSpMkLst>
        </pc:cxnChg>
        <pc:cxnChg chg="add mod">
          <ac:chgData name="Kansli IF Centern" userId="fc38bc7b8400c28e" providerId="LiveId" clId="{33C8A0E1-0F62-41FA-A951-F53CD7EA5EE9}" dt="2026-01-14T13:37:22.206" v="3946" actId="14100"/>
          <ac:cxnSpMkLst>
            <pc:docMk/>
            <pc:sldMk cId="3663869826" sldId="303"/>
            <ac:cxnSpMk id="51" creationId="{A81B1678-A8C7-44B7-C8F6-2B0D9D98DBCD}"/>
          </ac:cxnSpMkLst>
        </pc:cxnChg>
        <pc:cxnChg chg="add mod">
          <ac:chgData name="Kansli IF Centern" userId="fc38bc7b8400c28e" providerId="LiveId" clId="{33C8A0E1-0F62-41FA-A951-F53CD7EA5EE9}" dt="2026-01-14T13:37:26.715" v="3948" actId="1076"/>
          <ac:cxnSpMkLst>
            <pc:docMk/>
            <pc:sldMk cId="3663869826" sldId="303"/>
            <ac:cxnSpMk id="55" creationId="{63834A2E-6243-ADF9-C571-C16C872BCB19}"/>
          </ac:cxnSpMkLst>
        </pc:cxnChg>
        <pc:cxnChg chg="add mod">
          <ac:chgData name="Kansli IF Centern" userId="fc38bc7b8400c28e" providerId="LiveId" clId="{33C8A0E1-0F62-41FA-A951-F53CD7EA5EE9}" dt="2026-01-14T13:37:34.150" v="3950" actId="1076"/>
          <ac:cxnSpMkLst>
            <pc:docMk/>
            <pc:sldMk cId="3663869826" sldId="303"/>
            <ac:cxnSpMk id="56" creationId="{A8710278-870E-F957-5B26-39C829A0541F}"/>
          </ac:cxnSpMkLst>
        </pc:cxnChg>
        <pc:cxnChg chg="add mod">
          <ac:chgData name="Kansli IF Centern" userId="fc38bc7b8400c28e" providerId="LiveId" clId="{33C8A0E1-0F62-41FA-A951-F53CD7EA5EE9}" dt="2026-01-14T13:37:39.323" v="3952" actId="1076"/>
          <ac:cxnSpMkLst>
            <pc:docMk/>
            <pc:sldMk cId="3663869826" sldId="303"/>
            <ac:cxnSpMk id="57" creationId="{A3B70C55-BE6D-DBD0-ACE7-EC4B7EAF399B}"/>
          </ac:cxnSpMkLst>
        </pc:cxnChg>
        <pc:cxnChg chg="add mod">
          <ac:chgData name="Kansli IF Centern" userId="fc38bc7b8400c28e" providerId="LiveId" clId="{33C8A0E1-0F62-41FA-A951-F53CD7EA5EE9}" dt="2026-01-14T13:37:49.232" v="3955" actId="14100"/>
          <ac:cxnSpMkLst>
            <pc:docMk/>
            <pc:sldMk cId="3663869826" sldId="303"/>
            <ac:cxnSpMk id="58" creationId="{0224C18F-A00C-3C36-5094-EC230A431FC6}"/>
          </ac:cxnSpMkLst>
        </pc:cxnChg>
        <pc:cxnChg chg="add mod">
          <ac:chgData name="Kansli IF Centern" userId="fc38bc7b8400c28e" providerId="LiveId" clId="{33C8A0E1-0F62-41FA-A951-F53CD7EA5EE9}" dt="2026-01-14T13:38:19.148" v="3965" actId="1076"/>
          <ac:cxnSpMkLst>
            <pc:docMk/>
            <pc:sldMk cId="3663869826" sldId="303"/>
            <ac:cxnSpMk id="61" creationId="{283BBB0F-D7C0-ECA3-6503-AE1EE3A5A1DE}"/>
          </ac:cxnSpMkLst>
        </pc:cxnChg>
        <pc:cxnChg chg="add mod">
          <ac:chgData name="Kansli IF Centern" userId="fc38bc7b8400c28e" providerId="LiveId" clId="{33C8A0E1-0F62-41FA-A951-F53CD7EA5EE9}" dt="2026-01-14T13:38:52.433" v="3972" actId="1076"/>
          <ac:cxnSpMkLst>
            <pc:docMk/>
            <pc:sldMk cId="3663869826" sldId="303"/>
            <ac:cxnSpMk id="66" creationId="{461CE5C8-C8F4-3CC7-BEEB-EF6BE49052E4}"/>
          </ac:cxnSpMkLst>
        </pc:cxnChg>
        <pc:cxnChg chg="add mod">
          <ac:chgData name="Kansli IF Centern" userId="fc38bc7b8400c28e" providerId="LiveId" clId="{33C8A0E1-0F62-41FA-A951-F53CD7EA5EE9}" dt="2026-01-14T13:39:06.860" v="3976" actId="1076"/>
          <ac:cxnSpMkLst>
            <pc:docMk/>
            <pc:sldMk cId="3663869826" sldId="303"/>
            <ac:cxnSpMk id="70" creationId="{ACE0D384-D5A9-4309-FF15-4862EAEB8D43}"/>
          </ac:cxnSpMkLst>
        </pc:cxnChg>
        <pc:cxnChg chg="add mod">
          <ac:chgData name="Kansli IF Centern" userId="fc38bc7b8400c28e" providerId="LiveId" clId="{33C8A0E1-0F62-41FA-A951-F53CD7EA5EE9}" dt="2026-01-14T13:39:30.100" v="3981" actId="1076"/>
          <ac:cxnSpMkLst>
            <pc:docMk/>
            <pc:sldMk cId="3663869826" sldId="303"/>
            <ac:cxnSpMk id="74" creationId="{7DBD8AD0-885F-3EC4-36C7-6122ECE7BE8D}"/>
          </ac:cxnSpMkLst>
        </pc:cxnChg>
        <pc:cxnChg chg="add mod">
          <ac:chgData name="Kansli IF Centern" userId="fc38bc7b8400c28e" providerId="LiveId" clId="{33C8A0E1-0F62-41FA-A951-F53CD7EA5EE9}" dt="2026-01-14T13:43:54.312" v="4129" actId="1076"/>
          <ac:cxnSpMkLst>
            <pc:docMk/>
            <pc:sldMk cId="3663869826" sldId="303"/>
            <ac:cxnSpMk id="78" creationId="{E79F2FC1-F0CB-FB79-06F0-A59CC26CD8B4}"/>
          </ac:cxnSpMkLst>
        </pc:cxnChg>
        <pc:cxnChg chg="add mod">
          <ac:chgData name="Kansli IF Centern" userId="fc38bc7b8400c28e" providerId="LiveId" clId="{33C8A0E1-0F62-41FA-A951-F53CD7EA5EE9}" dt="2026-01-14T13:40:01.557" v="3990" actId="14100"/>
          <ac:cxnSpMkLst>
            <pc:docMk/>
            <pc:sldMk cId="3663869826" sldId="303"/>
            <ac:cxnSpMk id="81" creationId="{383FBCAF-D359-AA27-3951-DFF1AAA16087}"/>
          </ac:cxnSpMkLst>
        </pc:cxnChg>
        <pc:cxnChg chg="add mod">
          <ac:chgData name="Kansli IF Centern" userId="fc38bc7b8400c28e" providerId="LiveId" clId="{33C8A0E1-0F62-41FA-A951-F53CD7EA5EE9}" dt="2026-01-14T13:40:06.548" v="3993" actId="14100"/>
          <ac:cxnSpMkLst>
            <pc:docMk/>
            <pc:sldMk cId="3663869826" sldId="303"/>
            <ac:cxnSpMk id="84" creationId="{7827CE47-5E7F-D7D6-FB82-81A98D1209DC}"/>
          </ac:cxnSpMkLst>
        </pc:cxnChg>
        <pc:cxnChg chg="add mod">
          <ac:chgData name="Kansli IF Centern" userId="fc38bc7b8400c28e" providerId="LiveId" clId="{33C8A0E1-0F62-41FA-A951-F53CD7EA5EE9}" dt="2026-01-14T13:40:11.570" v="3996" actId="14100"/>
          <ac:cxnSpMkLst>
            <pc:docMk/>
            <pc:sldMk cId="3663869826" sldId="303"/>
            <ac:cxnSpMk id="87" creationId="{53C4EF01-1C1E-516A-42D3-C4CBE839117E}"/>
          </ac:cxnSpMkLst>
        </pc:cxnChg>
        <pc:cxnChg chg="add mod">
          <ac:chgData name="Kansli IF Centern" userId="fc38bc7b8400c28e" providerId="LiveId" clId="{33C8A0E1-0F62-41FA-A951-F53CD7EA5EE9}" dt="2026-01-14T13:40:16.420" v="3999" actId="14100"/>
          <ac:cxnSpMkLst>
            <pc:docMk/>
            <pc:sldMk cId="3663869826" sldId="303"/>
            <ac:cxnSpMk id="90" creationId="{E9107335-EE0F-1A1B-3555-FCE1F1720AF7}"/>
          </ac:cxnSpMkLst>
        </pc:cxnChg>
      </pc:sldChg>
      <pc:sldChg chg="addSp delSp modSp mod modAnim">
        <pc:chgData name="Kansli IF Centern" userId="fc38bc7b8400c28e" providerId="LiveId" clId="{33C8A0E1-0F62-41FA-A951-F53CD7EA5EE9}" dt="2026-01-12T15:01:02.709" v="3237" actId="465"/>
        <pc:sldMkLst>
          <pc:docMk/>
          <pc:sldMk cId="3260969286" sldId="304"/>
        </pc:sldMkLst>
        <pc:spChg chg="add mod">
          <ac:chgData name="Kansli IF Centern" userId="fc38bc7b8400c28e" providerId="LiveId" clId="{33C8A0E1-0F62-41FA-A951-F53CD7EA5EE9}" dt="2026-01-12T14:53:37.532" v="2905"/>
          <ac:spMkLst>
            <pc:docMk/>
            <pc:sldMk cId="3260969286" sldId="304"/>
            <ac:spMk id="2" creationId="{CE48D41C-ECE0-F59F-77A5-F27F565C4BF2}"/>
          </ac:spMkLst>
        </pc:spChg>
        <pc:spChg chg="mod">
          <ac:chgData name="Kansli IF Centern" userId="fc38bc7b8400c28e" providerId="LiveId" clId="{33C8A0E1-0F62-41FA-A951-F53CD7EA5EE9}" dt="2026-01-12T14:59:24.649" v="3221" actId="12"/>
          <ac:spMkLst>
            <pc:docMk/>
            <pc:sldMk cId="3260969286" sldId="304"/>
            <ac:spMk id="11" creationId="{87DD9E7A-3F9E-425D-ABA3-1EC3CED56813}"/>
          </ac:spMkLst>
        </pc:spChg>
        <pc:picChg chg="add mod">
          <ac:chgData name="Kansli IF Centern" userId="fc38bc7b8400c28e" providerId="LiveId" clId="{33C8A0E1-0F62-41FA-A951-F53CD7EA5EE9}" dt="2026-01-12T15:01:02.709" v="3237" actId="465"/>
          <ac:picMkLst>
            <pc:docMk/>
            <pc:sldMk cId="3260969286" sldId="304"/>
            <ac:picMk id="4" creationId="{91C04D1B-81FD-2E11-7987-612216C8589D}"/>
          </ac:picMkLst>
        </pc:picChg>
        <pc:picChg chg="add mod">
          <ac:chgData name="Kansli IF Centern" userId="fc38bc7b8400c28e" providerId="LiveId" clId="{33C8A0E1-0F62-41FA-A951-F53CD7EA5EE9}" dt="2026-01-12T15:01:02.709" v="3237" actId="465"/>
          <ac:picMkLst>
            <pc:docMk/>
            <pc:sldMk cId="3260969286" sldId="304"/>
            <ac:picMk id="8" creationId="{9690BD37-1DD6-1C00-082E-D4363C2F0C92}"/>
          </ac:picMkLst>
        </pc:picChg>
        <pc:picChg chg="add mod">
          <ac:chgData name="Kansli IF Centern" userId="fc38bc7b8400c28e" providerId="LiveId" clId="{33C8A0E1-0F62-41FA-A951-F53CD7EA5EE9}" dt="2026-01-12T15:01:02.709" v="3237" actId="465"/>
          <ac:picMkLst>
            <pc:docMk/>
            <pc:sldMk cId="3260969286" sldId="304"/>
            <ac:picMk id="9" creationId="{05BEB3AF-4C61-778A-9C1B-90AB146E0840}"/>
          </ac:picMkLst>
        </pc:picChg>
        <pc:picChg chg="add mod">
          <ac:chgData name="Kansli IF Centern" userId="fc38bc7b8400c28e" providerId="LiveId" clId="{33C8A0E1-0F62-41FA-A951-F53CD7EA5EE9}" dt="2026-01-12T15:00:54.332" v="3236" actId="12788"/>
          <ac:picMkLst>
            <pc:docMk/>
            <pc:sldMk cId="3260969286" sldId="304"/>
            <ac:picMk id="10" creationId="{9A3FAB26-ABAD-30B1-02DA-5153A31CA19F}"/>
          </ac:picMkLst>
        </pc:picChg>
        <pc:picChg chg="mod">
          <ac:chgData name="Kansli IF Centern" userId="fc38bc7b8400c28e" providerId="LiveId" clId="{33C8A0E1-0F62-41FA-A951-F53CD7EA5EE9}" dt="2026-01-12T15:00:54.332" v="3236" actId="12788"/>
          <ac:picMkLst>
            <pc:docMk/>
            <pc:sldMk cId="3260969286" sldId="304"/>
            <ac:picMk id="12" creationId="{97DA3909-B409-F548-EB12-88A53D373BEB}"/>
          </ac:picMkLst>
        </pc:picChg>
      </pc:sldChg>
      <pc:sldChg chg="addSp delSp modSp mod">
        <pc:chgData name="Kansli IF Centern" userId="fc38bc7b8400c28e" providerId="LiveId" clId="{33C8A0E1-0F62-41FA-A951-F53CD7EA5EE9}" dt="2026-01-12T14:52:23.092" v="2873"/>
        <pc:sldMkLst>
          <pc:docMk/>
          <pc:sldMk cId="3374123074" sldId="305"/>
        </pc:sldMkLst>
        <pc:spChg chg="mod">
          <ac:chgData name="Kansli IF Centern" userId="fc38bc7b8400c28e" providerId="LiveId" clId="{33C8A0E1-0F62-41FA-A951-F53CD7EA5EE9}" dt="2026-01-09T11:13:25.004" v="1014" actId="6549"/>
          <ac:spMkLst>
            <pc:docMk/>
            <pc:sldMk cId="3374123074" sldId="305"/>
            <ac:spMk id="2" creationId="{00000000-0000-0000-0000-000000000000}"/>
          </ac:spMkLst>
        </pc:spChg>
        <pc:spChg chg="mod">
          <ac:chgData name="Kansli IF Centern" userId="fc38bc7b8400c28e" providerId="LiveId" clId="{33C8A0E1-0F62-41FA-A951-F53CD7EA5EE9}" dt="2026-01-11T07:46:04.962" v="2658" actId="20577"/>
          <ac:spMkLst>
            <pc:docMk/>
            <pc:sldMk cId="3374123074" sldId="305"/>
            <ac:spMk id="4" creationId="{D0F5CD3D-2901-109E-CC52-B37AE5ED8A26}"/>
          </ac:spMkLst>
        </pc:spChg>
        <pc:spChg chg="add mod">
          <ac:chgData name="Kansli IF Centern" userId="fc38bc7b8400c28e" providerId="LiveId" clId="{33C8A0E1-0F62-41FA-A951-F53CD7EA5EE9}" dt="2026-01-12T14:52:23.092" v="2873"/>
          <ac:spMkLst>
            <pc:docMk/>
            <pc:sldMk cId="3374123074" sldId="305"/>
            <ac:spMk id="5" creationId="{1AAD17FF-EE5A-E1FA-76DA-16B59EA4F5EC}"/>
          </ac:spMkLst>
        </pc:spChg>
      </pc:sldChg>
      <pc:sldChg chg="addSp delSp modSp mod modAnim">
        <pc:chgData name="Kansli IF Centern" userId="fc38bc7b8400c28e" providerId="LiveId" clId="{33C8A0E1-0F62-41FA-A951-F53CD7EA5EE9}" dt="2026-01-14T13:59:54.158" v="4161"/>
        <pc:sldMkLst>
          <pc:docMk/>
          <pc:sldMk cId="1666849007" sldId="306"/>
        </pc:sldMkLst>
        <pc:spChg chg="mod">
          <ac:chgData name="Kansli IF Centern" userId="fc38bc7b8400c28e" providerId="LiveId" clId="{33C8A0E1-0F62-41FA-A951-F53CD7EA5EE9}" dt="2026-01-09T14:01:26.155" v="2432" actId="20577"/>
          <ac:spMkLst>
            <pc:docMk/>
            <pc:sldMk cId="1666849007" sldId="306"/>
            <ac:spMk id="4" creationId="{ED2C8169-0F04-A982-6788-EEA1C0E567D7}"/>
          </ac:spMkLst>
        </pc:spChg>
        <pc:spChg chg="add mod">
          <ac:chgData name="Kansli IF Centern" userId="fc38bc7b8400c28e" providerId="LiveId" clId="{33C8A0E1-0F62-41FA-A951-F53CD7EA5EE9}" dt="2026-01-12T14:53:33.116" v="2903"/>
          <ac:spMkLst>
            <pc:docMk/>
            <pc:sldMk cId="1666849007" sldId="306"/>
            <ac:spMk id="5" creationId="{8C38CE7A-956E-F7C9-AE27-F60CCD4B99FB}"/>
          </ac:spMkLst>
        </pc:spChg>
        <pc:spChg chg="add mod">
          <ac:chgData name="Kansli IF Centern" userId="fc38bc7b8400c28e" providerId="LiveId" clId="{33C8A0E1-0F62-41FA-A951-F53CD7EA5EE9}" dt="2026-01-12T15:05:46.131" v="3451" actId="1076"/>
          <ac:spMkLst>
            <pc:docMk/>
            <pc:sldMk cId="1666849007" sldId="306"/>
            <ac:spMk id="8" creationId="{003574A2-FA6D-C008-236D-6671EB2476B2}"/>
          </ac:spMkLst>
        </pc:spChg>
        <pc:spChg chg="mod">
          <ac:chgData name="Kansli IF Centern" userId="fc38bc7b8400c28e" providerId="LiveId" clId="{33C8A0E1-0F62-41FA-A951-F53CD7EA5EE9}" dt="2026-01-12T15:05:24.804" v="3449" actId="404"/>
          <ac:spMkLst>
            <pc:docMk/>
            <pc:sldMk cId="1666849007" sldId="306"/>
            <ac:spMk id="59" creationId="{3255DB29-8E0C-6C07-86DA-D1A399B5EB03}"/>
          </ac:spMkLst>
        </pc:spChg>
        <pc:spChg chg="mod">
          <ac:chgData name="Kansli IF Centern" userId="fc38bc7b8400c28e" providerId="LiveId" clId="{33C8A0E1-0F62-41FA-A951-F53CD7EA5EE9}" dt="2026-01-12T15:05:39.908" v="3450" actId="1076"/>
          <ac:spMkLst>
            <pc:docMk/>
            <pc:sldMk cId="1666849007" sldId="306"/>
            <ac:spMk id="69" creationId="{F6FC7097-EB5E-5565-35D8-5A8DA8F84999}"/>
          </ac:spMkLst>
        </pc:spChg>
        <pc:spChg chg="mod">
          <ac:chgData name="Kansli IF Centern" userId="fc38bc7b8400c28e" providerId="LiveId" clId="{33C8A0E1-0F62-41FA-A951-F53CD7EA5EE9}" dt="2026-01-12T15:02:43.140" v="3322" actId="1076"/>
          <ac:spMkLst>
            <pc:docMk/>
            <pc:sldMk cId="1666849007" sldId="306"/>
            <ac:spMk id="70" creationId="{9B54E824-96CA-BB37-E83A-AAD34C81FADD}"/>
          </ac:spMkLst>
        </pc:spChg>
        <pc:spChg chg="mod">
          <ac:chgData name="Kansli IF Centern" userId="fc38bc7b8400c28e" providerId="LiveId" clId="{33C8A0E1-0F62-41FA-A951-F53CD7EA5EE9}" dt="2026-01-12T15:05:55.923" v="3453" actId="1076"/>
          <ac:spMkLst>
            <pc:docMk/>
            <pc:sldMk cId="1666849007" sldId="306"/>
            <ac:spMk id="71" creationId="{28BC52D3-DDCA-8677-FBC1-4FBE86902424}"/>
          </ac:spMkLst>
        </pc:spChg>
        <pc:spChg chg="mod">
          <ac:chgData name="Kansli IF Centern" userId="fc38bc7b8400c28e" providerId="LiveId" clId="{33C8A0E1-0F62-41FA-A951-F53CD7EA5EE9}" dt="2026-01-12T15:05:51.356" v="3452" actId="1076"/>
          <ac:spMkLst>
            <pc:docMk/>
            <pc:sldMk cId="1666849007" sldId="306"/>
            <ac:spMk id="72" creationId="{8D040699-B18B-CA88-25E6-3D274DDFC523}"/>
          </ac:spMkLst>
        </pc:spChg>
        <pc:grpChg chg="add mod">
          <ac:chgData name="Kansli IF Centern" userId="fc38bc7b8400c28e" providerId="LiveId" clId="{33C8A0E1-0F62-41FA-A951-F53CD7EA5EE9}" dt="2026-01-12T15:06:25.518" v="3465" actId="1076"/>
          <ac:grpSpMkLst>
            <pc:docMk/>
            <pc:sldMk cId="1666849007" sldId="306"/>
            <ac:grpSpMk id="7" creationId="{E142F1B3-A8FC-282D-39EE-AECA4C959DC3}"/>
          </ac:grpSpMkLst>
        </pc:grpChg>
        <pc:grpChg chg="add mod">
          <ac:chgData name="Kansli IF Centern" userId="fc38bc7b8400c28e" providerId="LiveId" clId="{33C8A0E1-0F62-41FA-A951-F53CD7EA5EE9}" dt="2026-01-12T15:06:31.130" v="3467" actId="1076"/>
          <ac:grpSpMkLst>
            <pc:docMk/>
            <pc:sldMk cId="1666849007" sldId="306"/>
            <ac:grpSpMk id="19" creationId="{7EC2E720-93A3-4127-09B2-9E23EADEC4D2}"/>
          </ac:grpSpMkLst>
        </pc:grpChg>
        <pc:grpChg chg="add mod">
          <ac:chgData name="Kansli IF Centern" userId="fc38bc7b8400c28e" providerId="LiveId" clId="{33C8A0E1-0F62-41FA-A951-F53CD7EA5EE9}" dt="2026-01-12T15:06:36.730" v="3469" actId="1076"/>
          <ac:grpSpMkLst>
            <pc:docMk/>
            <pc:sldMk cId="1666849007" sldId="306"/>
            <ac:grpSpMk id="22" creationId="{5B3F9E62-BF02-8B31-B335-2F8562DE7080}"/>
          </ac:grpSpMkLst>
        </pc:grpChg>
        <pc:grpChg chg="add mod">
          <ac:chgData name="Kansli IF Centern" userId="fc38bc7b8400c28e" providerId="LiveId" clId="{33C8A0E1-0F62-41FA-A951-F53CD7EA5EE9}" dt="2026-01-12T15:06:41.923" v="3471" actId="1076"/>
          <ac:grpSpMkLst>
            <pc:docMk/>
            <pc:sldMk cId="1666849007" sldId="306"/>
            <ac:grpSpMk id="25" creationId="{3EA79CCD-4B9B-4410-AEFB-B35D3DC654B6}"/>
          </ac:grpSpMkLst>
        </pc:grpChg>
        <pc:grpChg chg="add mod">
          <ac:chgData name="Kansli IF Centern" userId="fc38bc7b8400c28e" providerId="LiveId" clId="{33C8A0E1-0F62-41FA-A951-F53CD7EA5EE9}" dt="2026-01-12T15:06:46.211" v="3473" actId="1076"/>
          <ac:grpSpMkLst>
            <pc:docMk/>
            <pc:sldMk cId="1666849007" sldId="306"/>
            <ac:grpSpMk id="28" creationId="{73EDAF25-5A39-46D4-6C24-4E5CE4595A12}"/>
          </ac:grpSpMkLst>
        </pc:grpChg>
        <pc:picChg chg="mod">
          <ac:chgData name="Kansli IF Centern" userId="fc38bc7b8400c28e" providerId="LiveId" clId="{33C8A0E1-0F62-41FA-A951-F53CD7EA5EE9}" dt="2026-01-12T15:06:31.130" v="3467" actId="1076"/>
          <ac:picMkLst>
            <pc:docMk/>
            <pc:sldMk cId="1666849007" sldId="306"/>
            <ac:picMk id="20" creationId="{52545B35-CF8A-A814-F20C-6FCBAB89B914}"/>
          </ac:picMkLst>
        </pc:picChg>
        <pc:picChg chg="mod">
          <ac:chgData name="Kansli IF Centern" userId="fc38bc7b8400c28e" providerId="LiveId" clId="{33C8A0E1-0F62-41FA-A951-F53CD7EA5EE9}" dt="2026-01-12T15:06:31.130" v="3467" actId="1076"/>
          <ac:picMkLst>
            <pc:docMk/>
            <pc:sldMk cId="1666849007" sldId="306"/>
            <ac:picMk id="21" creationId="{DD17062E-BB27-3046-88BD-82B20321F330}"/>
          </ac:picMkLst>
        </pc:picChg>
        <pc:picChg chg="mod">
          <ac:chgData name="Kansli IF Centern" userId="fc38bc7b8400c28e" providerId="LiveId" clId="{33C8A0E1-0F62-41FA-A951-F53CD7EA5EE9}" dt="2026-01-12T15:06:36.730" v="3469" actId="1076"/>
          <ac:picMkLst>
            <pc:docMk/>
            <pc:sldMk cId="1666849007" sldId="306"/>
            <ac:picMk id="23" creationId="{E8BC6C10-20DC-A2A5-9DE5-9F33D85B06ED}"/>
          </ac:picMkLst>
        </pc:picChg>
        <pc:picChg chg="mod">
          <ac:chgData name="Kansli IF Centern" userId="fc38bc7b8400c28e" providerId="LiveId" clId="{33C8A0E1-0F62-41FA-A951-F53CD7EA5EE9}" dt="2026-01-12T15:06:36.730" v="3469" actId="1076"/>
          <ac:picMkLst>
            <pc:docMk/>
            <pc:sldMk cId="1666849007" sldId="306"/>
            <ac:picMk id="24" creationId="{F978C4C8-B0A8-8159-53DD-4B9C0EE2E126}"/>
          </ac:picMkLst>
        </pc:picChg>
        <pc:picChg chg="mod">
          <ac:chgData name="Kansli IF Centern" userId="fc38bc7b8400c28e" providerId="LiveId" clId="{33C8A0E1-0F62-41FA-A951-F53CD7EA5EE9}" dt="2026-01-12T15:06:41.923" v="3471" actId="1076"/>
          <ac:picMkLst>
            <pc:docMk/>
            <pc:sldMk cId="1666849007" sldId="306"/>
            <ac:picMk id="26" creationId="{72562548-6769-E530-84B2-DAC91DD754CB}"/>
          </ac:picMkLst>
        </pc:picChg>
        <pc:picChg chg="mod">
          <ac:chgData name="Kansli IF Centern" userId="fc38bc7b8400c28e" providerId="LiveId" clId="{33C8A0E1-0F62-41FA-A951-F53CD7EA5EE9}" dt="2026-01-12T15:06:41.923" v="3471" actId="1076"/>
          <ac:picMkLst>
            <pc:docMk/>
            <pc:sldMk cId="1666849007" sldId="306"/>
            <ac:picMk id="27" creationId="{27E6A6A6-2948-234F-D23F-584D157255BF}"/>
          </ac:picMkLst>
        </pc:picChg>
        <pc:picChg chg="mod">
          <ac:chgData name="Kansli IF Centern" userId="fc38bc7b8400c28e" providerId="LiveId" clId="{33C8A0E1-0F62-41FA-A951-F53CD7EA5EE9}" dt="2026-01-12T15:06:46.211" v="3473" actId="1076"/>
          <ac:picMkLst>
            <pc:docMk/>
            <pc:sldMk cId="1666849007" sldId="306"/>
            <ac:picMk id="29" creationId="{A697C65F-508F-29E7-2244-E26873F9C24E}"/>
          </ac:picMkLst>
        </pc:picChg>
        <pc:picChg chg="mod">
          <ac:chgData name="Kansli IF Centern" userId="fc38bc7b8400c28e" providerId="LiveId" clId="{33C8A0E1-0F62-41FA-A951-F53CD7EA5EE9}" dt="2026-01-12T15:06:46.211" v="3473" actId="1076"/>
          <ac:picMkLst>
            <pc:docMk/>
            <pc:sldMk cId="1666849007" sldId="306"/>
            <ac:picMk id="30" creationId="{A7DAB44F-EF60-892A-B050-2750854250F3}"/>
          </ac:picMkLst>
        </pc:picChg>
        <pc:picChg chg="mod">
          <ac:chgData name="Kansli IF Centern" userId="fc38bc7b8400c28e" providerId="LiveId" clId="{33C8A0E1-0F62-41FA-A951-F53CD7EA5EE9}" dt="2026-01-12T15:06:25.518" v="3465" actId="1076"/>
          <ac:picMkLst>
            <pc:docMk/>
            <pc:sldMk cId="1666849007" sldId="306"/>
            <ac:picMk id="62" creationId="{C566DAF0-D58D-91FD-4063-56A38B7D7D32}"/>
          </ac:picMkLst>
        </pc:picChg>
        <pc:picChg chg="mod">
          <ac:chgData name="Kansli IF Centern" userId="fc38bc7b8400c28e" providerId="LiveId" clId="{33C8A0E1-0F62-41FA-A951-F53CD7EA5EE9}" dt="2026-01-12T15:06:25.518" v="3465" actId="1076"/>
          <ac:picMkLst>
            <pc:docMk/>
            <pc:sldMk cId="1666849007" sldId="306"/>
            <ac:picMk id="63" creationId="{D610056A-C3EE-821E-0F00-8B510D72B8F2}"/>
          </ac:picMkLst>
        </pc:picChg>
      </pc:sldChg>
      <pc:sldChg chg="addSp delSp modSp mod">
        <pc:chgData name="Kansli IF Centern" userId="fc38bc7b8400c28e" providerId="LiveId" clId="{33C8A0E1-0F62-41FA-A951-F53CD7EA5EE9}" dt="2026-01-12T14:52:28.965" v="2875"/>
        <pc:sldMkLst>
          <pc:docMk/>
          <pc:sldMk cId="3636854681" sldId="307"/>
        </pc:sldMkLst>
        <pc:spChg chg="add mod">
          <ac:chgData name="Kansli IF Centern" userId="fc38bc7b8400c28e" providerId="LiveId" clId="{33C8A0E1-0F62-41FA-A951-F53CD7EA5EE9}" dt="2026-01-12T14:52:28.965" v="2875"/>
          <ac:spMkLst>
            <pc:docMk/>
            <pc:sldMk cId="3636854681" sldId="307"/>
            <ac:spMk id="4" creationId="{9732CCC7-5024-3863-A6EF-1369BB9FBAA3}"/>
          </ac:spMkLst>
        </pc:spChg>
        <pc:spChg chg="mod">
          <ac:chgData name="Kansli IF Centern" userId="fc38bc7b8400c28e" providerId="LiveId" clId="{33C8A0E1-0F62-41FA-A951-F53CD7EA5EE9}" dt="2026-01-09T13:26:53.998" v="1079" actId="20577"/>
          <ac:spMkLst>
            <pc:docMk/>
            <pc:sldMk cId="3636854681" sldId="307"/>
            <ac:spMk id="19" creationId="{D55077CA-DE9D-412E-814F-AF7505EAD6DE}"/>
          </ac:spMkLst>
        </pc:spChg>
        <pc:picChg chg="add mod">
          <ac:chgData name="Kansli IF Centern" userId="fc38bc7b8400c28e" providerId="LiveId" clId="{33C8A0E1-0F62-41FA-A951-F53CD7EA5EE9}" dt="2026-01-09T13:28:08.155" v="1085" actId="14100"/>
          <ac:picMkLst>
            <pc:docMk/>
            <pc:sldMk cId="3636854681" sldId="307"/>
            <ac:picMk id="3" creationId="{8848C6DA-8E55-1EB8-6CAE-608C746BFFA8}"/>
          </ac:picMkLst>
        </pc:picChg>
      </pc:sldChg>
      <pc:sldChg chg="addSp delSp modSp mod">
        <pc:chgData name="Kansli IF Centern" userId="fc38bc7b8400c28e" providerId="LiveId" clId="{33C8A0E1-0F62-41FA-A951-F53CD7EA5EE9}" dt="2026-01-12T14:52:36.977" v="2879"/>
        <pc:sldMkLst>
          <pc:docMk/>
          <pc:sldMk cId="344387440" sldId="308"/>
        </pc:sldMkLst>
        <pc:spChg chg="add mod">
          <ac:chgData name="Kansli IF Centern" userId="fc38bc7b8400c28e" providerId="LiveId" clId="{33C8A0E1-0F62-41FA-A951-F53CD7EA5EE9}" dt="2026-01-12T14:52:36.977" v="2879"/>
          <ac:spMkLst>
            <pc:docMk/>
            <pc:sldMk cId="344387440" sldId="308"/>
            <ac:spMk id="3" creationId="{3FA80A16-5BB1-BCF7-96E9-6E96F6D7F691}"/>
          </ac:spMkLst>
        </pc:spChg>
        <pc:spChg chg="mod">
          <ac:chgData name="Kansli IF Centern" userId="fc38bc7b8400c28e" providerId="LiveId" clId="{33C8A0E1-0F62-41FA-A951-F53CD7EA5EE9}" dt="2026-01-09T13:41:57.416" v="1486" actId="6549"/>
          <ac:spMkLst>
            <pc:docMk/>
            <pc:sldMk cId="344387440" sldId="308"/>
            <ac:spMk id="6" creationId="{02EBCD10-6A96-59BD-39A7-5A54327F1970}"/>
          </ac:spMkLst>
        </pc:spChg>
        <pc:spChg chg="mod">
          <ac:chgData name="Kansli IF Centern" userId="fc38bc7b8400c28e" providerId="LiveId" clId="{33C8A0E1-0F62-41FA-A951-F53CD7EA5EE9}" dt="2026-01-09T13:31:05.342" v="1109" actId="20577"/>
          <ac:spMkLst>
            <pc:docMk/>
            <pc:sldMk cId="344387440" sldId="308"/>
            <ac:spMk id="19" creationId="{D55077CA-DE9D-412E-814F-AF7505EAD6DE}"/>
          </ac:spMkLst>
        </pc:spChg>
        <pc:picChg chg="add mod">
          <ac:chgData name="Kansli IF Centern" userId="fc38bc7b8400c28e" providerId="LiveId" clId="{33C8A0E1-0F62-41FA-A951-F53CD7EA5EE9}" dt="2026-01-09T13:42:03.485" v="1487" actId="1076"/>
          <ac:picMkLst>
            <pc:docMk/>
            <pc:sldMk cId="344387440" sldId="308"/>
            <ac:picMk id="5" creationId="{2D0E6C4F-E5BB-7171-171B-E447F5F5347F}"/>
          </ac:picMkLst>
        </pc:picChg>
      </pc:sldChg>
      <pc:sldChg chg="addSp delSp modSp add mod ord">
        <pc:chgData name="Kansli IF Centern" userId="fc38bc7b8400c28e" providerId="LiveId" clId="{33C8A0E1-0F62-41FA-A951-F53CD7EA5EE9}" dt="2026-01-09T14:23:34.203" v="2636" actId="20577"/>
        <pc:sldMkLst>
          <pc:docMk/>
          <pc:sldMk cId="2218100902" sldId="310"/>
        </pc:sldMkLst>
        <pc:spChg chg="add del mod">
          <ac:chgData name="Kansli IF Centern" userId="fc38bc7b8400c28e" providerId="LiveId" clId="{33C8A0E1-0F62-41FA-A951-F53CD7EA5EE9}" dt="2026-01-09T14:13:14.445" v="2542" actId="47"/>
          <ac:spMkLst>
            <pc:docMk/>
            <pc:sldMk cId="2218100902" sldId="310"/>
            <ac:spMk id="2" creationId="{E7427B91-8670-7859-00DD-0FC517D00B45}"/>
          </ac:spMkLst>
        </pc:spChg>
        <pc:spChg chg="add mod">
          <ac:chgData name="Kansli IF Centern" userId="fc38bc7b8400c28e" providerId="LiveId" clId="{33C8A0E1-0F62-41FA-A951-F53CD7EA5EE9}" dt="2026-01-09T14:21:02.421" v="2613" actId="255"/>
          <ac:spMkLst>
            <pc:docMk/>
            <pc:sldMk cId="2218100902" sldId="310"/>
            <ac:spMk id="3" creationId="{9980F85C-C251-F65E-A713-BFC2FE62C01D}"/>
          </ac:spMkLst>
        </pc:spChg>
        <pc:spChg chg="add del mod">
          <ac:chgData name="Kansli IF Centern" userId="fc38bc7b8400c28e" providerId="LiveId" clId="{33C8A0E1-0F62-41FA-A951-F53CD7EA5EE9}" dt="2026-01-09T14:12:36.198" v="2536" actId="47"/>
          <ac:spMkLst>
            <pc:docMk/>
            <pc:sldMk cId="2218100902" sldId="310"/>
            <ac:spMk id="4" creationId="{1ABE6A2A-57AA-1836-88AB-C224A26E7691}"/>
          </ac:spMkLst>
        </pc:spChg>
        <pc:spChg chg="add mod">
          <ac:chgData name="Kansli IF Centern" userId="fc38bc7b8400c28e" providerId="LiveId" clId="{33C8A0E1-0F62-41FA-A951-F53CD7EA5EE9}" dt="2026-01-09T14:23:34.203" v="2636" actId="20577"/>
          <ac:spMkLst>
            <pc:docMk/>
            <pc:sldMk cId="2218100902" sldId="310"/>
            <ac:spMk id="7" creationId="{060FAA24-648D-DB99-B0A4-ABDD10DE1047}"/>
          </ac:spMkLst>
        </pc:spChg>
      </pc:sldChg>
    </pc:docChg>
  </pc:docChgLst>
  <pc:docChgLst>
    <pc:chgData name="Mikael Johansson" userId="f5c8d31c59fdd859" providerId="LiveId" clId="{EAD7F7E3-796C-58E1-9CAF-1B336B3287B6}"/>
    <pc:docChg chg="undo custSel modSld">
      <pc:chgData name="Mikael Johansson" userId="f5c8d31c59fdd859" providerId="LiveId" clId="{EAD7F7E3-796C-58E1-9CAF-1B336B3287B6}" dt="2026-01-15T08:16:40.565" v="226" actId="20577"/>
      <pc:docMkLst>
        <pc:docMk/>
      </pc:docMkLst>
      <pc:sldChg chg="modSp mod">
        <pc:chgData name="Mikael Johansson" userId="f5c8d31c59fdd859" providerId="LiveId" clId="{EAD7F7E3-796C-58E1-9CAF-1B336B3287B6}" dt="2026-01-14T10:50:42.814" v="212" actId="1076"/>
        <pc:sldMkLst>
          <pc:docMk/>
          <pc:sldMk cId="213397262" sldId="285"/>
        </pc:sldMkLst>
        <pc:picChg chg="mod modCrop">
          <ac:chgData name="Mikael Johansson" userId="f5c8d31c59fdd859" providerId="LiveId" clId="{EAD7F7E3-796C-58E1-9CAF-1B336B3287B6}" dt="2026-01-14T10:50:42.814" v="212" actId="1076"/>
          <ac:picMkLst>
            <pc:docMk/>
            <pc:sldMk cId="213397262" sldId="285"/>
            <ac:picMk id="4" creationId="{4EAF6A41-8FD3-4D81-30E4-B3B9854F73E6}"/>
          </ac:picMkLst>
        </pc:picChg>
      </pc:sldChg>
      <pc:sldChg chg="modSp mod">
        <pc:chgData name="Mikael Johansson" userId="f5c8d31c59fdd859" providerId="LiveId" clId="{EAD7F7E3-796C-58E1-9CAF-1B336B3287B6}" dt="2026-01-15T08:16:40.565" v="226" actId="20577"/>
        <pc:sldMkLst>
          <pc:docMk/>
          <pc:sldMk cId="1367070738" sldId="292"/>
        </pc:sldMkLst>
        <pc:graphicFrameChg chg="modGraphic">
          <ac:chgData name="Mikael Johansson" userId="f5c8d31c59fdd859" providerId="LiveId" clId="{EAD7F7E3-796C-58E1-9CAF-1B336B3287B6}" dt="2026-01-15T08:16:40.565" v="226" actId="20577"/>
          <ac:graphicFrameMkLst>
            <pc:docMk/>
            <pc:sldMk cId="1367070738" sldId="292"/>
            <ac:graphicFrameMk id="11" creationId="{9C15D1D3-71E3-484C-9B53-EC057318A0CE}"/>
          </ac:graphicFrameMkLst>
        </pc:graphicFrameChg>
      </pc:sldChg>
      <pc:sldChg chg="modSp modAnim">
        <pc:chgData name="Mikael Johansson" userId="f5c8d31c59fdd859" providerId="LiveId" clId="{EAD7F7E3-796C-58E1-9CAF-1B336B3287B6}" dt="2026-01-14T08:36:12.508" v="204" actId="20577"/>
        <pc:sldMkLst>
          <pc:docMk/>
          <pc:sldMk cId="3325621773" sldId="294"/>
        </pc:sldMkLst>
        <pc:spChg chg="mod">
          <ac:chgData name="Mikael Johansson" userId="f5c8d31c59fdd859" providerId="LiveId" clId="{EAD7F7E3-796C-58E1-9CAF-1B336B3287B6}" dt="2026-01-14T08:32:57.963" v="142" actId="20577"/>
          <ac:spMkLst>
            <pc:docMk/>
            <pc:sldMk cId="3325621773" sldId="294"/>
            <ac:spMk id="44" creationId="{1B2845B6-19F3-6EAC-AEE3-CDF55741E659}"/>
          </ac:spMkLst>
        </pc:spChg>
        <pc:spChg chg="mod">
          <ac:chgData name="Mikael Johansson" userId="f5c8d31c59fdd859" providerId="LiveId" clId="{EAD7F7E3-796C-58E1-9CAF-1B336B3287B6}" dt="2026-01-14T08:36:12.508" v="204" actId="20577"/>
          <ac:spMkLst>
            <pc:docMk/>
            <pc:sldMk cId="3325621773" sldId="294"/>
            <ac:spMk id="47" creationId="{61071AAB-AE9B-F35D-ADCF-B85584AE22A3}"/>
          </ac:spMkLst>
        </pc:spChg>
        <pc:spChg chg="mod">
          <ac:chgData name="Mikael Johansson" userId="f5c8d31c59fdd859" providerId="LiveId" clId="{EAD7F7E3-796C-58E1-9CAF-1B336B3287B6}" dt="2026-01-14T08:33:55.149" v="183" actId="20577"/>
          <ac:spMkLst>
            <pc:docMk/>
            <pc:sldMk cId="3325621773" sldId="294"/>
            <ac:spMk id="48" creationId="{4B8C1712-CCE5-CDA8-5A87-D13C23E6A098}"/>
          </ac:spMkLst>
        </pc:spChg>
        <pc:spChg chg="mod">
          <ac:chgData name="Mikael Johansson" userId="f5c8d31c59fdd859" providerId="LiveId" clId="{EAD7F7E3-796C-58E1-9CAF-1B336B3287B6}" dt="2026-01-14T08:34:55.410" v="200" actId="20577"/>
          <ac:spMkLst>
            <pc:docMk/>
            <pc:sldMk cId="3325621773" sldId="294"/>
            <ac:spMk id="49" creationId="{4B5691E7-C198-58E3-1185-DFC285348B89}"/>
          </ac:spMkLst>
        </pc:spChg>
        <pc:spChg chg="mod">
          <ac:chgData name="Mikael Johansson" userId="f5c8d31c59fdd859" providerId="LiveId" clId="{EAD7F7E3-796C-58E1-9CAF-1B336B3287B6}" dt="2026-01-14T08:36:06.903" v="202" actId="20577"/>
          <ac:spMkLst>
            <pc:docMk/>
            <pc:sldMk cId="3325621773" sldId="294"/>
            <ac:spMk id="52" creationId="{3BD4A652-1F81-8624-7FD4-3041BD76BBAF}"/>
          </ac:spMkLst>
        </pc:spChg>
      </pc:sldChg>
      <pc:sldChg chg="modSp mod">
        <pc:chgData name="Mikael Johansson" userId="f5c8d31c59fdd859" providerId="LiveId" clId="{EAD7F7E3-796C-58E1-9CAF-1B336B3287B6}" dt="2026-01-14T08:28:47.686" v="11" actId="1036"/>
        <pc:sldMkLst>
          <pc:docMk/>
          <pc:sldMk cId="1666849007" sldId="306"/>
        </pc:sldMkLst>
        <pc:spChg chg="mod">
          <ac:chgData name="Mikael Johansson" userId="f5c8d31c59fdd859" providerId="LiveId" clId="{EAD7F7E3-796C-58E1-9CAF-1B336B3287B6}" dt="2026-01-14T08:28:47.686" v="11" actId="1036"/>
          <ac:spMkLst>
            <pc:docMk/>
            <pc:sldMk cId="1666849007" sldId="306"/>
            <ac:spMk id="8" creationId="{003574A2-FA6D-C008-236D-6671EB2476B2}"/>
          </ac:spMkLst>
        </pc:spChg>
        <pc:spChg chg="mod">
          <ac:chgData name="Mikael Johansson" userId="f5c8d31c59fdd859" providerId="LiveId" clId="{EAD7F7E3-796C-58E1-9CAF-1B336B3287B6}" dt="2026-01-14T08:28:39.095" v="7" actId="1036"/>
          <ac:spMkLst>
            <pc:docMk/>
            <pc:sldMk cId="1666849007" sldId="306"/>
            <ac:spMk id="71" creationId="{28BC52D3-DDCA-8677-FBC1-4FBE86902424}"/>
          </ac:spMkLst>
        </pc:spChg>
        <pc:spChg chg="mod">
          <ac:chgData name="Mikael Johansson" userId="f5c8d31c59fdd859" providerId="LiveId" clId="{EAD7F7E3-796C-58E1-9CAF-1B336B3287B6}" dt="2026-01-14T08:28:27.478" v="5" actId="1076"/>
          <ac:spMkLst>
            <pc:docMk/>
            <pc:sldMk cId="1666849007" sldId="306"/>
            <ac:spMk id="72" creationId="{8D040699-B18B-CA88-25E6-3D274DDFC5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491"/>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491"/>
          </a:xfrm>
          <a:prstGeom prst="rect">
            <a:avLst/>
          </a:prstGeom>
        </p:spPr>
        <p:txBody>
          <a:bodyPr vert="horz" lIns="91440" tIns="45720" rIns="91440" bIns="45720" rtlCol="0"/>
          <a:lstStyle>
            <a:lvl1pPr algn="r">
              <a:defRPr sz="1200"/>
            </a:lvl1pPr>
          </a:lstStyle>
          <a:p>
            <a:fld id="{D34CBEF1-93DC-4ABD-A2BD-0ADC7DA6CF3D}" type="datetimeFigureOut">
              <a:rPr lang="sv-SE" smtClean="0"/>
              <a:t>2026-01-15</a:t>
            </a:fld>
            <a:endParaRPr lang="sv-SE"/>
          </a:p>
        </p:txBody>
      </p:sp>
      <p:sp>
        <p:nvSpPr>
          <p:cNvPr id="4" name="Platshållare för bildobjekt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6661"/>
            <a:ext cx="5438140" cy="4468416"/>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31599"/>
            <a:ext cx="2945659" cy="496491"/>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31599"/>
            <a:ext cx="2945659" cy="496491"/>
          </a:xfrm>
          <a:prstGeom prst="rect">
            <a:avLst/>
          </a:prstGeom>
        </p:spPr>
        <p:txBody>
          <a:bodyPr vert="horz" lIns="91440" tIns="45720" rIns="91440" bIns="45720" rtlCol="0" anchor="b"/>
          <a:lstStyle>
            <a:lvl1pPr algn="r">
              <a:defRPr sz="1200"/>
            </a:lvl1pPr>
          </a:lstStyle>
          <a:p>
            <a:fld id="{4C2F52F9-216D-4396-A177-F9A42239D2D8}" type="slidenum">
              <a:rPr lang="sv-SE" smtClean="0"/>
              <a:t>‹#›</a:t>
            </a:fld>
            <a:endParaRPr lang="sv-SE"/>
          </a:p>
        </p:txBody>
      </p:sp>
    </p:spTree>
    <p:extLst>
      <p:ext uri="{BB962C8B-B14F-4D97-AF65-F5344CB8AC3E}">
        <p14:creationId xmlns:p14="http://schemas.microsoft.com/office/powerpoint/2010/main" val="3551108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C2F52F9-216D-4396-A177-F9A42239D2D8}" type="slidenum">
              <a:rPr lang="sv-SE" smtClean="0"/>
              <a:t>23</a:t>
            </a:fld>
            <a:endParaRPr lang="sv-SE"/>
          </a:p>
        </p:txBody>
      </p:sp>
    </p:spTree>
    <p:extLst>
      <p:ext uri="{BB962C8B-B14F-4D97-AF65-F5344CB8AC3E}">
        <p14:creationId xmlns:p14="http://schemas.microsoft.com/office/powerpoint/2010/main" val="32829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endParaRPr lang="en-GB"/>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en-GB"/>
          </a:p>
        </p:txBody>
      </p:sp>
      <p:sp>
        <p:nvSpPr>
          <p:cNvPr id="4" name="Platshållare för datum 3"/>
          <p:cNvSpPr>
            <a:spLocks noGrp="1"/>
          </p:cNvSpPr>
          <p:nvPr>
            <p:ph type="dt" sz="half" idx="10"/>
          </p:nvPr>
        </p:nvSpPr>
        <p:spPr/>
        <p:txBody>
          <a:bodyPr/>
          <a:lstStyle/>
          <a:p>
            <a:fld id="{8F661B0D-8552-4092-9928-1CDF3BCCCF57}" type="datetime1">
              <a:rPr lang="en-GB" smtClean="0"/>
              <a:t>15/01/2026</a:t>
            </a:fld>
            <a:endParaRPr lang="en-GB"/>
          </a:p>
        </p:txBody>
      </p:sp>
      <p:sp>
        <p:nvSpPr>
          <p:cNvPr id="5" name="Platshållare för sidfot 4"/>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6" name="Platshållare för bildnummer 5"/>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278516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GB"/>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p:cNvSpPr>
            <a:spLocks noGrp="1"/>
          </p:cNvSpPr>
          <p:nvPr>
            <p:ph type="dt" sz="half" idx="10"/>
          </p:nvPr>
        </p:nvSpPr>
        <p:spPr/>
        <p:txBody>
          <a:bodyPr/>
          <a:lstStyle/>
          <a:p>
            <a:fld id="{2A0369F5-A384-49F7-9E26-E26AA4FF82E0}" type="datetime1">
              <a:rPr lang="en-GB" smtClean="0"/>
              <a:t>15/01/2026</a:t>
            </a:fld>
            <a:endParaRPr lang="en-GB"/>
          </a:p>
        </p:txBody>
      </p:sp>
      <p:sp>
        <p:nvSpPr>
          <p:cNvPr id="5" name="Platshållare för sidfot 4"/>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6" name="Platshållare för bildnummer 5"/>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2988399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endParaRPr lang="en-GB"/>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2E590D69-A192-4821-960B-78048469D100}" type="datetime1">
              <a:rPr lang="en-GB" smtClean="0"/>
              <a:t>15/01/2026</a:t>
            </a:fld>
            <a:endParaRPr lang="en-GB"/>
          </a:p>
        </p:txBody>
      </p:sp>
      <p:sp>
        <p:nvSpPr>
          <p:cNvPr id="5" name="Platshållare för sidfot 4"/>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6" name="Platshållare för bildnummer 5"/>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165488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GB"/>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p:cNvSpPr>
            <a:spLocks noGrp="1"/>
          </p:cNvSpPr>
          <p:nvPr>
            <p:ph type="dt" sz="half" idx="10"/>
          </p:nvPr>
        </p:nvSpPr>
        <p:spPr/>
        <p:txBody>
          <a:bodyPr/>
          <a:lstStyle/>
          <a:p>
            <a:fld id="{AC8A3AD0-0037-4075-8126-CE87D8593CA4}" type="datetime1">
              <a:rPr lang="en-GB" smtClean="0"/>
              <a:t>15/01/2026</a:t>
            </a:fld>
            <a:endParaRPr lang="en-GB"/>
          </a:p>
        </p:txBody>
      </p:sp>
      <p:sp>
        <p:nvSpPr>
          <p:cNvPr id="6" name="Platshållare för sidfot 5"/>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7" name="Platshållare för bildnummer 6"/>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196090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endParaRPr lang="en-GB"/>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Platshållare för datum 6"/>
          <p:cNvSpPr>
            <a:spLocks noGrp="1"/>
          </p:cNvSpPr>
          <p:nvPr>
            <p:ph type="dt" sz="half" idx="10"/>
          </p:nvPr>
        </p:nvSpPr>
        <p:spPr/>
        <p:txBody>
          <a:bodyPr/>
          <a:lstStyle/>
          <a:p>
            <a:fld id="{06453CA1-22AB-49FD-BCE7-6D3763FD5415}" type="datetime1">
              <a:rPr lang="en-GB" smtClean="0"/>
              <a:t>15/01/2026</a:t>
            </a:fld>
            <a:endParaRPr lang="en-GB"/>
          </a:p>
        </p:txBody>
      </p:sp>
      <p:sp>
        <p:nvSpPr>
          <p:cNvPr id="8" name="Platshållare för sidfot 7"/>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9" name="Platshållare för bildnummer 8"/>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2784501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GB"/>
          </a:p>
        </p:txBody>
      </p:sp>
      <p:sp>
        <p:nvSpPr>
          <p:cNvPr id="3" name="Platshållare för datum 2"/>
          <p:cNvSpPr>
            <a:spLocks noGrp="1"/>
          </p:cNvSpPr>
          <p:nvPr>
            <p:ph type="dt" sz="half" idx="10"/>
          </p:nvPr>
        </p:nvSpPr>
        <p:spPr/>
        <p:txBody>
          <a:bodyPr/>
          <a:lstStyle/>
          <a:p>
            <a:fld id="{5E0843EF-9C4D-42CB-BF62-C025B869944E}" type="datetime1">
              <a:rPr lang="en-GB" smtClean="0"/>
              <a:t>15/01/2026</a:t>
            </a:fld>
            <a:endParaRPr lang="en-GB"/>
          </a:p>
        </p:txBody>
      </p:sp>
      <p:sp>
        <p:nvSpPr>
          <p:cNvPr id="4" name="Platshållare för sidfot 3"/>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5" name="Platshållare för bildnummer 4"/>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3530229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513158B-AF29-4F44-969A-F118766911A2}" type="datetime1">
              <a:rPr lang="en-GB" smtClean="0"/>
              <a:t>15/01/2026</a:t>
            </a:fld>
            <a:endParaRPr lang="en-GB"/>
          </a:p>
        </p:txBody>
      </p:sp>
      <p:sp>
        <p:nvSpPr>
          <p:cNvPr id="3" name="Platshållare för sidfot 2"/>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4" name="Platshållare för bildnummer 3"/>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1956111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endParaRPr lang="en-GB"/>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E08F39AE-041B-4148-982F-1F5E62AA4417}" type="datetime1">
              <a:rPr lang="en-GB" smtClean="0"/>
              <a:t>15/01/2026</a:t>
            </a:fld>
            <a:endParaRPr lang="en-GB"/>
          </a:p>
        </p:txBody>
      </p:sp>
      <p:sp>
        <p:nvSpPr>
          <p:cNvPr id="6" name="Platshållare för sidfot 5"/>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7" name="Platshållare för bildnummer 6"/>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3975572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endParaRPr lang="en-GB"/>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GB"/>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EACE5F3-A5E3-41AC-B6CB-656E5E80811C}" type="datetime1">
              <a:rPr lang="en-GB" smtClean="0"/>
              <a:t>15/01/2026</a:t>
            </a:fld>
            <a:endParaRPr lang="en-GB"/>
          </a:p>
        </p:txBody>
      </p:sp>
      <p:sp>
        <p:nvSpPr>
          <p:cNvPr id="6" name="Platshållare för sidfot 5"/>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7" name="Platshållare för bildnummer 6"/>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2166021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GB"/>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p:cNvSpPr>
            <a:spLocks noGrp="1"/>
          </p:cNvSpPr>
          <p:nvPr>
            <p:ph type="dt" sz="half" idx="10"/>
          </p:nvPr>
        </p:nvSpPr>
        <p:spPr/>
        <p:txBody>
          <a:bodyPr/>
          <a:lstStyle/>
          <a:p>
            <a:fld id="{4D8FBDAF-F8C5-49E6-BA62-943B8C233CC4}" type="datetime1">
              <a:rPr lang="en-GB" smtClean="0"/>
              <a:t>15/01/2026</a:t>
            </a:fld>
            <a:endParaRPr lang="en-GB"/>
          </a:p>
        </p:txBody>
      </p:sp>
      <p:sp>
        <p:nvSpPr>
          <p:cNvPr id="5" name="Platshållare för sidfot 4"/>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6" name="Platshållare för bildnummer 5"/>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3230871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endParaRPr lang="en-GB"/>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p:cNvSpPr>
            <a:spLocks noGrp="1"/>
          </p:cNvSpPr>
          <p:nvPr>
            <p:ph type="dt" sz="half" idx="10"/>
          </p:nvPr>
        </p:nvSpPr>
        <p:spPr/>
        <p:txBody>
          <a:bodyPr/>
          <a:lstStyle/>
          <a:p>
            <a:fld id="{1E14508E-7F6A-4FFE-87F4-1BEFFB81DA1A}" type="datetime1">
              <a:rPr lang="en-GB" smtClean="0"/>
              <a:t>15/01/2026</a:t>
            </a:fld>
            <a:endParaRPr lang="en-GB"/>
          </a:p>
        </p:txBody>
      </p:sp>
      <p:sp>
        <p:nvSpPr>
          <p:cNvPr id="5" name="Platshållare för sidfot 4"/>
          <p:cNvSpPr>
            <a:spLocks noGrp="1"/>
          </p:cNvSpPr>
          <p:nvPr>
            <p:ph type="ftr" sz="quarter" idx="11"/>
          </p:nvPr>
        </p:nvSpPr>
        <p:spPr/>
        <p:txBody>
          <a:bodyPr/>
          <a:lstStyle/>
          <a:p>
            <a:r>
              <a:rPr lang="en-GB" err="1"/>
              <a:t>Årsmöte</a:t>
            </a:r>
            <a:r>
              <a:rPr lang="en-GB"/>
              <a:t> </a:t>
            </a:r>
            <a:r>
              <a:rPr lang="en-GB" err="1"/>
              <a:t>februari</a:t>
            </a:r>
            <a:r>
              <a:rPr lang="en-GB"/>
              <a:t> 2024</a:t>
            </a:r>
          </a:p>
        </p:txBody>
      </p:sp>
      <p:sp>
        <p:nvSpPr>
          <p:cNvPr id="6" name="Platshållare för bildnummer 5"/>
          <p:cNvSpPr>
            <a:spLocks noGrp="1"/>
          </p:cNvSpPr>
          <p:nvPr>
            <p:ph type="sldNum" sz="quarter" idx="12"/>
          </p:nvPr>
        </p:nvSpPr>
        <p:spPr/>
        <p:txBody>
          <a:bodyPr/>
          <a:lstStyle/>
          <a:p>
            <a:fld id="{B21C6B9E-CFA5-4098-B197-87D7BF4AA500}" type="slidenum">
              <a:rPr lang="en-GB" smtClean="0"/>
              <a:t>‹#›</a:t>
            </a:fld>
            <a:endParaRPr lang="en-GB"/>
          </a:p>
        </p:txBody>
      </p:sp>
    </p:spTree>
    <p:extLst>
      <p:ext uri="{BB962C8B-B14F-4D97-AF65-F5344CB8AC3E}">
        <p14:creationId xmlns:p14="http://schemas.microsoft.com/office/powerpoint/2010/main" val="3067462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endParaRPr lang="en-GB"/>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9877DD-8FCD-4A98-A489-9214E79756E3}" type="datetime1">
              <a:rPr lang="en-GB" smtClean="0"/>
              <a:t>15/01/2026</a:t>
            </a:fld>
            <a:endParaRPr lang="en-GB"/>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err="1"/>
              <a:t>Årsmöte</a:t>
            </a:r>
            <a:r>
              <a:rPr lang="en-GB"/>
              <a:t> </a:t>
            </a:r>
            <a:r>
              <a:rPr lang="en-GB" err="1"/>
              <a:t>februari</a:t>
            </a:r>
            <a:r>
              <a:rPr lang="en-GB"/>
              <a:t> 2024</a:t>
            </a:r>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1C6B9E-CFA5-4098-B197-87D7BF4AA500}" type="slidenum">
              <a:rPr lang="en-GB" smtClean="0"/>
              <a:t>‹#›</a:t>
            </a:fld>
            <a:endParaRPr lang="en-GB"/>
          </a:p>
        </p:txBody>
      </p:sp>
    </p:spTree>
    <p:extLst>
      <p:ext uri="{BB962C8B-B14F-4D97-AF65-F5344CB8AC3E}">
        <p14:creationId xmlns:p14="http://schemas.microsoft.com/office/powerpoint/2010/main" val="3344149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2.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3.sv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5.sv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utomhus, gräs, himmel, byggnad&#10;&#10;Automatiskt genererad beskrivning">
            <a:extLst>
              <a:ext uri="{FF2B5EF4-FFF2-40B4-BE49-F238E27FC236}">
                <a16:creationId xmlns:a16="http://schemas.microsoft.com/office/drawing/2014/main" id="{3CAB2C5F-D8B7-F367-A733-07CB978F6564}"/>
              </a:ext>
            </a:extLst>
          </p:cNvPr>
          <p:cNvPicPr>
            <a:picLocks noChangeAspect="1"/>
          </p:cNvPicPr>
          <p:nvPr/>
        </p:nvPicPr>
        <p:blipFill>
          <a:blip r:embed="rId2" cstate="print">
            <a:alphaModFix amt="70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11832"/>
            <a:ext cx="9144000" cy="6858000"/>
          </a:xfrm>
          <a:prstGeom prst="rect">
            <a:avLst/>
          </a:prstGeom>
          <a:noFill/>
          <a:ln>
            <a:noFill/>
          </a:ln>
          <a:effectLst/>
        </p:spPr>
      </p:pic>
      <p:pic>
        <p:nvPicPr>
          <p:cNvPr id="2050" name="Bildobjekt 2" descr="En bild som visar symbol, emblem, cirkel, logotyp&#10;&#10;Automatiskt genererad beskrivning">
            <a:extLst>
              <a:ext uri="{FF2B5EF4-FFF2-40B4-BE49-F238E27FC236}">
                <a16:creationId xmlns:a16="http://schemas.microsoft.com/office/drawing/2014/main" id="{55EDAA97-F45B-A047-5562-BBA10A315B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57" y="114010"/>
            <a:ext cx="2658713" cy="264149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9A4417A7-2227-C2F6-4934-85DCD6252669}"/>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7" name="Rectangle 4">
            <a:extLst>
              <a:ext uri="{FF2B5EF4-FFF2-40B4-BE49-F238E27FC236}">
                <a16:creationId xmlns:a16="http://schemas.microsoft.com/office/drawing/2014/main" id="{3AAFEDF3-43A9-E940-2CB0-CCD43C71A87A}"/>
              </a:ext>
            </a:extLst>
          </p:cNvPr>
          <p:cNvSpPr>
            <a:spLocks noChangeArrowheads="1"/>
          </p:cNvSpPr>
          <p:nvPr/>
        </p:nvSpPr>
        <p:spPr bwMode="auto">
          <a:xfrm>
            <a:off x="3293570" y="290899"/>
            <a:ext cx="569803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sv-SE" altLang="sv-SE" sz="5400" b="0" i="0" u="none" strike="noStrike" cap="none" normalizeH="0" baseline="0">
                <a:ln>
                  <a:noFill/>
                </a:ln>
                <a:solidFill>
                  <a:srgbClr val="002060"/>
                </a:solidFill>
                <a:effectLst/>
                <a:latin typeface="Avenir Next LT Pro" panose="020B0504020202020204" pitchFamily="34" charset="0"/>
                <a:ea typeface="Times New Roman" panose="02020603050405020304" pitchFamily="18" charset="0"/>
                <a:cs typeface="Calibri" panose="020F0502020204030204" pitchFamily="34" charset="0"/>
              </a:rPr>
              <a:t>Årsmöte Verksamhetsåret 2025</a:t>
            </a:r>
            <a:endParaRPr kumimoji="0" lang="sv-SE" altLang="sv-SE" sz="5400" b="0" i="0" u="none" strike="noStrike" cap="none" normalizeH="0" baseline="0">
              <a:ln>
                <a:noFill/>
              </a:ln>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68996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123728" y="637077"/>
            <a:ext cx="4968552" cy="369332"/>
          </a:xfrm>
          <a:prstGeom prst="rect">
            <a:avLst/>
          </a:prstGeom>
          <a:noFill/>
          <a:ln>
            <a:solidFill>
              <a:schemeClr val="bg1"/>
            </a:solidFill>
          </a:ln>
        </p:spPr>
        <p:txBody>
          <a:bodyPr wrap="square" rtlCol="0">
            <a:spAutoFit/>
          </a:bodyPr>
          <a:lstStyle/>
          <a:p>
            <a:pPr algn="ctr"/>
            <a:r>
              <a:rPr lang="sv-SE">
                <a:latin typeface="Avenir Next LT Pro" panose="020B0504020202020204" pitchFamily="34" charset="0"/>
              </a:rPr>
              <a:t>Dagordning</a:t>
            </a:r>
          </a:p>
        </p:txBody>
      </p:sp>
      <p:sp>
        <p:nvSpPr>
          <p:cNvPr id="4" name="TextBox 3">
            <a:extLst>
              <a:ext uri="{FF2B5EF4-FFF2-40B4-BE49-F238E27FC236}">
                <a16:creationId xmlns:a16="http://schemas.microsoft.com/office/drawing/2014/main" id="{6884F0D6-6020-4029-9D14-2A33F2E61C2E}"/>
              </a:ext>
            </a:extLst>
          </p:cNvPr>
          <p:cNvSpPr txBox="1"/>
          <p:nvPr/>
        </p:nvSpPr>
        <p:spPr>
          <a:xfrm>
            <a:off x="639924" y="1196752"/>
            <a:ext cx="3932076" cy="4324261"/>
          </a:xfrm>
          <a:prstGeom prst="rect">
            <a:avLst/>
          </a:prstGeom>
          <a:noFill/>
        </p:spPr>
        <p:txBody>
          <a:bodyPr wrap="square" rtlCol="0">
            <a:spAutoFit/>
          </a:bodyPr>
          <a:lstStyle/>
          <a:p>
            <a:r>
              <a:rPr lang="sv-SE" sz="1100" b="1">
                <a:solidFill>
                  <a:srgbClr val="000000"/>
                </a:solidFill>
                <a:effectLst/>
                <a:uFill>
                  <a:solidFill>
                    <a:srgbClr val="000000"/>
                  </a:solidFill>
                </a:uFill>
                <a:latin typeface="Calibri" panose="020F0502020204030204" pitchFamily="34" charset="0"/>
                <a:ea typeface="Arial Unicode MS"/>
                <a:cs typeface="Arial Unicode MS"/>
              </a:rPr>
              <a:t>§1. Mötets öppnande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§2. Mötets utlysande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§3. Föredragningslista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§4. Val av årsmötesordförande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§5. Val av årsmötessekreterare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§6. Val av justerare (2 </a:t>
            </a:r>
            <a:r>
              <a:rPr lang="sv-SE" sz="1100" b="1" err="1">
                <a:solidFill>
                  <a:srgbClr val="000000"/>
                </a:solidFill>
                <a:effectLst/>
                <a:uFill>
                  <a:solidFill>
                    <a:srgbClr val="000000"/>
                  </a:solidFill>
                </a:uFill>
                <a:latin typeface="Calibri" panose="020F0502020204030204" pitchFamily="34" charset="0"/>
                <a:ea typeface="Arial Unicode MS"/>
                <a:cs typeface="Arial Unicode MS"/>
              </a:rPr>
              <a:t>st</a:t>
            </a:r>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§7. Verksamhetsberättelse (2025)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§8. Resultat och balansräkning (2025)</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§9. Revisionsberättelse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§10. Styrelsens ansvarsfrihet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§11. Val av ordförande verksamhetsår (2026)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§12. Val av ledamöter och suppleanter för verksamhetsår (2026)</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§13. Val av revisor och suppleant för verksamhetsår (2026)</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p:txBody>
      </p:sp>
      <p:sp>
        <p:nvSpPr>
          <p:cNvPr id="6" name="TextBox 5">
            <a:extLst>
              <a:ext uri="{FF2B5EF4-FFF2-40B4-BE49-F238E27FC236}">
                <a16:creationId xmlns:a16="http://schemas.microsoft.com/office/drawing/2014/main" id="{ED3EE1C1-E45E-4BDC-9212-BDD6DE6A4795}"/>
              </a:ext>
            </a:extLst>
          </p:cNvPr>
          <p:cNvSpPr txBox="1"/>
          <p:nvPr/>
        </p:nvSpPr>
        <p:spPr>
          <a:xfrm>
            <a:off x="4860032" y="1196752"/>
            <a:ext cx="3932076" cy="2631490"/>
          </a:xfrm>
          <a:prstGeom prst="rect">
            <a:avLst/>
          </a:prstGeom>
          <a:noFill/>
        </p:spPr>
        <p:txBody>
          <a:bodyPr wrap="square" rtlCol="0">
            <a:spAutoFit/>
          </a:bodyPr>
          <a:lstStyle/>
          <a:p>
            <a:r>
              <a:rPr lang="sv-SE" sz="1100" b="1">
                <a:solidFill>
                  <a:srgbClr val="000000"/>
                </a:solidFill>
                <a:effectLst/>
                <a:uFill>
                  <a:solidFill>
                    <a:srgbClr val="000000"/>
                  </a:solidFill>
                </a:uFill>
                <a:latin typeface="Calibri" panose="020F0502020204030204" pitchFamily="34" charset="0"/>
                <a:ea typeface="Arial Unicode MS"/>
                <a:cs typeface="Arial Unicode MS"/>
              </a:rPr>
              <a:t>§14. Val av valberedning för verksamhetsår (2026)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§15. Budget för verksamhetsår (2026)</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§16. Verksamhetsplan för verksamhetsår (2026)</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§17. Fastställande av årsavgift för verksamhetsår (2026)</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§18. Motioner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§19. Övrigt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§20. Mötets avslutning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r>
              <a:rPr lang="sv-SE" sz="1100" b="1">
                <a:solidFill>
                  <a:srgbClr val="000000"/>
                </a:solidFill>
                <a:effectLst/>
                <a:uFill>
                  <a:solidFill>
                    <a:srgbClr val="000000"/>
                  </a:solidFill>
                </a:uFill>
                <a:latin typeface="Calibri" panose="020F0502020204030204" pitchFamily="34" charset="0"/>
                <a:ea typeface="Arial Unicode MS"/>
                <a:cs typeface="Arial Unicode MS"/>
              </a:rPr>
              <a:t> </a:t>
            </a:r>
            <a:endParaRPr lang="sv-SE" sz="1100">
              <a:solidFill>
                <a:srgbClr val="000000"/>
              </a:solidFill>
              <a:effectLst/>
              <a:uFill>
                <a:solidFill>
                  <a:srgbClr val="000000"/>
                </a:solidFill>
              </a:uFill>
              <a:latin typeface="Times New Roman" panose="02020603050405020304" pitchFamily="18" charset="0"/>
              <a:ea typeface="Arial Unicode MS"/>
              <a:cs typeface="Arial Unicode MS"/>
            </a:endParaRPr>
          </a:p>
          <a:p>
            <a:endParaRPr lang="sv-SE" sz="1100"/>
          </a:p>
        </p:txBody>
      </p:sp>
      <p:sp>
        <p:nvSpPr>
          <p:cNvPr id="5" name="Footer Placeholder 4">
            <a:extLst>
              <a:ext uri="{FF2B5EF4-FFF2-40B4-BE49-F238E27FC236}">
                <a16:creationId xmlns:a16="http://schemas.microsoft.com/office/drawing/2014/main" id="{0EAA7798-E315-BE16-C37F-E052D34C0F5E}"/>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779329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84F0D6-6020-4029-9D14-2A33F2E61C2E}"/>
              </a:ext>
            </a:extLst>
          </p:cNvPr>
          <p:cNvSpPr txBox="1"/>
          <p:nvPr/>
        </p:nvSpPr>
        <p:spPr>
          <a:xfrm>
            <a:off x="639924" y="1913051"/>
            <a:ext cx="3932076" cy="2631490"/>
          </a:xfrm>
          <a:prstGeom prst="rect">
            <a:avLst/>
          </a:prstGeom>
          <a:noFill/>
          <a:ln>
            <a:solidFill>
              <a:schemeClr val="bg1"/>
            </a:solidFill>
          </a:ln>
        </p:spPr>
        <p:txBody>
          <a:bodyPr wrap="square" rtlCol="0">
            <a:spAutoFit/>
          </a:bodyPr>
          <a:lstStyle/>
          <a:p>
            <a:r>
              <a:rPr lang="sv-SE" sz="1400" b="1">
                <a:effectLst/>
                <a:uFill>
                  <a:solidFill>
                    <a:srgbClr val="000000"/>
                  </a:solidFill>
                </a:uFill>
                <a:ea typeface="Arial Unicode MS"/>
                <a:cs typeface="Arial Unicode MS"/>
              </a:rPr>
              <a:t>§1. Mötets öppnande </a:t>
            </a:r>
            <a:endParaRPr lang="sv-SE" sz="1400">
              <a:effectLst/>
              <a:uFill>
                <a:solidFill>
                  <a:srgbClr val="000000"/>
                </a:solidFill>
              </a:uFill>
              <a:ea typeface="Arial Unicode MS"/>
              <a:cs typeface="Arial Unicode MS"/>
            </a:endParaRPr>
          </a:p>
          <a:p>
            <a:r>
              <a:rPr lang="sv-SE" sz="1400" b="1">
                <a:effectLst/>
                <a:uFill>
                  <a:solidFill>
                    <a:srgbClr val="000000"/>
                  </a:solidFill>
                </a:uFill>
                <a:ea typeface="Arial Unicode MS"/>
                <a:cs typeface="Arial Unicode MS"/>
              </a:rPr>
              <a:t> </a:t>
            </a:r>
            <a:endParaRPr lang="sv-SE" sz="1400">
              <a:effectLst/>
              <a:uFill>
                <a:solidFill>
                  <a:srgbClr val="000000"/>
                </a:solidFill>
              </a:uFill>
              <a:ea typeface="Arial Unicode MS"/>
              <a:cs typeface="Arial Unicode MS"/>
            </a:endParaRPr>
          </a:p>
          <a:p>
            <a:r>
              <a:rPr lang="sv-SE" sz="1400" b="1">
                <a:effectLst/>
                <a:uFill>
                  <a:solidFill>
                    <a:srgbClr val="000000"/>
                  </a:solidFill>
                </a:uFill>
                <a:ea typeface="Arial Unicode MS"/>
                <a:cs typeface="Arial Unicode MS"/>
              </a:rPr>
              <a:t>§2. Mötets utlysande </a:t>
            </a:r>
            <a:endParaRPr lang="sv-SE" sz="1400">
              <a:effectLst/>
              <a:uFill>
                <a:solidFill>
                  <a:srgbClr val="000000"/>
                </a:solidFill>
              </a:uFill>
              <a:ea typeface="Arial Unicode MS"/>
              <a:cs typeface="Arial Unicode MS"/>
            </a:endParaRPr>
          </a:p>
          <a:p>
            <a:r>
              <a:rPr lang="sv-SE" sz="1400">
                <a:effectLst/>
                <a:uFill>
                  <a:solidFill>
                    <a:srgbClr val="000000"/>
                  </a:solidFill>
                </a:uFill>
                <a:ea typeface="Arial Unicode MS"/>
                <a:cs typeface="Arial Unicode MS"/>
              </a:rPr>
              <a:t> </a:t>
            </a:r>
          </a:p>
          <a:p>
            <a:r>
              <a:rPr lang="sv-SE" sz="1400" b="1">
                <a:effectLst/>
                <a:uFill>
                  <a:solidFill>
                    <a:srgbClr val="000000"/>
                  </a:solidFill>
                </a:uFill>
                <a:ea typeface="Arial Unicode MS"/>
                <a:cs typeface="Arial Unicode MS"/>
              </a:rPr>
              <a:t>§3. Föredragningslista </a:t>
            </a:r>
            <a:endParaRPr lang="sv-SE" sz="1400">
              <a:effectLst/>
              <a:uFill>
                <a:solidFill>
                  <a:srgbClr val="000000"/>
                </a:solidFill>
              </a:uFill>
              <a:ea typeface="Arial Unicode MS"/>
              <a:cs typeface="Arial Unicode MS"/>
            </a:endParaRPr>
          </a:p>
          <a:p>
            <a:r>
              <a:rPr lang="sv-SE" sz="1400" b="1">
                <a:effectLst/>
                <a:uFill>
                  <a:solidFill>
                    <a:srgbClr val="000000"/>
                  </a:solidFill>
                </a:uFill>
                <a:ea typeface="Arial Unicode MS"/>
                <a:cs typeface="Arial Unicode MS"/>
              </a:rPr>
              <a:t> </a:t>
            </a:r>
            <a:endParaRPr lang="sv-SE" sz="1400">
              <a:effectLst/>
              <a:uFill>
                <a:solidFill>
                  <a:srgbClr val="000000"/>
                </a:solidFill>
              </a:uFill>
              <a:ea typeface="Arial Unicode MS"/>
              <a:cs typeface="Arial Unicode MS"/>
            </a:endParaRPr>
          </a:p>
          <a:p>
            <a:r>
              <a:rPr lang="sv-SE" sz="1400" b="1">
                <a:effectLst/>
                <a:uFill>
                  <a:solidFill>
                    <a:srgbClr val="000000"/>
                  </a:solidFill>
                </a:uFill>
                <a:ea typeface="Arial Unicode MS"/>
                <a:cs typeface="Arial Unicode MS"/>
              </a:rPr>
              <a:t>§4. Val av årsmötesordförande </a:t>
            </a:r>
          </a:p>
          <a:p>
            <a:r>
              <a:rPr lang="sv-SE" sz="1400" b="1">
                <a:effectLst/>
                <a:uFill>
                  <a:solidFill>
                    <a:srgbClr val="000000"/>
                  </a:solidFill>
                </a:uFill>
                <a:ea typeface="Arial Unicode MS"/>
                <a:cs typeface="Arial Unicode MS"/>
              </a:rPr>
              <a:t> </a:t>
            </a:r>
            <a:endParaRPr lang="sv-SE" sz="1400">
              <a:effectLst/>
              <a:uFill>
                <a:solidFill>
                  <a:srgbClr val="000000"/>
                </a:solidFill>
              </a:uFill>
              <a:ea typeface="Arial Unicode MS"/>
              <a:cs typeface="Arial Unicode MS"/>
            </a:endParaRPr>
          </a:p>
          <a:p>
            <a:r>
              <a:rPr lang="sv-SE" sz="1400" b="1">
                <a:effectLst/>
                <a:uFill>
                  <a:solidFill>
                    <a:srgbClr val="000000"/>
                  </a:solidFill>
                </a:uFill>
                <a:ea typeface="Arial Unicode MS"/>
                <a:cs typeface="Arial Unicode MS"/>
              </a:rPr>
              <a:t>§5. Val av årsmötessekreterare</a:t>
            </a:r>
            <a:endParaRPr lang="sv-SE" sz="1400">
              <a:effectLst/>
              <a:uFill>
                <a:solidFill>
                  <a:srgbClr val="000000"/>
                </a:solidFill>
              </a:uFill>
              <a:ea typeface="Arial Unicode MS"/>
              <a:cs typeface="Arial Unicode MS"/>
            </a:endParaRPr>
          </a:p>
          <a:p>
            <a:r>
              <a:rPr lang="sv-SE" sz="1400" b="1">
                <a:effectLst/>
                <a:uFill>
                  <a:solidFill>
                    <a:srgbClr val="000000"/>
                  </a:solidFill>
                </a:uFill>
                <a:ea typeface="Arial Unicode MS"/>
                <a:cs typeface="Arial Unicode MS"/>
              </a:rPr>
              <a:t> </a:t>
            </a:r>
            <a:endParaRPr lang="sv-SE" sz="1400">
              <a:effectLst/>
              <a:uFill>
                <a:solidFill>
                  <a:srgbClr val="000000"/>
                </a:solidFill>
              </a:uFill>
              <a:ea typeface="Arial Unicode MS"/>
              <a:cs typeface="Arial Unicode MS"/>
            </a:endParaRPr>
          </a:p>
          <a:p>
            <a:r>
              <a:rPr lang="sv-SE" sz="1400" b="1">
                <a:effectLst/>
                <a:uFill>
                  <a:solidFill>
                    <a:srgbClr val="000000"/>
                  </a:solidFill>
                </a:uFill>
                <a:ea typeface="Arial Unicode MS"/>
                <a:cs typeface="Arial Unicode MS"/>
              </a:rPr>
              <a:t>§6. Val av justerare (2 st) </a:t>
            </a:r>
            <a:endParaRPr lang="sv-SE" sz="1400">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pic>
        <p:nvPicPr>
          <p:cNvPr id="5" name="Picture 4">
            <a:extLst>
              <a:ext uri="{FF2B5EF4-FFF2-40B4-BE49-F238E27FC236}">
                <a16:creationId xmlns:a16="http://schemas.microsoft.com/office/drawing/2014/main" id="{4AE7B8F6-96E3-4DA5-BF8F-AFDF6A99E167}"/>
              </a:ext>
            </a:extLst>
          </p:cNvPr>
          <p:cNvPicPr>
            <a:picLocks noChangeAspect="1"/>
          </p:cNvPicPr>
          <p:nvPr/>
        </p:nvPicPr>
        <p:blipFill>
          <a:blip r:embed="rId2"/>
          <a:stretch>
            <a:fillRect/>
          </a:stretch>
        </p:blipFill>
        <p:spPr>
          <a:xfrm>
            <a:off x="4572000" y="826662"/>
            <a:ext cx="3220289" cy="4296435"/>
          </a:xfrm>
          <a:prstGeom prst="rect">
            <a:avLst/>
          </a:prstGeom>
        </p:spPr>
      </p:pic>
      <p:sp>
        <p:nvSpPr>
          <p:cNvPr id="3" name="Footer Placeholder 4">
            <a:extLst>
              <a:ext uri="{FF2B5EF4-FFF2-40B4-BE49-F238E27FC236}">
                <a16:creationId xmlns:a16="http://schemas.microsoft.com/office/drawing/2014/main" id="{B23CB796-E182-085C-286F-994E47EB0163}"/>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1041864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123728" y="637077"/>
            <a:ext cx="6336704" cy="646331"/>
          </a:xfrm>
          <a:prstGeom prst="rect">
            <a:avLst/>
          </a:prstGeom>
          <a:noFill/>
        </p:spPr>
        <p:txBody>
          <a:bodyPr wrap="square" rtlCol="0">
            <a:spAutoFit/>
          </a:bodyPr>
          <a:lstStyle/>
          <a:p>
            <a:pPr algn="ctr"/>
            <a:r>
              <a:rPr lang="sv-SE" sz="3600">
                <a:solidFill>
                  <a:srgbClr val="0061A1"/>
                </a:solidFill>
                <a:latin typeface="Avenir Next LT Pro" panose="020B0504020202020204" pitchFamily="34" charset="0"/>
              </a:rPr>
              <a:t>Verksamhetsberättelse 2025</a:t>
            </a:r>
          </a:p>
        </p:txBody>
      </p:sp>
      <p:sp>
        <p:nvSpPr>
          <p:cNvPr id="3" name="Rektangel 2"/>
          <p:cNvSpPr/>
          <p:nvPr/>
        </p:nvSpPr>
        <p:spPr>
          <a:xfrm>
            <a:off x="2684384" y="1283408"/>
            <a:ext cx="3775232" cy="421206"/>
          </a:xfrm>
          <a:prstGeom prst="rect">
            <a:avLst/>
          </a:prstGeom>
        </p:spPr>
        <p:txBody>
          <a:bodyPr wrap="square">
            <a:spAutoFit/>
          </a:bodyPr>
          <a:lstStyle/>
          <a:p>
            <a:pPr algn="ctr">
              <a:lnSpc>
                <a:spcPct val="115000"/>
              </a:lnSpc>
              <a:spcBef>
                <a:spcPts val="1000"/>
              </a:spcBef>
              <a:spcAft>
                <a:spcPts val="0"/>
              </a:spcAft>
            </a:pPr>
            <a:r>
              <a:rPr lang="sv-SE" sz="2000" i="1">
                <a:solidFill>
                  <a:srgbClr val="0061A1"/>
                </a:solidFill>
                <a:latin typeface="Avenir Next LT Pro" panose="020B0504020202020204" pitchFamily="34" charset="0"/>
                <a:ea typeface="Times New Roman"/>
                <a:cs typeface="Times New Roman"/>
              </a:rPr>
              <a:t>Ordförande har ordet!</a:t>
            </a:r>
          </a:p>
        </p:txBody>
      </p:sp>
      <p:sp>
        <p:nvSpPr>
          <p:cNvPr id="7" name="TextBox 6">
            <a:extLst>
              <a:ext uri="{FF2B5EF4-FFF2-40B4-BE49-F238E27FC236}">
                <a16:creationId xmlns:a16="http://schemas.microsoft.com/office/drawing/2014/main" id="{21195028-DE11-4799-AAEE-D48BCDAAF29A}"/>
              </a:ext>
            </a:extLst>
          </p:cNvPr>
          <p:cNvSpPr txBox="1"/>
          <p:nvPr/>
        </p:nvSpPr>
        <p:spPr>
          <a:xfrm>
            <a:off x="5126242" y="122824"/>
            <a:ext cx="3932076" cy="430887"/>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§7.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pic>
        <p:nvPicPr>
          <p:cNvPr id="5" name="Bildobjekt 2" descr="En bild som visar symbol, emblem, cirkel, logotyp&#10;&#10;Automatiskt genererad beskrivning">
            <a:extLst>
              <a:ext uri="{FF2B5EF4-FFF2-40B4-BE49-F238E27FC236}">
                <a16:creationId xmlns:a16="http://schemas.microsoft.com/office/drawing/2014/main" id="{AEB0EB89-498F-48D9-DC20-9DCF9D3D5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124" y="338267"/>
            <a:ext cx="1379710" cy="1370774"/>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94B2FEA9-E2B4-EE1A-8846-02D653D01A61}"/>
              </a:ext>
            </a:extLst>
          </p:cNvPr>
          <p:cNvSpPr txBox="1"/>
          <p:nvPr/>
        </p:nvSpPr>
        <p:spPr>
          <a:xfrm>
            <a:off x="1403648" y="1780967"/>
            <a:ext cx="6336704" cy="4678204"/>
          </a:xfrm>
          <a:prstGeom prst="rect">
            <a:avLst/>
          </a:prstGeom>
          <a:noFill/>
        </p:spPr>
        <p:txBody>
          <a:bodyPr wrap="square" rtlCol="0">
            <a:spAutoFit/>
          </a:bodyPr>
          <a:lstStyle/>
          <a:p>
            <a:pPr marL="285750" indent="-285750">
              <a:buFont typeface="Wingdings" panose="05000000000000000000" pitchFamily="2" charset="2"/>
              <a:buChar char="ü"/>
            </a:pPr>
            <a:r>
              <a:rPr lang="sv-SE" sz="1400" b="1"/>
              <a:t>IFC Herr – En mycket stark 4:e plats som nykomlingar i div.3 trots lite turbulens under sommaren.</a:t>
            </a:r>
          </a:p>
          <a:p>
            <a:endParaRPr lang="sv-SE" sz="1400" b="1"/>
          </a:p>
          <a:p>
            <a:pPr marL="285750" indent="-285750">
              <a:buFont typeface="Wingdings" panose="05000000000000000000" pitchFamily="2" charset="2"/>
              <a:buChar char="ü"/>
            </a:pPr>
            <a:r>
              <a:rPr lang="sv-SE" sz="1400" b="1"/>
              <a:t>IFC Dam – En stark säsong och 5:e plats i div.3 (2p till 3:e platsen).  </a:t>
            </a:r>
          </a:p>
          <a:p>
            <a:pPr marL="285750" indent="-285750">
              <a:buFont typeface="Wingdings" panose="05000000000000000000" pitchFamily="2" charset="2"/>
              <a:buChar char="ü"/>
            </a:pPr>
            <a:endParaRPr lang="sv-SE" sz="1400" b="1"/>
          </a:p>
          <a:p>
            <a:pPr marL="285750" indent="-285750">
              <a:buFont typeface="Wingdings" panose="05000000000000000000" pitchFamily="2" charset="2"/>
              <a:buChar char="ü"/>
            </a:pPr>
            <a:r>
              <a:rPr lang="sv-SE" sz="1400" b="1"/>
              <a:t>IFC – Fortsatt en stark och attraktiv förening på </a:t>
            </a:r>
            <a:r>
              <a:rPr lang="sv-SE" sz="1400" b="1" err="1"/>
              <a:t>på</a:t>
            </a:r>
            <a:r>
              <a:rPr lang="sv-SE" sz="1400" b="1"/>
              <a:t> ungdomssidan, både Pojk &amp; Flicksidan.</a:t>
            </a:r>
          </a:p>
          <a:p>
            <a:endParaRPr lang="sv-SE" sz="1400" b="1"/>
          </a:p>
          <a:p>
            <a:pPr marL="285750" indent="-285750">
              <a:buFont typeface="Wingdings" panose="05000000000000000000" pitchFamily="2" charset="2"/>
              <a:buChar char="ü"/>
            </a:pPr>
            <a:r>
              <a:rPr lang="sv-SE" sz="1400" b="1"/>
              <a:t>Sportsliga framgångar på ungdomssidan, Herr J (2:a plats 17-19 år), P2010 (2:a plats P15), P2012 (seriesegrare P13 Medel), F10/11 (Seriesegrare F14 Svår).</a:t>
            </a:r>
          </a:p>
          <a:p>
            <a:r>
              <a:rPr lang="sv-SE" sz="1400" b="1"/>
              <a:t> </a:t>
            </a:r>
          </a:p>
          <a:p>
            <a:pPr marL="285750" indent="-285750">
              <a:buFont typeface="Wingdings" panose="05000000000000000000" pitchFamily="2" charset="2"/>
              <a:buChar char="ü"/>
            </a:pPr>
            <a:r>
              <a:rPr lang="sv-SE" sz="1400" b="1"/>
              <a:t>Stormatcher och roliga arrangemang på Kärlekens IP.</a:t>
            </a:r>
          </a:p>
          <a:p>
            <a:endParaRPr lang="sv-SE" sz="1400" b="1"/>
          </a:p>
          <a:p>
            <a:pPr marL="285750" indent="-285750">
              <a:buFont typeface="Wingdings" panose="05000000000000000000" pitchFamily="2" charset="2"/>
              <a:buChar char="ü"/>
            </a:pPr>
            <a:r>
              <a:rPr lang="sv-SE" sz="1400" b="1"/>
              <a:t>Summercamp i nytt format och flytt av IFC Cupen.</a:t>
            </a:r>
          </a:p>
          <a:p>
            <a:endParaRPr lang="sv-SE"/>
          </a:p>
          <a:p>
            <a:pPr marL="285750" indent="-285750">
              <a:buFont typeface="Wingdings" panose="05000000000000000000" pitchFamily="2" charset="2"/>
              <a:buChar char="ü"/>
            </a:pPr>
            <a:r>
              <a:rPr lang="sv-SE" sz="1400" b="1"/>
              <a:t>God ekonomi. Positivt res. 2024/25. </a:t>
            </a:r>
          </a:p>
          <a:p>
            <a:pPr marL="285750" indent="-285750">
              <a:buFont typeface="Wingdings" panose="05000000000000000000" pitchFamily="2" charset="2"/>
              <a:buChar char="ü"/>
            </a:pPr>
            <a:endParaRPr lang="sv-SE" sz="1400" b="1"/>
          </a:p>
          <a:p>
            <a:pPr marL="285750" indent="-285750">
              <a:buFont typeface="Wingdings" panose="05000000000000000000" pitchFamily="2" charset="2"/>
              <a:buChar char="ü"/>
            </a:pPr>
            <a:r>
              <a:rPr lang="sv-SE" sz="1400" b="1"/>
              <a:t>Ökat antal aktiva 2025.</a:t>
            </a:r>
          </a:p>
          <a:p>
            <a:pPr marL="285750" indent="-285750">
              <a:buFont typeface="Wingdings" panose="05000000000000000000" pitchFamily="2" charset="2"/>
              <a:buChar char="ü"/>
            </a:pPr>
            <a:endParaRPr lang="sv-SE" sz="1400" b="1"/>
          </a:p>
          <a:p>
            <a:pPr marL="285750" indent="-285750">
              <a:buFont typeface="Wingdings" panose="05000000000000000000" pitchFamily="2" charset="2"/>
              <a:buChar char="ü"/>
            </a:pPr>
            <a:r>
              <a:rPr lang="sv-SE" sz="1400" b="1"/>
              <a:t>Fortsatt utveckling av Kärlekens IP.</a:t>
            </a:r>
          </a:p>
        </p:txBody>
      </p:sp>
      <p:sp>
        <p:nvSpPr>
          <p:cNvPr id="6" name="Footer Placeholder 4">
            <a:extLst>
              <a:ext uri="{FF2B5EF4-FFF2-40B4-BE49-F238E27FC236}">
                <a16:creationId xmlns:a16="http://schemas.microsoft.com/office/drawing/2014/main" id="{401ACB7A-A740-02C4-3121-63FEFF40AA5A}"/>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34905723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arn(inVertical)">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barn(inVertical)">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barn(inVertical)">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barn(inVertical)">
                                      <p:cBhvr>
                                        <p:cTn id="37" dur="500"/>
                                        <p:tgtEl>
                                          <p:spTgt spid="4">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 calcmode="lin" valueType="num">
                                      <p:cBhvr>
                                        <p:cTn id="42" dur="1000" fill="hold"/>
                                        <p:tgtEl>
                                          <p:spTgt spid="4">
                                            <p:txEl>
                                              <p:pRg st="12" end="12"/>
                                            </p:txEl>
                                          </p:spTgt>
                                        </p:tgtEl>
                                        <p:attrNameLst>
                                          <p:attrName>ppt_w</p:attrName>
                                        </p:attrNameLst>
                                      </p:cBhvr>
                                      <p:tavLst>
                                        <p:tav tm="0">
                                          <p:val>
                                            <p:fltVal val="0"/>
                                          </p:val>
                                        </p:tav>
                                        <p:tav tm="100000">
                                          <p:val>
                                            <p:strVal val="#ppt_w"/>
                                          </p:val>
                                        </p:tav>
                                      </p:tavLst>
                                    </p:anim>
                                    <p:anim calcmode="lin" valueType="num">
                                      <p:cBhvr>
                                        <p:cTn id="43" dur="1000" fill="hold"/>
                                        <p:tgtEl>
                                          <p:spTgt spid="4">
                                            <p:txEl>
                                              <p:pRg st="12" end="12"/>
                                            </p:txEl>
                                          </p:spTgt>
                                        </p:tgtEl>
                                        <p:attrNameLst>
                                          <p:attrName>ppt_h</p:attrName>
                                        </p:attrNameLst>
                                      </p:cBhvr>
                                      <p:tavLst>
                                        <p:tav tm="0">
                                          <p:val>
                                            <p:fltVal val="0"/>
                                          </p:val>
                                        </p:tav>
                                        <p:tav tm="100000">
                                          <p:val>
                                            <p:strVal val="#ppt_h"/>
                                          </p:val>
                                        </p:tav>
                                      </p:tavLst>
                                    </p:anim>
                                    <p:anim calcmode="lin" valueType="num">
                                      <p:cBhvr>
                                        <p:cTn id="44" dur="1000" fill="hold"/>
                                        <p:tgtEl>
                                          <p:spTgt spid="4">
                                            <p:txEl>
                                              <p:pRg st="12" end="12"/>
                                            </p:txEl>
                                          </p:spTgt>
                                        </p:tgtEl>
                                        <p:attrNameLst>
                                          <p:attrName>style.rotation</p:attrName>
                                        </p:attrNameLst>
                                      </p:cBhvr>
                                      <p:tavLst>
                                        <p:tav tm="0">
                                          <p:val>
                                            <p:fltVal val="90"/>
                                          </p:val>
                                        </p:tav>
                                        <p:tav tm="100000">
                                          <p:val>
                                            <p:fltVal val="0"/>
                                          </p:val>
                                        </p:tav>
                                      </p:tavLst>
                                    </p:anim>
                                    <p:animEffect transition="in" filter="fade">
                                      <p:cBhvr>
                                        <p:cTn id="45" dur="1000"/>
                                        <p:tgtEl>
                                          <p:spTgt spid="4">
                                            <p:txEl>
                                              <p:pRg st="12" end="12"/>
                                            </p:txEl>
                                          </p:spTgt>
                                        </p:tgtEl>
                                      </p:cBhvr>
                                    </p:animEffect>
                                  </p:childTnLst>
                                </p:cTn>
                              </p:par>
                              <p:par>
                                <p:cTn id="46" presetID="31" presetClass="entr" presetSubtype="0" fill="hold" nodeType="withEffect">
                                  <p:stCondLst>
                                    <p:cond delay="0"/>
                                  </p:stCondLst>
                                  <p:childTnLst>
                                    <p:set>
                                      <p:cBhvr>
                                        <p:cTn id="47" dur="1" fill="hold">
                                          <p:stCondLst>
                                            <p:cond delay="0"/>
                                          </p:stCondLst>
                                        </p:cTn>
                                        <p:tgtEl>
                                          <p:spTgt spid="4">
                                            <p:txEl>
                                              <p:pRg st="14" end="14"/>
                                            </p:txEl>
                                          </p:spTgt>
                                        </p:tgtEl>
                                        <p:attrNameLst>
                                          <p:attrName>style.visibility</p:attrName>
                                        </p:attrNameLst>
                                      </p:cBhvr>
                                      <p:to>
                                        <p:strVal val="visible"/>
                                      </p:to>
                                    </p:set>
                                    <p:anim calcmode="lin" valueType="num">
                                      <p:cBhvr>
                                        <p:cTn id="48" dur="10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49" dur="1000" fill="hold"/>
                                        <p:tgtEl>
                                          <p:spTgt spid="4">
                                            <p:txEl>
                                              <p:pRg st="14" end="14"/>
                                            </p:txEl>
                                          </p:spTgt>
                                        </p:tgtEl>
                                        <p:attrNameLst>
                                          <p:attrName>ppt_h</p:attrName>
                                        </p:attrNameLst>
                                      </p:cBhvr>
                                      <p:tavLst>
                                        <p:tav tm="0">
                                          <p:val>
                                            <p:fltVal val="0"/>
                                          </p:val>
                                        </p:tav>
                                        <p:tav tm="100000">
                                          <p:val>
                                            <p:strVal val="#ppt_h"/>
                                          </p:val>
                                        </p:tav>
                                      </p:tavLst>
                                    </p:anim>
                                    <p:anim calcmode="lin" valueType="num">
                                      <p:cBhvr>
                                        <p:cTn id="50" dur="1000" fill="hold"/>
                                        <p:tgtEl>
                                          <p:spTgt spid="4">
                                            <p:txEl>
                                              <p:pRg st="14" end="14"/>
                                            </p:txEl>
                                          </p:spTgt>
                                        </p:tgtEl>
                                        <p:attrNameLst>
                                          <p:attrName>style.rotation</p:attrName>
                                        </p:attrNameLst>
                                      </p:cBhvr>
                                      <p:tavLst>
                                        <p:tav tm="0">
                                          <p:val>
                                            <p:fltVal val="90"/>
                                          </p:val>
                                        </p:tav>
                                        <p:tav tm="100000">
                                          <p:val>
                                            <p:fltVal val="0"/>
                                          </p:val>
                                        </p:tav>
                                      </p:tavLst>
                                    </p:anim>
                                    <p:animEffect transition="in" filter="fade">
                                      <p:cBhvr>
                                        <p:cTn id="51" dur="1000"/>
                                        <p:tgtEl>
                                          <p:spTgt spid="4">
                                            <p:txEl>
                                              <p:pRg st="14" end="14"/>
                                            </p:txEl>
                                          </p:spTgt>
                                        </p:tgtEl>
                                      </p:cBhvr>
                                    </p:animEffect>
                                  </p:childTnLst>
                                </p:cTn>
                              </p:par>
                              <p:par>
                                <p:cTn id="52" presetID="31" presetClass="entr" presetSubtype="0" fill="hold" nodeType="withEffect">
                                  <p:stCondLst>
                                    <p:cond delay="0"/>
                                  </p:stCondLst>
                                  <p:childTnLst>
                                    <p:set>
                                      <p:cBhvr>
                                        <p:cTn id="53" dur="1" fill="hold">
                                          <p:stCondLst>
                                            <p:cond delay="0"/>
                                          </p:stCondLst>
                                        </p:cTn>
                                        <p:tgtEl>
                                          <p:spTgt spid="4">
                                            <p:txEl>
                                              <p:pRg st="16" end="16"/>
                                            </p:txEl>
                                          </p:spTgt>
                                        </p:tgtEl>
                                        <p:attrNameLst>
                                          <p:attrName>style.visibility</p:attrName>
                                        </p:attrNameLst>
                                      </p:cBhvr>
                                      <p:to>
                                        <p:strVal val="visible"/>
                                      </p:to>
                                    </p:set>
                                    <p:anim calcmode="lin" valueType="num">
                                      <p:cBhvr>
                                        <p:cTn id="54" dur="1000" fill="hold"/>
                                        <p:tgtEl>
                                          <p:spTgt spid="4">
                                            <p:txEl>
                                              <p:pRg st="16" end="16"/>
                                            </p:txEl>
                                          </p:spTgt>
                                        </p:tgtEl>
                                        <p:attrNameLst>
                                          <p:attrName>ppt_w</p:attrName>
                                        </p:attrNameLst>
                                      </p:cBhvr>
                                      <p:tavLst>
                                        <p:tav tm="0">
                                          <p:val>
                                            <p:fltVal val="0"/>
                                          </p:val>
                                        </p:tav>
                                        <p:tav tm="100000">
                                          <p:val>
                                            <p:strVal val="#ppt_w"/>
                                          </p:val>
                                        </p:tav>
                                      </p:tavLst>
                                    </p:anim>
                                    <p:anim calcmode="lin" valueType="num">
                                      <p:cBhvr>
                                        <p:cTn id="55" dur="1000" fill="hold"/>
                                        <p:tgtEl>
                                          <p:spTgt spid="4">
                                            <p:txEl>
                                              <p:pRg st="16" end="16"/>
                                            </p:txEl>
                                          </p:spTgt>
                                        </p:tgtEl>
                                        <p:attrNameLst>
                                          <p:attrName>ppt_h</p:attrName>
                                        </p:attrNameLst>
                                      </p:cBhvr>
                                      <p:tavLst>
                                        <p:tav tm="0">
                                          <p:val>
                                            <p:fltVal val="0"/>
                                          </p:val>
                                        </p:tav>
                                        <p:tav tm="100000">
                                          <p:val>
                                            <p:strVal val="#ppt_h"/>
                                          </p:val>
                                        </p:tav>
                                      </p:tavLst>
                                    </p:anim>
                                    <p:anim calcmode="lin" valueType="num">
                                      <p:cBhvr>
                                        <p:cTn id="56" dur="1000" fill="hold"/>
                                        <p:tgtEl>
                                          <p:spTgt spid="4">
                                            <p:txEl>
                                              <p:pRg st="16" end="16"/>
                                            </p:txEl>
                                          </p:spTgt>
                                        </p:tgtEl>
                                        <p:attrNameLst>
                                          <p:attrName>style.rotation</p:attrName>
                                        </p:attrNameLst>
                                      </p:cBhvr>
                                      <p:tavLst>
                                        <p:tav tm="0">
                                          <p:val>
                                            <p:fltVal val="90"/>
                                          </p:val>
                                        </p:tav>
                                        <p:tav tm="100000">
                                          <p:val>
                                            <p:fltVal val="0"/>
                                          </p:val>
                                        </p:tav>
                                      </p:tavLst>
                                    </p:anim>
                                    <p:animEffect transition="in" filter="fade">
                                      <p:cBhvr>
                                        <p:cTn id="57" dur="10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267744" y="308245"/>
            <a:ext cx="4968552" cy="523220"/>
          </a:xfrm>
          <a:prstGeom prst="rect">
            <a:avLst/>
          </a:prstGeom>
          <a:noFill/>
        </p:spPr>
        <p:txBody>
          <a:bodyPr wrap="square" rtlCol="0">
            <a:spAutoFit/>
          </a:bodyPr>
          <a:lstStyle/>
          <a:p>
            <a:pPr algn="ctr"/>
            <a:r>
              <a:rPr lang="sv-SE" sz="2800">
                <a:solidFill>
                  <a:schemeClr val="accent1"/>
                </a:solidFill>
                <a:latin typeface="Avenir Next LT Pro" panose="020B0504020202020204" pitchFamily="34" charset="0"/>
              </a:rPr>
              <a:t>Verksamhetsberättelse 2025</a:t>
            </a:r>
          </a:p>
        </p:txBody>
      </p:sp>
      <p:sp>
        <p:nvSpPr>
          <p:cNvPr id="3" name="Rektangel 2"/>
          <p:cNvSpPr/>
          <p:nvPr/>
        </p:nvSpPr>
        <p:spPr>
          <a:xfrm>
            <a:off x="1835696" y="898686"/>
            <a:ext cx="3935266" cy="5956952"/>
          </a:xfrm>
          <a:prstGeom prst="rect">
            <a:avLst/>
          </a:prstGeom>
        </p:spPr>
        <p:txBody>
          <a:bodyPr wrap="square">
            <a:spAutoFit/>
          </a:bodyPr>
          <a:lstStyle/>
          <a:p>
            <a:pPr>
              <a:lnSpc>
                <a:spcPct val="115000"/>
              </a:lnSpc>
              <a:spcBef>
                <a:spcPts val="600"/>
              </a:spcBef>
              <a:spcAft>
                <a:spcPts val="0"/>
              </a:spcAft>
            </a:pPr>
            <a:r>
              <a:rPr lang="sv-SE" sz="1100" b="1">
                <a:solidFill>
                  <a:schemeClr val="accent1"/>
                </a:solidFill>
                <a:ea typeface="Times New Roman"/>
                <a:cs typeface="Times New Roman"/>
              </a:rPr>
              <a:t>STYRELSE 2025</a:t>
            </a:r>
          </a:p>
          <a:p>
            <a:pPr>
              <a:lnSpc>
                <a:spcPct val="115000"/>
              </a:lnSpc>
              <a:spcBef>
                <a:spcPts val="600"/>
              </a:spcBef>
              <a:spcAft>
                <a:spcPts val="0"/>
              </a:spcAft>
            </a:pPr>
            <a:r>
              <a:rPr lang="sv-SE" sz="1100">
                <a:ea typeface="Times New Roman"/>
                <a:cs typeface="Times New Roman"/>
              </a:rPr>
              <a:t>Ordförande:		Henrik Höjman</a:t>
            </a:r>
          </a:p>
          <a:p>
            <a:pPr>
              <a:lnSpc>
                <a:spcPct val="115000"/>
              </a:lnSpc>
              <a:spcBef>
                <a:spcPts val="600"/>
              </a:spcBef>
              <a:spcAft>
                <a:spcPts val="0"/>
              </a:spcAft>
            </a:pPr>
            <a:r>
              <a:rPr lang="sv-SE" sz="1100">
                <a:ea typeface="Times New Roman"/>
                <a:cs typeface="Times New Roman"/>
              </a:rPr>
              <a:t>Ledamot, vice ordf:	Kristian </a:t>
            </a:r>
            <a:r>
              <a:rPr lang="sv-SE" sz="1100" err="1">
                <a:ea typeface="Times New Roman"/>
                <a:cs typeface="Times New Roman"/>
              </a:rPr>
              <a:t>Myhran</a:t>
            </a:r>
            <a:endParaRPr lang="sv-SE" sz="1100">
              <a:ea typeface="Times New Roman"/>
              <a:cs typeface="Times New Roman"/>
            </a:endParaRPr>
          </a:p>
          <a:p>
            <a:pPr>
              <a:lnSpc>
                <a:spcPct val="115000"/>
              </a:lnSpc>
              <a:spcBef>
                <a:spcPts val="600"/>
              </a:spcBef>
              <a:spcAft>
                <a:spcPts val="0"/>
              </a:spcAft>
            </a:pPr>
            <a:r>
              <a:rPr lang="sv-SE" sz="1100">
                <a:ea typeface="Times New Roman"/>
                <a:cs typeface="Times New Roman"/>
              </a:rPr>
              <a:t>Ledamot, kassör:	Åsa Karlsson</a:t>
            </a:r>
          </a:p>
          <a:p>
            <a:pPr>
              <a:lnSpc>
                <a:spcPct val="115000"/>
              </a:lnSpc>
              <a:spcBef>
                <a:spcPts val="600"/>
              </a:spcBef>
              <a:spcAft>
                <a:spcPts val="0"/>
              </a:spcAft>
            </a:pPr>
            <a:r>
              <a:rPr lang="sv-SE" sz="1100">
                <a:ea typeface="Times New Roman"/>
                <a:cs typeface="Times New Roman"/>
              </a:rPr>
              <a:t>Ledamot:		Malin Hammarnäs</a:t>
            </a:r>
          </a:p>
          <a:p>
            <a:pPr>
              <a:lnSpc>
                <a:spcPct val="115000"/>
              </a:lnSpc>
              <a:spcBef>
                <a:spcPts val="600"/>
              </a:spcBef>
            </a:pPr>
            <a:r>
              <a:rPr lang="sv-SE" sz="1100">
                <a:ea typeface="Times New Roman"/>
                <a:cs typeface="Times New Roman"/>
              </a:rPr>
              <a:t>Ledamot:		Oliver Sauer</a:t>
            </a:r>
          </a:p>
          <a:p>
            <a:pPr>
              <a:lnSpc>
                <a:spcPct val="115000"/>
              </a:lnSpc>
              <a:spcBef>
                <a:spcPts val="600"/>
              </a:spcBef>
              <a:spcAft>
                <a:spcPts val="0"/>
              </a:spcAft>
            </a:pPr>
            <a:r>
              <a:rPr lang="sv-SE" sz="1100">
                <a:ea typeface="Times New Roman"/>
                <a:cs typeface="Times New Roman"/>
              </a:rPr>
              <a:t>Ledamot, sekreterare:	Mats </a:t>
            </a:r>
            <a:r>
              <a:rPr lang="sv-SE" sz="1100" err="1">
                <a:ea typeface="Times New Roman"/>
                <a:cs typeface="Times New Roman"/>
              </a:rPr>
              <a:t>Lövdahl</a:t>
            </a:r>
            <a:endParaRPr lang="sv-SE" sz="1100">
              <a:ea typeface="Times New Roman"/>
              <a:cs typeface="Times New Roman"/>
            </a:endParaRPr>
          </a:p>
          <a:p>
            <a:pPr>
              <a:lnSpc>
                <a:spcPct val="115000"/>
              </a:lnSpc>
              <a:spcBef>
                <a:spcPts val="600"/>
              </a:spcBef>
              <a:spcAft>
                <a:spcPts val="0"/>
              </a:spcAft>
            </a:pPr>
            <a:r>
              <a:rPr lang="sv-SE" sz="1100">
                <a:ea typeface="Times New Roman"/>
                <a:cs typeface="Times New Roman"/>
              </a:rPr>
              <a:t>Ledamot:		Tord Johansson</a:t>
            </a:r>
          </a:p>
          <a:p>
            <a:pPr>
              <a:lnSpc>
                <a:spcPct val="115000"/>
              </a:lnSpc>
              <a:spcBef>
                <a:spcPts val="600"/>
              </a:spcBef>
              <a:spcAft>
                <a:spcPts val="0"/>
              </a:spcAft>
            </a:pPr>
            <a:r>
              <a:rPr lang="sv-SE" sz="1100">
                <a:ea typeface="Times New Roman"/>
                <a:cs typeface="Times New Roman"/>
              </a:rPr>
              <a:t>Suppleant:		Ingela </a:t>
            </a:r>
            <a:r>
              <a:rPr lang="sv-SE" sz="1100" err="1">
                <a:ea typeface="Times New Roman"/>
                <a:cs typeface="Times New Roman"/>
              </a:rPr>
              <a:t>Bintemo</a:t>
            </a:r>
            <a:endParaRPr lang="sv-SE" sz="1100">
              <a:ea typeface="Times New Roman"/>
              <a:cs typeface="Times New Roman"/>
            </a:endParaRPr>
          </a:p>
          <a:p>
            <a:pPr>
              <a:lnSpc>
                <a:spcPct val="115000"/>
              </a:lnSpc>
              <a:spcBef>
                <a:spcPts val="600"/>
              </a:spcBef>
              <a:spcAft>
                <a:spcPts val="0"/>
              </a:spcAft>
            </a:pPr>
            <a:r>
              <a:rPr lang="sv-SE" sz="1100">
                <a:ea typeface="Times New Roman"/>
                <a:cs typeface="Times New Roman"/>
              </a:rPr>
              <a:t>Suppleant:		Vakant</a:t>
            </a:r>
          </a:p>
          <a:p>
            <a:pPr>
              <a:lnSpc>
                <a:spcPct val="115000"/>
              </a:lnSpc>
              <a:spcBef>
                <a:spcPts val="600"/>
              </a:spcBef>
              <a:spcAft>
                <a:spcPts val="0"/>
              </a:spcAft>
            </a:pPr>
            <a:endParaRPr lang="sv-SE" sz="1100">
              <a:ea typeface="Times New Roman"/>
              <a:cs typeface="Times New Roman"/>
            </a:endParaRPr>
          </a:p>
          <a:p>
            <a:pPr>
              <a:lnSpc>
                <a:spcPct val="115000"/>
              </a:lnSpc>
              <a:spcBef>
                <a:spcPts val="600"/>
              </a:spcBef>
            </a:pPr>
            <a:r>
              <a:rPr lang="sv-SE" sz="1100" b="1">
                <a:solidFill>
                  <a:schemeClr val="accent1"/>
                </a:solidFill>
                <a:ea typeface="Times New Roman"/>
                <a:cs typeface="Times New Roman"/>
              </a:rPr>
              <a:t>Sektioner/</a:t>
            </a:r>
            <a:r>
              <a:rPr lang="sv-SE" sz="1100" b="1" err="1">
                <a:solidFill>
                  <a:schemeClr val="accent1"/>
                </a:solidFill>
                <a:ea typeface="Times New Roman"/>
                <a:cs typeface="Times New Roman"/>
              </a:rPr>
              <a:t>Kommitteér</a:t>
            </a:r>
            <a:r>
              <a:rPr lang="sv-SE" sz="1100" b="1">
                <a:solidFill>
                  <a:schemeClr val="accent1"/>
                </a:solidFill>
                <a:ea typeface="Times New Roman"/>
                <a:cs typeface="Times New Roman"/>
              </a:rPr>
              <a:t> 2025</a:t>
            </a:r>
            <a:endParaRPr lang="sv-SE" sz="1100">
              <a:ea typeface="Times New Roman"/>
              <a:cs typeface="Times New Roman"/>
            </a:endParaRPr>
          </a:p>
          <a:p>
            <a:pPr>
              <a:lnSpc>
                <a:spcPct val="115000"/>
              </a:lnSpc>
              <a:spcBef>
                <a:spcPts val="600"/>
              </a:spcBef>
            </a:pPr>
            <a:r>
              <a:rPr lang="sv-SE" sz="1100">
                <a:ea typeface="Times New Roman"/>
                <a:cs typeface="Times New Roman"/>
              </a:rPr>
              <a:t>Bingoalliansen:	Bo-Göran Andersson</a:t>
            </a:r>
            <a:br>
              <a:rPr lang="sv-SE" sz="1100">
                <a:ea typeface="Times New Roman"/>
                <a:cs typeface="Times New Roman"/>
              </a:rPr>
            </a:br>
            <a:r>
              <a:rPr lang="sv-SE" sz="1100">
                <a:ea typeface="Times New Roman"/>
                <a:cs typeface="Times New Roman"/>
              </a:rPr>
              <a:t>		Kristian </a:t>
            </a:r>
            <a:r>
              <a:rPr lang="sv-SE" sz="1100" err="1">
                <a:ea typeface="Times New Roman"/>
                <a:cs typeface="Times New Roman"/>
              </a:rPr>
              <a:t>Myhran</a:t>
            </a:r>
            <a:endParaRPr lang="sv-SE" sz="1100">
              <a:ea typeface="Times New Roman"/>
              <a:cs typeface="Times New Roman"/>
            </a:endParaRPr>
          </a:p>
          <a:p>
            <a:pPr>
              <a:lnSpc>
                <a:spcPct val="115000"/>
              </a:lnSpc>
              <a:spcBef>
                <a:spcPts val="600"/>
              </a:spcBef>
              <a:spcAft>
                <a:spcPts val="0"/>
              </a:spcAft>
            </a:pPr>
            <a:r>
              <a:rPr lang="sv-SE" sz="1100">
                <a:ea typeface="Times New Roman"/>
                <a:cs typeface="Times New Roman"/>
              </a:rPr>
              <a:t>Damsektion:		Vakant		</a:t>
            </a:r>
          </a:p>
          <a:p>
            <a:pPr>
              <a:lnSpc>
                <a:spcPct val="115000"/>
              </a:lnSpc>
              <a:spcBef>
                <a:spcPts val="600"/>
              </a:spcBef>
              <a:spcAft>
                <a:spcPts val="0"/>
              </a:spcAft>
            </a:pPr>
            <a:r>
              <a:rPr lang="sv-SE" sz="1100">
                <a:ea typeface="Times New Roman"/>
                <a:cs typeface="Times New Roman"/>
              </a:rPr>
              <a:t>Herrsektion:		Kristian </a:t>
            </a:r>
            <a:r>
              <a:rPr lang="sv-SE" sz="1100" err="1">
                <a:ea typeface="Times New Roman"/>
                <a:cs typeface="Times New Roman"/>
              </a:rPr>
              <a:t>Myhran</a:t>
            </a:r>
            <a:endParaRPr lang="sv-SE" sz="1100">
              <a:ea typeface="Times New Roman"/>
              <a:cs typeface="Times New Roman"/>
            </a:endParaRPr>
          </a:p>
          <a:p>
            <a:pPr>
              <a:lnSpc>
                <a:spcPct val="115000"/>
              </a:lnSpc>
              <a:spcBef>
                <a:spcPts val="600"/>
              </a:spcBef>
              <a:spcAft>
                <a:spcPts val="0"/>
              </a:spcAft>
            </a:pPr>
            <a:r>
              <a:rPr lang="sv-SE" sz="1100">
                <a:ea typeface="Times New Roman"/>
                <a:cs typeface="Times New Roman"/>
              </a:rPr>
              <a:t>		Tord Johansson</a:t>
            </a:r>
          </a:p>
          <a:p>
            <a:pPr>
              <a:lnSpc>
                <a:spcPct val="115000"/>
              </a:lnSpc>
              <a:spcBef>
                <a:spcPts val="600"/>
              </a:spcBef>
              <a:spcAft>
                <a:spcPts val="0"/>
              </a:spcAft>
            </a:pPr>
            <a:r>
              <a:rPr lang="sv-SE" sz="1100">
                <a:ea typeface="Times New Roman"/>
                <a:cs typeface="Times New Roman"/>
              </a:rPr>
              <a:t>Ungdomssektion:	David Axelsson			Leif </a:t>
            </a:r>
            <a:r>
              <a:rPr lang="sv-SE" sz="1100" err="1">
                <a:ea typeface="Times New Roman"/>
                <a:cs typeface="Times New Roman"/>
              </a:rPr>
              <a:t>Saurow</a:t>
            </a:r>
            <a:endParaRPr lang="sv-SE" sz="1100">
              <a:ea typeface="Times New Roman"/>
              <a:cs typeface="Times New Roman"/>
            </a:endParaRPr>
          </a:p>
          <a:p>
            <a:pPr>
              <a:lnSpc>
                <a:spcPct val="115000"/>
              </a:lnSpc>
              <a:spcBef>
                <a:spcPts val="600"/>
              </a:spcBef>
              <a:spcAft>
                <a:spcPts val="0"/>
              </a:spcAft>
            </a:pPr>
            <a:r>
              <a:rPr lang="sv-SE" sz="1100">
                <a:ea typeface="Times New Roman"/>
                <a:cs typeface="Times New Roman"/>
              </a:rPr>
              <a:t>		Amelie Björkman-Svensson	</a:t>
            </a:r>
          </a:p>
          <a:p>
            <a:pPr>
              <a:lnSpc>
                <a:spcPct val="115000"/>
              </a:lnSpc>
              <a:spcBef>
                <a:spcPts val="1000"/>
              </a:spcBef>
              <a:spcAft>
                <a:spcPts val="0"/>
              </a:spcAft>
            </a:pPr>
            <a:endParaRPr lang="sv-SE" sz="1200">
              <a:solidFill>
                <a:srgbClr val="FF0000"/>
              </a:solidFill>
              <a:ea typeface="Times New Roman"/>
              <a:cs typeface="Times New Roman"/>
            </a:endParaRPr>
          </a:p>
          <a:p>
            <a:pPr>
              <a:lnSpc>
                <a:spcPct val="115000"/>
              </a:lnSpc>
              <a:spcBef>
                <a:spcPts val="1000"/>
              </a:spcBef>
              <a:spcAft>
                <a:spcPts val="0"/>
              </a:spcAft>
            </a:pPr>
            <a:endParaRPr lang="sv-SE" sz="1200">
              <a:solidFill>
                <a:srgbClr val="FF0000"/>
              </a:solidFill>
              <a:ea typeface="Times New Roman"/>
              <a:cs typeface="Times New Roman"/>
            </a:endParaRPr>
          </a:p>
        </p:txBody>
      </p:sp>
      <p:sp>
        <p:nvSpPr>
          <p:cNvPr id="7" name="TextBox 6">
            <a:extLst>
              <a:ext uri="{FF2B5EF4-FFF2-40B4-BE49-F238E27FC236}">
                <a16:creationId xmlns:a16="http://schemas.microsoft.com/office/drawing/2014/main" id="{21195028-DE11-4799-AAEE-D48BCDAAF29A}"/>
              </a:ext>
            </a:extLst>
          </p:cNvPr>
          <p:cNvSpPr txBox="1"/>
          <p:nvPr/>
        </p:nvSpPr>
        <p:spPr>
          <a:xfrm>
            <a:off x="5126242" y="122824"/>
            <a:ext cx="3932076" cy="430887"/>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§7.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sp>
        <p:nvSpPr>
          <p:cNvPr id="14" name="TextBox 13">
            <a:extLst>
              <a:ext uri="{FF2B5EF4-FFF2-40B4-BE49-F238E27FC236}">
                <a16:creationId xmlns:a16="http://schemas.microsoft.com/office/drawing/2014/main" id="{FAE71864-150B-4A99-9C4F-A47E8D1C0B65}"/>
              </a:ext>
            </a:extLst>
          </p:cNvPr>
          <p:cNvSpPr txBox="1"/>
          <p:nvPr/>
        </p:nvSpPr>
        <p:spPr>
          <a:xfrm>
            <a:off x="6100594" y="898686"/>
            <a:ext cx="2719878" cy="5678478"/>
          </a:xfrm>
          <a:prstGeom prst="rect">
            <a:avLst/>
          </a:prstGeom>
          <a:noFill/>
        </p:spPr>
        <p:txBody>
          <a:bodyPr wrap="square">
            <a:spAutoFit/>
          </a:bodyPr>
          <a:lstStyle/>
          <a:p>
            <a:pPr algn="l"/>
            <a:r>
              <a:rPr lang="sv-SE" sz="1100" b="1" i="0" u="sng">
                <a:solidFill>
                  <a:schemeClr val="accent1"/>
                </a:solidFill>
                <a:effectLst/>
              </a:rPr>
              <a:t>Valberedning</a:t>
            </a:r>
            <a:endParaRPr lang="sv-SE" sz="1100" b="1" i="0">
              <a:solidFill>
                <a:schemeClr val="accent1"/>
              </a:solidFill>
              <a:effectLst/>
            </a:endParaRPr>
          </a:p>
          <a:p>
            <a:pPr algn="l"/>
            <a:r>
              <a:rPr lang="sv-SE" sz="1100" b="0" i="0">
                <a:solidFill>
                  <a:srgbClr val="333333"/>
                </a:solidFill>
                <a:effectLst/>
              </a:rPr>
              <a:t>Ledamot: Mårten Niklasson</a:t>
            </a:r>
          </a:p>
          <a:p>
            <a:pPr algn="l"/>
            <a:r>
              <a:rPr lang="sv-SE" sz="1100" b="0" i="0">
                <a:solidFill>
                  <a:srgbClr val="333333"/>
                </a:solidFill>
                <a:effectLst/>
              </a:rPr>
              <a:t>Ledamot: </a:t>
            </a:r>
            <a:r>
              <a:rPr lang="sv-SE" sz="1100">
                <a:solidFill>
                  <a:srgbClr val="333333"/>
                </a:solidFill>
              </a:rPr>
              <a:t>Linda Örn</a:t>
            </a:r>
            <a:endParaRPr lang="sv-SE" sz="1100" b="0" i="0">
              <a:solidFill>
                <a:srgbClr val="333333"/>
              </a:solidFill>
              <a:effectLst/>
            </a:endParaRPr>
          </a:p>
          <a:p>
            <a:pPr algn="l"/>
            <a:r>
              <a:rPr lang="sv-SE" sz="1100" b="0" i="0">
                <a:solidFill>
                  <a:srgbClr val="333333"/>
                </a:solidFill>
                <a:effectLst/>
              </a:rPr>
              <a:t>Ledamot: Vakant</a:t>
            </a:r>
          </a:p>
          <a:p>
            <a:pPr algn="l"/>
            <a:endParaRPr lang="sv-SE" sz="800" b="1"/>
          </a:p>
          <a:p>
            <a:pPr algn="l"/>
            <a:r>
              <a:rPr lang="sv-SE" sz="1100" b="1">
                <a:solidFill>
                  <a:schemeClr val="accent1"/>
                </a:solidFill>
                <a:effectLst/>
              </a:rPr>
              <a:t>Övriga poster</a:t>
            </a:r>
          </a:p>
          <a:p>
            <a:pPr algn="l"/>
            <a:endParaRPr lang="sv-SE" sz="800" b="1" i="0">
              <a:solidFill>
                <a:srgbClr val="333333"/>
              </a:solidFill>
            </a:endParaRPr>
          </a:p>
          <a:p>
            <a:pPr algn="l"/>
            <a:r>
              <a:rPr lang="sv-SE" sz="1100" b="0" i="0">
                <a:solidFill>
                  <a:srgbClr val="333333"/>
                </a:solidFill>
                <a:effectLst/>
              </a:rPr>
              <a:t>Revisorer: Linda Höglin, Per Moberg</a:t>
            </a:r>
            <a:br>
              <a:rPr lang="sv-SE" sz="1100" b="0" i="0">
                <a:solidFill>
                  <a:srgbClr val="333333"/>
                </a:solidFill>
                <a:effectLst/>
              </a:rPr>
            </a:br>
            <a:r>
              <a:rPr lang="sv-SE" sz="1100" b="0" i="0">
                <a:solidFill>
                  <a:srgbClr val="333333"/>
                </a:solidFill>
                <a:effectLst/>
              </a:rPr>
              <a:t>Revisorssuppleant: Carina Göransson</a:t>
            </a:r>
          </a:p>
          <a:p>
            <a:pPr algn="l"/>
            <a:br>
              <a:rPr lang="sv-SE" sz="1100" b="0" i="0">
                <a:solidFill>
                  <a:srgbClr val="333333"/>
                </a:solidFill>
                <a:effectLst/>
              </a:rPr>
            </a:br>
            <a:r>
              <a:rPr lang="sv-SE" sz="1100" b="0" i="0" u="sng">
                <a:solidFill>
                  <a:srgbClr val="333333"/>
                </a:solidFill>
                <a:effectLst/>
              </a:rPr>
              <a:t>Beslutande råd Ungdomsfond Anno 2018</a:t>
            </a:r>
            <a:endParaRPr lang="sv-SE" sz="1100" b="0" i="0">
              <a:solidFill>
                <a:srgbClr val="333333"/>
              </a:solidFill>
              <a:effectLst/>
            </a:endParaRPr>
          </a:p>
          <a:p>
            <a:pPr algn="l"/>
            <a:r>
              <a:rPr lang="sv-SE" sz="1100" b="0" i="0">
                <a:solidFill>
                  <a:srgbClr val="333333"/>
                </a:solidFill>
                <a:effectLst/>
              </a:rPr>
              <a:t>Sammankallande: Henrik Höjman</a:t>
            </a:r>
          </a:p>
          <a:p>
            <a:pPr algn="l"/>
            <a:r>
              <a:rPr lang="sv-SE" sz="1100" b="0" i="0">
                <a:solidFill>
                  <a:srgbClr val="333333"/>
                </a:solidFill>
                <a:effectLst/>
              </a:rPr>
              <a:t>Ledamot: Styrelsen beslutar</a:t>
            </a:r>
          </a:p>
          <a:p>
            <a:pPr algn="l"/>
            <a:br>
              <a:rPr lang="sv-SE" sz="1100" b="0" i="0">
                <a:solidFill>
                  <a:srgbClr val="333333"/>
                </a:solidFill>
                <a:effectLst/>
              </a:rPr>
            </a:br>
            <a:r>
              <a:rPr lang="sv-SE" sz="1100" b="0" i="0" u="sng">
                <a:solidFill>
                  <a:srgbClr val="333333"/>
                </a:solidFill>
                <a:effectLst/>
              </a:rPr>
              <a:t>Kioskansvarig</a:t>
            </a:r>
            <a:endParaRPr lang="sv-SE" sz="1100" b="0" i="0">
              <a:solidFill>
                <a:srgbClr val="333333"/>
              </a:solidFill>
              <a:effectLst/>
            </a:endParaRPr>
          </a:p>
          <a:p>
            <a:pPr algn="l"/>
            <a:r>
              <a:rPr lang="sv-SE" sz="1100">
                <a:solidFill>
                  <a:srgbClr val="333333"/>
                </a:solidFill>
              </a:rPr>
              <a:t>Malin </a:t>
            </a:r>
            <a:r>
              <a:rPr lang="sv-SE" sz="1100" err="1">
                <a:solidFill>
                  <a:srgbClr val="333333"/>
                </a:solidFill>
              </a:rPr>
              <a:t>Hammarnäs</a:t>
            </a:r>
            <a:r>
              <a:rPr lang="sv-SE" sz="1100">
                <a:solidFill>
                  <a:srgbClr val="333333"/>
                </a:solidFill>
              </a:rPr>
              <a:t>, Åsa Karlsson</a:t>
            </a:r>
            <a:endParaRPr lang="sv-SE" sz="1100" b="0" i="0">
              <a:solidFill>
                <a:srgbClr val="333333"/>
              </a:solidFill>
              <a:effectLst/>
            </a:endParaRPr>
          </a:p>
          <a:p>
            <a:pPr algn="l"/>
            <a:br>
              <a:rPr lang="sv-SE" sz="1100" b="0" i="0">
                <a:solidFill>
                  <a:srgbClr val="333333"/>
                </a:solidFill>
                <a:effectLst/>
              </a:rPr>
            </a:br>
            <a:r>
              <a:rPr lang="sv-SE" sz="1100" b="0" i="0" u="sng">
                <a:solidFill>
                  <a:srgbClr val="333333"/>
                </a:solidFill>
                <a:effectLst/>
              </a:rPr>
              <a:t>Sponsring</a:t>
            </a:r>
            <a:endParaRPr lang="sv-SE" sz="1100" b="0" i="0">
              <a:solidFill>
                <a:srgbClr val="333333"/>
              </a:solidFill>
              <a:effectLst/>
            </a:endParaRPr>
          </a:p>
          <a:p>
            <a:pPr algn="l"/>
            <a:r>
              <a:rPr lang="sv-SE" sz="1100" b="0" i="0">
                <a:solidFill>
                  <a:srgbClr val="333333"/>
                </a:solidFill>
                <a:effectLst/>
              </a:rPr>
              <a:t>Sammankallande: Henrik Höjman,</a:t>
            </a:r>
          </a:p>
          <a:p>
            <a:pPr algn="l"/>
            <a:br>
              <a:rPr lang="sv-SE" sz="1100" b="0" i="0">
                <a:solidFill>
                  <a:srgbClr val="333333"/>
                </a:solidFill>
                <a:effectLst/>
              </a:rPr>
            </a:br>
            <a:r>
              <a:rPr lang="sv-SE" sz="1100" b="0" i="0" u="sng">
                <a:solidFill>
                  <a:srgbClr val="333333"/>
                </a:solidFill>
                <a:effectLst/>
              </a:rPr>
              <a:t>SportAdmin och Hemsida</a:t>
            </a:r>
            <a:endParaRPr lang="sv-SE" sz="1100" b="0" i="0">
              <a:solidFill>
                <a:srgbClr val="333333"/>
              </a:solidFill>
              <a:effectLst/>
            </a:endParaRPr>
          </a:p>
          <a:p>
            <a:pPr algn="l"/>
            <a:r>
              <a:rPr lang="sv-SE" sz="1100" b="0" i="0">
                <a:solidFill>
                  <a:srgbClr val="333333"/>
                </a:solidFill>
                <a:effectLst/>
              </a:rPr>
              <a:t>Föreningskoordinator Mikael </a:t>
            </a:r>
            <a:r>
              <a:rPr lang="sv-SE" sz="1100" b="0" i="0" err="1">
                <a:solidFill>
                  <a:srgbClr val="333333"/>
                </a:solidFill>
                <a:effectLst/>
              </a:rPr>
              <a:t>Wintherquist</a:t>
            </a:r>
            <a:endParaRPr lang="sv-SE" sz="1100">
              <a:solidFill>
                <a:srgbClr val="333333"/>
              </a:solidFill>
            </a:endParaRPr>
          </a:p>
          <a:p>
            <a:pPr algn="l"/>
            <a:br>
              <a:rPr lang="sv-SE" sz="1100" b="0" i="0">
                <a:solidFill>
                  <a:srgbClr val="333333"/>
                </a:solidFill>
                <a:effectLst/>
              </a:rPr>
            </a:br>
            <a:r>
              <a:rPr lang="sv-SE" sz="1100" b="0" i="0" u="sng">
                <a:solidFill>
                  <a:srgbClr val="333333"/>
                </a:solidFill>
                <a:effectLst/>
              </a:rPr>
              <a:t>Utbildningsansvariga</a:t>
            </a:r>
            <a:endParaRPr lang="sv-SE" sz="1100" b="0" i="0">
              <a:solidFill>
                <a:srgbClr val="333333"/>
              </a:solidFill>
              <a:effectLst/>
            </a:endParaRPr>
          </a:p>
          <a:p>
            <a:pPr algn="l"/>
            <a:r>
              <a:rPr lang="sv-SE" sz="1100">
                <a:solidFill>
                  <a:srgbClr val="333333"/>
                </a:solidFill>
              </a:rPr>
              <a:t>Föreningskoordinator Mikael </a:t>
            </a:r>
            <a:r>
              <a:rPr lang="sv-SE" sz="1100" err="1">
                <a:solidFill>
                  <a:srgbClr val="333333"/>
                </a:solidFill>
              </a:rPr>
              <a:t>Wintherquist</a:t>
            </a:r>
            <a:endParaRPr lang="sv-SE" sz="1100" b="0" i="0">
              <a:solidFill>
                <a:srgbClr val="333333"/>
              </a:solidFill>
              <a:effectLst/>
            </a:endParaRPr>
          </a:p>
          <a:p>
            <a:pPr algn="l"/>
            <a:endParaRPr lang="sv-SE" sz="1100">
              <a:solidFill>
                <a:srgbClr val="333333"/>
              </a:solidFill>
            </a:endParaRPr>
          </a:p>
          <a:p>
            <a:pPr algn="l"/>
            <a:r>
              <a:rPr lang="sv-SE" sz="1100" b="0" i="0" u="sng">
                <a:solidFill>
                  <a:srgbClr val="333333"/>
                </a:solidFill>
                <a:effectLst/>
              </a:rPr>
              <a:t>Materialansvarig</a:t>
            </a:r>
          </a:p>
          <a:p>
            <a:pPr algn="l"/>
            <a:r>
              <a:rPr lang="sv-SE" sz="1100" b="0" i="0">
                <a:solidFill>
                  <a:srgbClr val="333333"/>
                </a:solidFill>
                <a:effectLst/>
              </a:rPr>
              <a:t>Tobias Bengtsson </a:t>
            </a:r>
            <a:br>
              <a:rPr lang="sv-SE" sz="800" b="0" i="0">
                <a:solidFill>
                  <a:srgbClr val="333333"/>
                </a:solidFill>
                <a:effectLst/>
              </a:rPr>
            </a:br>
            <a:endParaRPr lang="sv-SE" sz="800" b="0" i="0">
              <a:solidFill>
                <a:srgbClr val="333333"/>
              </a:solidFill>
              <a:effectLst/>
            </a:endParaRPr>
          </a:p>
          <a:p>
            <a:pPr algn="l"/>
            <a:br>
              <a:rPr lang="sv-SE" sz="1000" b="0" i="0">
                <a:solidFill>
                  <a:srgbClr val="333333"/>
                </a:solidFill>
                <a:effectLst/>
              </a:rPr>
            </a:br>
            <a:endParaRPr lang="sv-SE" sz="1000" b="0" i="0">
              <a:solidFill>
                <a:srgbClr val="333333"/>
              </a:solidFill>
              <a:effectLst/>
            </a:endParaRPr>
          </a:p>
        </p:txBody>
      </p:sp>
      <p:pic>
        <p:nvPicPr>
          <p:cNvPr id="11" name="Bildobjekt 2" descr="En bild som visar symbol, emblem, cirkel, logotyp&#10;&#10;Automatiskt genererad beskrivning">
            <a:extLst>
              <a:ext uri="{FF2B5EF4-FFF2-40B4-BE49-F238E27FC236}">
                <a16:creationId xmlns:a16="http://schemas.microsoft.com/office/drawing/2014/main" id="{9FFF5FE8-B81D-A491-3296-A61727790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4">
            <a:extLst>
              <a:ext uri="{FF2B5EF4-FFF2-40B4-BE49-F238E27FC236}">
                <a16:creationId xmlns:a16="http://schemas.microsoft.com/office/drawing/2014/main" id="{AA332030-FE82-D397-FE43-E1F42156C7A6}"/>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174508678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1195028-DE11-4799-AAEE-D48BCDAAF29A}"/>
              </a:ext>
            </a:extLst>
          </p:cNvPr>
          <p:cNvSpPr txBox="1"/>
          <p:nvPr/>
        </p:nvSpPr>
        <p:spPr>
          <a:xfrm>
            <a:off x="5126242" y="122824"/>
            <a:ext cx="3932076" cy="430887"/>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§7.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sp>
        <p:nvSpPr>
          <p:cNvPr id="11" name="Rektangel 2">
            <a:extLst>
              <a:ext uri="{FF2B5EF4-FFF2-40B4-BE49-F238E27FC236}">
                <a16:creationId xmlns:a16="http://schemas.microsoft.com/office/drawing/2014/main" id="{6D30C156-D897-4AFD-BA5B-276DEC43F054}"/>
              </a:ext>
            </a:extLst>
          </p:cNvPr>
          <p:cNvSpPr/>
          <p:nvPr/>
        </p:nvSpPr>
        <p:spPr>
          <a:xfrm>
            <a:off x="1571422" y="1262630"/>
            <a:ext cx="7404571" cy="1740413"/>
          </a:xfrm>
          <a:prstGeom prst="rect">
            <a:avLst/>
          </a:prstGeom>
        </p:spPr>
        <p:txBody>
          <a:bodyPr wrap="square">
            <a:spAutoFit/>
          </a:bodyPr>
          <a:lstStyle/>
          <a:p>
            <a:pPr>
              <a:lnSpc>
                <a:spcPct val="115000"/>
              </a:lnSpc>
              <a:spcBef>
                <a:spcPts val="1000"/>
              </a:spcBef>
              <a:spcAft>
                <a:spcPts val="0"/>
              </a:spcAft>
            </a:pPr>
            <a:r>
              <a:rPr lang="sv-SE" sz="1600">
                <a:effectLst/>
                <a:ea typeface="Calibri" panose="020F0502020204030204" pitchFamily="34" charset="0"/>
              </a:rPr>
              <a:t>Under 2025 uppgick medlemsantalet till 6</a:t>
            </a:r>
            <a:r>
              <a:rPr lang="sv-SE" sz="1600">
                <a:ea typeface="Calibri" panose="020F0502020204030204" pitchFamily="34" charset="0"/>
              </a:rPr>
              <a:t>81</a:t>
            </a:r>
            <a:r>
              <a:rPr lang="sv-SE" sz="1600">
                <a:effectLst/>
                <a:ea typeface="Calibri" panose="020F0502020204030204" pitchFamily="34" charset="0"/>
              </a:rPr>
              <a:t>st varav 89 </a:t>
            </a:r>
            <a:r>
              <a:rPr lang="sv-SE" sz="1600" err="1">
                <a:effectLst/>
                <a:ea typeface="Calibri" panose="020F0502020204030204" pitchFamily="34" charset="0"/>
              </a:rPr>
              <a:t>st</a:t>
            </a:r>
            <a:r>
              <a:rPr lang="sv-SE" sz="1600">
                <a:effectLst/>
                <a:ea typeface="Calibri" panose="020F0502020204030204" pitchFamily="34" charset="0"/>
              </a:rPr>
              <a:t> ledare och </a:t>
            </a:r>
            <a:r>
              <a:rPr lang="sv-SE" sz="1600">
                <a:ea typeface="Calibri" panose="020F0502020204030204" pitchFamily="34" charset="0"/>
              </a:rPr>
              <a:t>74</a:t>
            </a:r>
            <a:r>
              <a:rPr lang="sv-SE" sz="1600">
                <a:effectLst/>
                <a:ea typeface="Calibri" panose="020F0502020204030204" pitchFamily="34" charset="0"/>
              </a:rPr>
              <a:t> </a:t>
            </a:r>
            <a:r>
              <a:rPr lang="sv-SE" sz="1600" err="1">
                <a:effectLst/>
                <a:ea typeface="Calibri" panose="020F0502020204030204" pitchFamily="34" charset="0"/>
              </a:rPr>
              <a:t>st</a:t>
            </a:r>
            <a:r>
              <a:rPr lang="sv-SE" sz="1600">
                <a:effectLst/>
                <a:ea typeface="Calibri" panose="020F0502020204030204" pitchFamily="34" charset="0"/>
              </a:rPr>
              <a:t> passiva. </a:t>
            </a:r>
          </a:p>
          <a:p>
            <a:pPr>
              <a:lnSpc>
                <a:spcPct val="115000"/>
              </a:lnSpc>
              <a:spcBef>
                <a:spcPts val="1000"/>
              </a:spcBef>
              <a:spcAft>
                <a:spcPts val="0"/>
              </a:spcAft>
            </a:pPr>
            <a:r>
              <a:rPr lang="sv-SE" sz="1600">
                <a:effectLst/>
                <a:ea typeface="Calibri" panose="020F0502020204030204" pitchFamily="34" charset="0"/>
              </a:rPr>
              <a:t>Antal aktiva spelare har ökat under 2025 från 475st till </a:t>
            </a:r>
            <a:r>
              <a:rPr lang="sv-SE" sz="1600">
                <a:ea typeface="Calibri" panose="020F0502020204030204" pitchFamily="34" charset="0"/>
              </a:rPr>
              <a:t>518</a:t>
            </a:r>
            <a:r>
              <a:rPr lang="sv-SE" sz="1600">
                <a:effectLst/>
                <a:ea typeface="Calibri" panose="020F0502020204030204" pitchFamily="34" charset="0"/>
              </a:rPr>
              <a:t>st. </a:t>
            </a:r>
            <a:endParaRPr lang="sv-SE" sz="1600">
              <a:ea typeface="Times New Roman"/>
              <a:cs typeface="Times New Roman"/>
            </a:endParaRPr>
          </a:p>
          <a:p>
            <a:pPr>
              <a:lnSpc>
                <a:spcPct val="115000"/>
              </a:lnSpc>
              <a:spcBef>
                <a:spcPts val="1000"/>
              </a:spcBef>
              <a:spcAft>
                <a:spcPts val="0"/>
              </a:spcAft>
            </a:pPr>
            <a:r>
              <a:rPr lang="sv-SE" sz="1600">
                <a:ea typeface="Times New Roman"/>
                <a:cs typeface="Times New Roman"/>
              </a:rPr>
              <a:t>Vår verksamhet har erbjudit barn, ungdomar och seniorer en </a:t>
            </a:r>
            <a:br>
              <a:rPr lang="sv-SE" sz="1600">
                <a:ea typeface="Times New Roman"/>
                <a:cs typeface="Times New Roman"/>
              </a:rPr>
            </a:br>
            <a:r>
              <a:rPr lang="sv-SE" sz="1600">
                <a:ea typeface="Times New Roman"/>
                <a:cs typeface="Times New Roman"/>
              </a:rPr>
              <a:t>förträfflig fritidssysselsättning </a:t>
            </a:r>
            <a:r>
              <a:rPr lang="sv-SE" sz="1600">
                <a:ea typeface="Times New Roman"/>
                <a:cs typeface="Times New Roman"/>
                <a:sym typeface="Wingdings" panose="05000000000000000000" pitchFamily="2" charset="2"/>
              </a:rPr>
              <a:t>⚽!</a:t>
            </a:r>
            <a:endParaRPr lang="sv-SE" sz="1600">
              <a:ea typeface="Times New Roman"/>
              <a:cs typeface="Times New Roman"/>
            </a:endParaRPr>
          </a:p>
        </p:txBody>
      </p:sp>
      <p:pic>
        <p:nvPicPr>
          <p:cNvPr id="8" name="Bildobjekt 2" descr="En bild som visar symbol, emblem, cirkel, logotyp&#10;&#10;Automatiskt genererad beskrivning">
            <a:extLst>
              <a:ext uri="{FF2B5EF4-FFF2-40B4-BE49-F238E27FC236}">
                <a16:creationId xmlns:a16="http://schemas.microsoft.com/office/drawing/2014/main" id="{263FB7C4-315A-2E0C-7161-CDA0D0B56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9" name="textruta 8">
            <a:extLst>
              <a:ext uri="{FF2B5EF4-FFF2-40B4-BE49-F238E27FC236}">
                <a16:creationId xmlns:a16="http://schemas.microsoft.com/office/drawing/2014/main" id="{C6B3F980-04F5-751E-56BC-EB3455AC41B0}"/>
              </a:ext>
            </a:extLst>
          </p:cNvPr>
          <p:cNvSpPr txBox="1"/>
          <p:nvPr/>
        </p:nvSpPr>
        <p:spPr>
          <a:xfrm>
            <a:off x="2123728" y="637077"/>
            <a:ext cx="4968552" cy="523220"/>
          </a:xfrm>
          <a:prstGeom prst="rect">
            <a:avLst/>
          </a:prstGeom>
          <a:noFill/>
        </p:spPr>
        <p:txBody>
          <a:bodyPr wrap="square" rtlCol="0">
            <a:spAutoFit/>
          </a:bodyPr>
          <a:lstStyle/>
          <a:p>
            <a:pPr algn="ctr"/>
            <a:r>
              <a:rPr lang="sv-SE" sz="2800">
                <a:solidFill>
                  <a:schemeClr val="accent1"/>
                </a:solidFill>
                <a:latin typeface="Avenir Next LT Pro" panose="020B0504020202020204" pitchFamily="34" charset="0"/>
              </a:rPr>
              <a:t>Verksamhetsberättelse 2025</a:t>
            </a:r>
          </a:p>
        </p:txBody>
      </p:sp>
      <p:pic>
        <p:nvPicPr>
          <p:cNvPr id="4" name="Bildobjekt 3">
            <a:extLst>
              <a:ext uri="{FF2B5EF4-FFF2-40B4-BE49-F238E27FC236}">
                <a16:creationId xmlns:a16="http://schemas.microsoft.com/office/drawing/2014/main" id="{4EAF6A41-8FD3-4D81-30E4-B3B9854F73E6}"/>
              </a:ext>
            </a:extLst>
          </p:cNvPr>
          <p:cNvPicPr>
            <a:picLocks noChangeAspect="1"/>
          </p:cNvPicPr>
          <p:nvPr/>
        </p:nvPicPr>
        <p:blipFill>
          <a:blip r:embed="rId3">
            <a:extLst>
              <a:ext uri="{28A0092B-C50C-407E-A947-70E740481C1C}">
                <a14:useLocalDpi xmlns:a14="http://schemas.microsoft.com/office/drawing/2010/main" val="0"/>
              </a:ext>
            </a:extLst>
          </a:blip>
          <a:srcRect t="45115"/>
          <a:stretch>
            <a:fillRect/>
          </a:stretch>
        </p:blipFill>
        <p:spPr>
          <a:xfrm>
            <a:off x="5064553" y="3568566"/>
            <a:ext cx="3636325" cy="2709996"/>
          </a:xfrm>
          <a:prstGeom prst="rect">
            <a:avLst/>
          </a:prstGeom>
        </p:spPr>
      </p:pic>
      <p:pic>
        <p:nvPicPr>
          <p:cNvPr id="2" name="Bildobjekt 1">
            <a:extLst>
              <a:ext uri="{FF2B5EF4-FFF2-40B4-BE49-F238E27FC236}">
                <a16:creationId xmlns:a16="http://schemas.microsoft.com/office/drawing/2014/main" id="{4CAA1560-87B1-1B8F-ED29-DBBBD8C8BD7D}"/>
              </a:ext>
            </a:extLst>
          </p:cNvPr>
          <p:cNvPicPr>
            <a:picLocks noChangeAspect="1"/>
          </p:cNvPicPr>
          <p:nvPr/>
        </p:nvPicPr>
        <p:blipFill>
          <a:blip r:embed="rId4"/>
          <a:stretch>
            <a:fillRect/>
          </a:stretch>
        </p:blipFill>
        <p:spPr>
          <a:xfrm>
            <a:off x="443122" y="3318689"/>
            <a:ext cx="3361212" cy="2959873"/>
          </a:xfrm>
          <a:prstGeom prst="rect">
            <a:avLst/>
          </a:prstGeom>
        </p:spPr>
      </p:pic>
      <p:sp>
        <p:nvSpPr>
          <p:cNvPr id="3" name="Footer Placeholder 4">
            <a:extLst>
              <a:ext uri="{FF2B5EF4-FFF2-40B4-BE49-F238E27FC236}">
                <a16:creationId xmlns:a16="http://schemas.microsoft.com/office/drawing/2014/main" id="{AB0CB6C1-EECA-ECE2-A54B-D8A9C96B085C}"/>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21339726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467390" y="1132932"/>
            <a:ext cx="7447137" cy="5223418"/>
          </a:xfrm>
          <a:prstGeom prst="rect">
            <a:avLst/>
          </a:prstGeom>
        </p:spPr>
        <p:txBody>
          <a:bodyPr wrap="square">
            <a:spAutoFit/>
          </a:bodyPr>
          <a:lstStyle/>
          <a:p>
            <a:pPr>
              <a:lnSpc>
                <a:spcPct val="115000"/>
              </a:lnSpc>
              <a:spcBef>
                <a:spcPts val="1000"/>
              </a:spcBef>
              <a:spcAft>
                <a:spcPts val="0"/>
              </a:spcAft>
            </a:pPr>
            <a:r>
              <a:rPr lang="sv-SE" sz="1400">
                <a:solidFill>
                  <a:schemeClr val="accent1"/>
                </a:solidFill>
                <a:ea typeface="Times New Roman"/>
                <a:cs typeface="Times New Roman"/>
              </a:rPr>
              <a:t>IFC Ungdomsfond - information</a:t>
            </a:r>
          </a:p>
          <a:p>
            <a:pPr marL="285750" indent="-285750">
              <a:lnSpc>
                <a:spcPct val="115000"/>
              </a:lnSpc>
              <a:spcBef>
                <a:spcPts val="600"/>
              </a:spcBef>
              <a:spcAft>
                <a:spcPts val="0"/>
              </a:spcAft>
              <a:buFont typeface="Arial" panose="020B0604020202020204" pitchFamily="34" charset="0"/>
              <a:buChar char="•"/>
            </a:pPr>
            <a:r>
              <a:rPr lang="sv-SE" sz="1400">
                <a:ea typeface="Times New Roman"/>
                <a:cs typeface="Times New Roman"/>
              </a:rPr>
              <a:t>Fonden har delvis sitt ursprung i den s.k. ”Harry Arvidssons Minnesfond” med hjälp av framlidne Harry som dog 2005. </a:t>
            </a:r>
            <a:br>
              <a:rPr lang="sv-SE" sz="1400">
                <a:ea typeface="Times New Roman"/>
                <a:cs typeface="Times New Roman"/>
              </a:rPr>
            </a:br>
            <a:r>
              <a:rPr lang="sv-SE" sz="1400">
                <a:ea typeface="Times New Roman"/>
                <a:cs typeface="Times New Roman"/>
              </a:rPr>
              <a:t>Efter Harrys död erhöll klubben en ansenlig summa pengar med önskemål om att dessa skulle tillfalla klubbens ungdomar </a:t>
            </a:r>
          </a:p>
          <a:p>
            <a:pPr marL="285750" indent="-285750">
              <a:lnSpc>
                <a:spcPct val="115000"/>
              </a:lnSpc>
              <a:spcBef>
                <a:spcPts val="600"/>
              </a:spcBef>
              <a:spcAft>
                <a:spcPts val="0"/>
              </a:spcAft>
              <a:buFont typeface="Arial" panose="020B0604020202020204" pitchFamily="34" charset="0"/>
              <a:buChar char="•"/>
            </a:pPr>
            <a:r>
              <a:rPr lang="sv-SE" sz="1400">
                <a:ea typeface="Times New Roman"/>
                <a:cs typeface="Times New Roman"/>
              </a:rPr>
              <a:t>Saldot ska enligt fondens stadgar aldrig understiga 50.000 kr.</a:t>
            </a:r>
          </a:p>
          <a:p>
            <a:pPr marL="285750" indent="-285750">
              <a:lnSpc>
                <a:spcPct val="115000"/>
              </a:lnSpc>
              <a:spcBef>
                <a:spcPts val="600"/>
              </a:spcBef>
              <a:spcAft>
                <a:spcPts val="0"/>
              </a:spcAft>
              <a:buFont typeface="Arial" panose="020B0604020202020204" pitchFamily="34" charset="0"/>
              <a:buChar char="•"/>
            </a:pPr>
            <a:r>
              <a:rPr lang="sv-SE" sz="1400">
                <a:ea typeface="Times New Roman"/>
                <a:cs typeface="Times New Roman"/>
              </a:rPr>
              <a:t>Tanken är att de i klubben verksamma spelare och lag kan söka ekonomiska medel för sitt fotbollsutövande </a:t>
            </a:r>
            <a:br>
              <a:rPr lang="sv-SE" sz="1400">
                <a:ea typeface="Times New Roman"/>
                <a:cs typeface="Times New Roman"/>
              </a:rPr>
            </a:br>
            <a:r>
              <a:rPr lang="sv-SE" sz="1400">
                <a:ea typeface="Times New Roman"/>
                <a:cs typeface="Times New Roman"/>
              </a:rPr>
              <a:t>eller därtill kopplade aktiviteter. Även klubbens olika organ som ungdomssektion, styrelse mfl kan söka medel </a:t>
            </a:r>
            <a:br>
              <a:rPr lang="sv-SE" sz="1400">
                <a:ea typeface="Times New Roman"/>
                <a:cs typeface="Times New Roman"/>
              </a:rPr>
            </a:br>
            <a:r>
              <a:rPr lang="sv-SE" sz="1400">
                <a:ea typeface="Times New Roman"/>
                <a:cs typeface="Times New Roman"/>
              </a:rPr>
              <a:t>för ungdomsspelare och lag enligt samma principer. </a:t>
            </a:r>
          </a:p>
          <a:p>
            <a:pPr marL="285750" indent="-285750">
              <a:lnSpc>
                <a:spcPct val="115000"/>
              </a:lnSpc>
              <a:spcBef>
                <a:spcPts val="600"/>
              </a:spcBef>
              <a:spcAft>
                <a:spcPts val="0"/>
              </a:spcAft>
              <a:buFont typeface="Arial" panose="020B0604020202020204" pitchFamily="34" charset="0"/>
              <a:buChar char="•"/>
            </a:pPr>
            <a:r>
              <a:rPr lang="sv-SE" sz="1400"/>
              <a:t>Det beslutande organet utgörs av styrelsen som enligt föreningens stadgar är beslutsmässig vid närvaro av minst 3 </a:t>
            </a:r>
            <a:r>
              <a:rPr lang="sv-SE" sz="1400" err="1"/>
              <a:t>st</a:t>
            </a:r>
            <a:r>
              <a:rPr lang="sv-SE" sz="1400"/>
              <a:t> ledamöter.</a:t>
            </a:r>
          </a:p>
          <a:p>
            <a:pPr>
              <a:lnSpc>
                <a:spcPct val="115000"/>
              </a:lnSpc>
              <a:spcBef>
                <a:spcPts val="600"/>
              </a:spcBef>
              <a:spcAft>
                <a:spcPts val="0"/>
              </a:spcAft>
            </a:pPr>
            <a:r>
              <a:rPr lang="sv-SE" sz="1400" i="1"/>
              <a:t> </a:t>
            </a:r>
            <a:endParaRPr lang="sv-SE" sz="1400">
              <a:ea typeface="Times New Roman"/>
              <a:cs typeface="Times New Roman"/>
            </a:endParaRPr>
          </a:p>
          <a:p>
            <a:pPr>
              <a:lnSpc>
                <a:spcPct val="115000"/>
              </a:lnSpc>
              <a:spcBef>
                <a:spcPts val="600"/>
              </a:spcBef>
            </a:pPr>
            <a:r>
              <a:rPr lang="sv-SE" sz="1400">
                <a:solidFill>
                  <a:schemeClr val="accent1"/>
                </a:solidFill>
                <a:ea typeface="Times New Roman"/>
                <a:cs typeface="Times New Roman"/>
              </a:rPr>
              <a:t>IFC Ungdomsfond 2025</a:t>
            </a:r>
            <a:endParaRPr lang="sv-SE" sz="1400">
              <a:ea typeface="Times New Roman"/>
              <a:cs typeface="Times New Roman"/>
            </a:endParaRPr>
          </a:p>
          <a:p>
            <a:pPr marL="285750" indent="-285750">
              <a:lnSpc>
                <a:spcPct val="115000"/>
              </a:lnSpc>
              <a:spcBef>
                <a:spcPts val="600"/>
              </a:spcBef>
              <a:spcAft>
                <a:spcPts val="0"/>
              </a:spcAft>
              <a:buFont typeface="Arial" panose="020B0604020202020204" pitchFamily="34" charset="0"/>
              <a:buChar char="•"/>
            </a:pPr>
            <a:r>
              <a:rPr lang="sv-SE" sz="1400">
                <a:ln>
                  <a:noFill/>
                </a:ln>
                <a:solidFill>
                  <a:srgbClr val="000000"/>
                </a:solidFill>
                <a:effectLst/>
                <a:ea typeface="Arial Unicode MS" panose="020B0604020202020204"/>
                <a:cs typeface="Arial Unicode MS" panose="020B0604020202020204"/>
              </a:rPr>
              <a:t>Under 2025 har ungdomsfonden beviljat utdelning på totalt 26.000kr.</a:t>
            </a:r>
          </a:p>
          <a:p>
            <a:pPr marL="285750" indent="-285750">
              <a:lnSpc>
                <a:spcPct val="115000"/>
              </a:lnSpc>
              <a:spcBef>
                <a:spcPts val="600"/>
              </a:spcBef>
              <a:buFont typeface="Arial" panose="020B0604020202020204" pitchFamily="34" charset="0"/>
              <a:buChar char="•"/>
            </a:pPr>
            <a:r>
              <a:rPr lang="sv-SE" sz="1400">
                <a:ea typeface="Times New Roman"/>
                <a:cs typeface="Times New Roman"/>
              </a:rPr>
              <a:t>Styrelsen har i februari 2025 tillfört medel på 50.867kr.</a:t>
            </a:r>
          </a:p>
          <a:p>
            <a:pPr marL="285750" indent="-285750">
              <a:lnSpc>
                <a:spcPct val="115000"/>
              </a:lnSpc>
              <a:spcBef>
                <a:spcPts val="600"/>
              </a:spcBef>
              <a:spcAft>
                <a:spcPts val="0"/>
              </a:spcAft>
              <a:buFont typeface="Arial" panose="020B0604020202020204" pitchFamily="34" charset="0"/>
              <a:buChar char="•"/>
            </a:pPr>
            <a:r>
              <a:rPr lang="sv-SE" sz="1400">
                <a:ea typeface="Times New Roman"/>
                <a:cs typeface="Times New Roman"/>
              </a:rPr>
              <a:t>Saldot på fonden är i skrivande stund 93.728kr. </a:t>
            </a:r>
          </a:p>
        </p:txBody>
      </p:sp>
      <p:sp>
        <p:nvSpPr>
          <p:cNvPr id="7" name="TextBox 6">
            <a:extLst>
              <a:ext uri="{FF2B5EF4-FFF2-40B4-BE49-F238E27FC236}">
                <a16:creationId xmlns:a16="http://schemas.microsoft.com/office/drawing/2014/main" id="{21195028-DE11-4799-AAEE-D48BCDAAF29A}"/>
              </a:ext>
            </a:extLst>
          </p:cNvPr>
          <p:cNvSpPr txBox="1"/>
          <p:nvPr/>
        </p:nvSpPr>
        <p:spPr>
          <a:xfrm>
            <a:off x="5126242" y="122824"/>
            <a:ext cx="3932076" cy="430887"/>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§7.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pic>
        <p:nvPicPr>
          <p:cNvPr id="5" name="Bildobjekt 2" descr="En bild som visar symbol, emblem, cirkel, logotyp&#10;&#10;Automatiskt genererad beskrivning">
            <a:extLst>
              <a:ext uri="{FF2B5EF4-FFF2-40B4-BE49-F238E27FC236}">
                <a16:creationId xmlns:a16="http://schemas.microsoft.com/office/drawing/2014/main" id="{2ED0563A-8C06-4ED6-20B5-8B6932420C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8" name="textruta 7">
            <a:extLst>
              <a:ext uri="{FF2B5EF4-FFF2-40B4-BE49-F238E27FC236}">
                <a16:creationId xmlns:a16="http://schemas.microsoft.com/office/drawing/2014/main" id="{F46AE903-DCCE-C474-7527-B19521D1ADB7}"/>
              </a:ext>
            </a:extLst>
          </p:cNvPr>
          <p:cNvSpPr txBox="1"/>
          <p:nvPr/>
        </p:nvSpPr>
        <p:spPr>
          <a:xfrm>
            <a:off x="2123728" y="637077"/>
            <a:ext cx="4968552" cy="523220"/>
          </a:xfrm>
          <a:prstGeom prst="rect">
            <a:avLst/>
          </a:prstGeom>
          <a:noFill/>
        </p:spPr>
        <p:txBody>
          <a:bodyPr wrap="square" rtlCol="0">
            <a:spAutoFit/>
          </a:bodyPr>
          <a:lstStyle/>
          <a:p>
            <a:pPr algn="ctr"/>
            <a:r>
              <a:rPr lang="sv-SE" sz="2800">
                <a:solidFill>
                  <a:schemeClr val="accent1"/>
                </a:solidFill>
                <a:latin typeface="Avenir Next LT Pro" panose="020B0504020202020204" pitchFamily="34" charset="0"/>
              </a:rPr>
              <a:t>Verksamhetsberättelse 2025</a:t>
            </a:r>
          </a:p>
        </p:txBody>
      </p:sp>
      <p:sp>
        <p:nvSpPr>
          <p:cNvPr id="4" name="Footer Placeholder 4">
            <a:extLst>
              <a:ext uri="{FF2B5EF4-FFF2-40B4-BE49-F238E27FC236}">
                <a16:creationId xmlns:a16="http://schemas.microsoft.com/office/drawing/2014/main" id="{25BF2F62-9CCF-88D4-4CEF-F2EAC921867F}"/>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220040355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979712" y="637077"/>
            <a:ext cx="5976664" cy="523220"/>
          </a:xfrm>
          <a:prstGeom prst="rect">
            <a:avLst/>
          </a:prstGeom>
          <a:noFill/>
        </p:spPr>
        <p:txBody>
          <a:bodyPr wrap="square" rtlCol="0">
            <a:spAutoFit/>
          </a:bodyPr>
          <a:lstStyle/>
          <a:p>
            <a:r>
              <a:rPr lang="sv-SE" sz="2800">
                <a:solidFill>
                  <a:schemeClr val="accent1"/>
                </a:solidFill>
              </a:rPr>
              <a:t>Ekonomisk rapportering 2024/25</a:t>
            </a:r>
          </a:p>
        </p:txBody>
      </p:sp>
      <p:sp>
        <p:nvSpPr>
          <p:cNvPr id="10" name="TextBox 9">
            <a:extLst>
              <a:ext uri="{FF2B5EF4-FFF2-40B4-BE49-F238E27FC236}">
                <a16:creationId xmlns:a16="http://schemas.microsoft.com/office/drawing/2014/main" id="{F7D34BA3-DD5A-44A7-B0FA-FCF7E861C536}"/>
              </a:ext>
            </a:extLst>
          </p:cNvPr>
          <p:cNvSpPr txBox="1"/>
          <p:nvPr/>
        </p:nvSpPr>
        <p:spPr>
          <a:xfrm>
            <a:off x="5126242" y="122824"/>
            <a:ext cx="3932076" cy="600164"/>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§8. Resultat och Balansräkning</a:t>
            </a:r>
            <a:br>
              <a:rPr lang="sv-SE" sz="1100" b="1">
                <a:solidFill>
                  <a:schemeClr val="accent1"/>
                </a:solidFill>
                <a:effectLst/>
                <a:uFill>
                  <a:solidFill>
                    <a:srgbClr val="000000"/>
                  </a:solidFill>
                </a:uFill>
                <a:ea typeface="Arial Unicode MS"/>
                <a:cs typeface="Arial Unicode MS"/>
              </a:rPr>
            </a:br>
            <a:r>
              <a:rPr lang="sv-SE" sz="1100" b="1">
                <a:solidFill>
                  <a:schemeClr val="accent1"/>
                </a:solidFill>
                <a:effectLst/>
                <a:uFill>
                  <a:solidFill>
                    <a:srgbClr val="000000"/>
                  </a:solidFill>
                </a:uFill>
                <a:ea typeface="Arial Unicode MS"/>
                <a:cs typeface="Arial Unicode MS"/>
              </a:rPr>
              <a:t>(Ekonomisk del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pic>
        <p:nvPicPr>
          <p:cNvPr id="3" name="Bildobjekt 2" descr="En bild som visar symbol, emblem, cirkel, logotyp&#10;&#10;Automatiskt genererad beskrivning">
            <a:extLst>
              <a:ext uri="{FF2B5EF4-FFF2-40B4-BE49-F238E27FC236}">
                <a16:creationId xmlns:a16="http://schemas.microsoft.com/office/drawing/2014/main" id="{FD7CDA15-0206-BC9F-5459-FB222E6E20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D0F5CD3D-2901-109E-CC52-B37AE5ED8A26}"/>
              </a:ext>
            </a:extLst>
          </p:cNvPr>
          <p:cNvSpPr txBox="1"/>
          <p:nvPr/>
        </p:nvSpPr>
        <p:spPr>
          <a:xfrm>
            <a:off x="1392737" y="1555036"/>
            <a:ext cx="7150614" cy="3970318"/>
          </a:xfrm>
          <a:prstGeom prst="rect">
            <a:avLst/>
          </a:prstGeom>
          <a:noFill/>
        </p:spPr>
        <p:txBody>
          <a:bodyPr wrap="square" rtlCol="0">
            <a:spAutoFit/>
          </a:bodyPr>
          <a:lstStyle/>
          <a:p>
            <a:pPr marL="285750" indent="-285750">
              <a:buFont typeface="Courier New" panose="02070309020205020404" pitchFamily="49" charset="0"/>
              <a:buChar char="o"/>
            </a:pPr>
            <a:r>
              <a:rPr lang="sv-SE">
                <a:ea typeface="Arial Unicode MS"/>
              </a:rPr>
              <a:t>Med anledning av ändrad redovisning/bokföring så är inte längre lagkassorna resultatpåverkande och likaså inte heller U-Fonden.</a:t>
            </a:r>
            <a:endParaRPr lang="sv-SE" sz="1800">
              <a:effectLst/>
              <a:ea typeface="Arial Unicode MS"/>
            </a:endParaRPr>
          </a:p>
          <a:p>
            <a:endParaRPr lang="sv-SE" sz="1800">
              <a:effectLst/>
              <a:ea typeface="Arial Unicode MS"/>
            </a:endParaRPr>
          </a:p>
          <a:p>
            <a:pPr marL="285750" indent="-285750">
              <a:buFont typeface="Courier New" panose="02070309020205020404" pitchFamily="49" charset="0"/>
              <a:buChar char="o"/>
            </a:pPr>
            <a:r>
              <a:rPr lang="sv-SE" sz="1800">
                <a:effectLst/>
                <a:ea typeface="Arial Unicode MS"/>
                <a:cs typeface="Times New Roman" panose="02020603050405020304" pitchFamily="18" charset="0"/>
              </a:rPr>
              <a:t>Föreningen har växt historiskt sett och cementerat antal aktiva runt 500st. Med tillväxt och en hög aktivitetsnivå så har vi även historiskt sett lidit av växtvärk, inte bara resursmässigt utan även ekonomiskt. </a:t>
            </a:r>
          </a:p>
          <a:p>
            <a:pPr marL="285750" indent="-285750">
              <a:buFont typeface="Courier New" panose="02070309020205020404" pitchFamily="49" charset="0"/>
              <a:buChar char="o"/>
            </a:pPr>
            <a:endParaRPr lang="sv-SE" sz="1800">
              <a:effectLst/>
              <a:ea typeface="Arial Unicode MS"/>
              <a:cs typeface="Times New Roman" panose="02020603050405020304" pitchFamily="18" charset="0"/>
            </a:endParaRPr>
          </a:p>
          <a:p>
            <a:pPr marL="285750" indent="-285750">
              <a:buFont typeface="Courier New" panose="02070309020205020404" pitchFamily="49" charset="0"/>
              <a:buChar char="o"/>
            </a:pPr>
            <a:r>
              <a:rPr lang="sv-SE">
                <a:ea typeface="Arial Unicode MS"/>
                <a:cs typeface="Times New Roman" panose="02020603050405020304" pitchFamily="18" charset="0"/>
              </a:rPr>
              <a:t>Ekonomin behöver följa föreningens tillväxt och framgångar vilket vi kan konstatera att den gjort under 2025.</a:t>
            </a:r>
            <a:endParaRPr lang="sv-SE" sz="1800">
              <a:effectLst/>
              <a:ea typeface="Arial Unicode MS"/>
              <a:cs typeface="Times New Roman" panose="02020603050405020304" pitchFamily="18" charset="0"/>
            </a:endParaRPr>
          </a:p>
          <a:p>
            <a:endParaRPr lang="sv-SE">
              <a:ea typeface="Arial Unicode MS"/>
              <a:cs typeface="Times New Roman" panose="02020603050405020304" pitchFamily="18" charset="0"/>
            </a:endParaRPr>
          </a:p>
          <a:p>
            <a:pPr marL="285750" indent="-285750">
              <a:buFont typeface="Courier New" panose="02070309020205020404" pitchFamily="49" charset="0"/>
              <a:buChar char="o"/>
            </a:pPr>
            <a:r>
              <a:rPr lang="sv-SE" sz="1800">
                <a:effectLst/>
                <a:ea typeface="Arial Unicode MS"/>
                <a:cs typeface="Times New Roman" panose="02020603050405020304" pitchFamily="18" charset="0"/>
              </a:rPr>
              <a:t>Ökad oms. och fortsatt positivt res. </a:t>
            </a:r>
            <a:r>
              <a:rPr lang="sv-SE">
                <a:ea typeface="Arial Unicode MS"/>
                <a:cs typeface="Times New Roman" panose="02020603050405020304" pitchFamily="18" charset="0"/>
              </a:rPr>
              <a:t>f</a:t>
            </a:r>
            <a:r>
              <a:rPr lang="sv-SE" sz="1800">
                <a:effectLst/>
                <a:ea typeface="Arial Unicode MS"/>
                <a:cs typeface="Times New Roman" panose="02020603050405020304" pitchFamily="18" charset="0"/>
              </a:rPr>
              <a:t>ör 2:a året i rad efter två negativa år.</a:t>
            </a:r>
            <a:endParaRPr lang="sv-SE" sz="1800">
              <a:effectLst/>
              <a:ea typeface="Arial Unicode MS"/>
            </a:endParaRPr>
          </a:p>
          <a:p>
            <a:pPr marL="285750" indent="-285750">
              <a:buFont typeface="Courier New" panose="02070309020205020404" pitchFamily="49" charset="0"/>
              <a:buChar char="o"/>
            </a:pPr>
            <a:endParaRPr lang="sv-SE"/>
          </a:p>
        </p:txBody>
      </p:sp>
      <p:sp>
        <p:nvSpPr>
          <p:cNvPr id="5" name="Footer Placeholder 4">
            <a:extLst>
              <a:ext uri="{FF2B5EF4-FFF2-40B4-BE49-F238E27FC236}">
                <a16:creationId xmlns:a16="http://schemas.microsoft.com/office/drawing/2014/main" id="{1AAD17FF-EE5A-E1FA-76DA-16B59EA4F5EC}"/>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33741230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ruta 1">
            <a:extLst>
              <a:ext uri="{FF2B5EF4-FFF2-40B4-BE49-F238E27FC236}">
                <a16:creationId xmlns:a16="http://schemas.microsoft.com/office/drawing/2014/main" id="{D55077CA-DE9D-412E-814F-AF7505EAD6DE}"/>
              </a:ext>
            </a:extLst>
          </p:cNvPr>
          <p:cNvSpPr txBox="1"/>
          <p:nvPr/>
        </p:nvSpPr>
        <p:spPr>
          <a:xfrm>
            <a:off x="1979712" y="637077"/>
            <a:ext cx="6408712" cy="523220"/>
          </a:xfrm>
          <a:prstGeom prst="rect">
            <a:avLst/>
          </a:prstGeom>
          <a:noFill/>
        </p:spPr>
        <p:txBody>
          <a:bodyPr wrap="square" rtlCol="0">
            <a:spAutoFit/>
          </a:bodyPr>
          <a:lstStyle/>
          <a:p>
            <a:r>
              <a:rPr lang="sv-SE" sz="2800">
                <a:solidFill>
                  <a:schemeClr val="accent1"/>
                </a:solidFill>
                <a:latin typeface="Avenir Next LT Pro" panose="020B0504020202020204" pitchFamily="34" charset="0"/>
              </a:rPr>
              <a:t>Ekonomisk rapportering 2024/25</a:t>
            </a:r>
          </a:p>
        </p:txBody>
      </p:sp>
      <p:sp>
        <p:nvSpPr>
          <p:cNvPr id="10" name="TextBox 9">
            <a:extLst>
              <a:ext uri="{FF2B5EF4-FFF2-40B4-BE49-F238E27FC236}">
                <a16:creationId xmlns:a16="http://schemas.microsoft.com/office/drawing/2014/main" id="{C7602EBA-5641-4FDE-8724-632398EFE6AD}"/>
              </a:ext>
            </a:extLst>
          </p:cNvPr>
          <p:cNvSpPr txBox="1"/>
          <p:nvPr/>
        </p:nvSpPr>
        <p:spPr>
          <a:xfrm>
            <a:off x="5126242" y="122824"/>
            <a:ext cx="3932076" cy="600164"/>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§8. Resultat och Balansräkning</a:t>
            </a:r>
            <a:br>
              <a:rPr lang="sv-SE" sz="1100" b="1">
                <a:solidFill>
                  <a:schemeClr val="accent1"/>
                </a:solidFill>
                <a:effectLst/>
                <a:uFill>
                  <a:solidFill>
                    <a:srgbClr val="000000"/>
                  </a:solidFill>
                </a:uFill>
                <a:ea typeface="Arial Unicode MS"/>
                <a:cs typeface="Arial Unicode MS"/>
              </a:rPr>
            </a:br>
            <a:r>
              <a:rPr lang="sv-SE" sz="1100" b="1">
                <a:solidFill>
                  <a:schemeClr val="accent1"/>
                </a:solidFill>
                <a:effectLst/>
                <a:uFill>
                  <a:solidFill>
                    <a:srgbClr val="000000"/>
                  </a:solidFill>
                </a:uFill>
                <a:ea typeface="Arial Unicode MS"/>
                <a:cs typeface="Arial Unicode MS"/>
              </a:rPr>
              <a:t>(Ekonomisk del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sp>
        <p:nvSpPr>
          <p:cNvPr id="12" name="Rectangle 3">
            <a:extLst>
              <a:ext uri="{FF2B5EF4-FFF2-40B4-BE49-F238E27FC236}">
                <a16:creationId xmlns:a16="http://schemas.microsoft.com/office/drawing/2014/main" id="{AA8035D1-6C5A-4A07-B665-47DF0AA21E52}"/>
              </a:ext>
            </a:extLst>
          </p:cNvPr>
          <p:cNvSpPr>
            <a:spLocks noChangeArrowheads="1"/>
          </p:cNvSpPr>
          <p:nvPr/>
        </p:nvSpPr>
        <p:spPr bwMode="auto">
          <a:xfrm>
            <a:off x="1693863" y="1735455"/>
            <a:ext cx="234360" cy="127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304704"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t> </a:t>
            </a:r>
            <a:b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br>
            <a:b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br>
            <a:endPar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anose="020B0604020202020204" pitchFamily="34" charset="0"/>
            </a:endParaRPr>
          </a:p>
        </p:txBody>
      </p:sp>
      <p:pic>
        <p:nvPicPr>
          <p:cNvPr id="2" name="Bildobjekt 2" descr="En bild som visar symbol, emblem, cirkel, logotyp&#10;&#10;Automatiskt genererad beskrivning">
            <a:extLst>
              <a:ext uri="{FF2B5EF4-FFF2-40B4-BE49-F238E27FC236}">
                <a16:creationId xmlns:a16="http://schemas.microsoft.com/office/drawing/2014/main" id="{0F1637BE-CC71-F9C1-1FBE-9EEBF6C561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8848C6DA-8E55-1EB8-6CAE-608C746BFFA8}"/>
              </a:ext>
            </a:extLst>
          </p:cNvPr>
          <p:cNvPicPr>
            <a:picLocks noChangeAspect="1"/>
          </p:cNvPicPr>
          <p:nvPr/>
        </p:nvPicPr>
        <p:blipFill>
          <a:blip r:embed="rId3"/>
          <a:stretch>
            <a:fillRect/>
          </a:stretch>
        </p:blipFill>
        <p:spPr>
          <a:xfrm>
            <a:off x="1697736" y="1092367"/>
            <a:ext cx="6330648" cy="5263984"/>
          </a:xfrm>
          <a:prstGeom prst="rect">
            <a:avLst/>
          </a:prstGeom>
        </p:spPr>
      </p:pic>
      <p:sp>
        <p:nvSpPr>
          <p:cNvPr id="4" name="Footer Placeholder 4">
            <a:extLst>
              <a:ext uri="{FF2B5EF4-FFF2-40B4-BE49-F238E27FC236}">
                <a16:creationId xmlns:a16="http://schemas.microsoft.com/office/drawing/2014/main" id="{9732CCC7-5024-3863-A6EF-1369BB9FBAA3}"/>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3636854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ruta 1">
            <a:extLst>
              <a:ext uri="{FF2B5EF4-FFF2-40B4-BE49-F238E27FC236}">
                <a16:creationId xmlns:a16="http://schemas.microsoft.com/office/drawing/2014/main" id="{D55077CA-DE9D-412E-814F-AF7505EAD6DE}"/>
              </a:ext>
            </a:extLst>
          </p:cNvPr>
          <p:cNvSpPr txBox="1"/>
          <p:nvPr/>
        </p:nvSpPr>
        <p:spPr>
          <a:xfrm>
            <a:off x="1979712" y="637077"/>
            <a:ext cx="6408712" cy="523220"/>
          </a:xfrm>
          <a:prstGeom prst="rect">
            <a:avLst/>
          </a:prstGeom>
          <a:noFill/>
        </p:spPr>
        <p:txBody>
          <a:bodyPr wrap="square" rtlCol="0">
            <a:spAutoFit/>
          </a:bodyPr>
          <a:lstStyle/>
          <a:p>
            <a:r>
              <a:rPr lang="sv-SE" sz="2800">
                <a:solidFill>
                  <a:schemeClr val="accent1"/>
                </a:solidFill>
                <a:latin typeface="Avenir Next LT Pro" panose="020B0504020202020204" pitchFamily="34" charset="0"/>
              </a:rPr>
              <a:t>Ekonomisk rapportering 2024/25</a:t>
            </a:r>
          </a:p>
        </p:txBody>
      </p:sp>
      <p:sp>
        <p:nvSpPr>
          <p:cNvPr id="10" name="TextBox 9">
            <a:extLst>
              <a:ext uri="{FF2B5EF4-FFF2-40B4-BE49-F238E27FC236}">
                <a16:creationId xmlns:a16="http://schemas.microsoft.com/office/drawing/2014/main" id="{C7602EBA-5641-4FDE-8724-632398EFE6AD}"/>
              </a:ext>
            </a:extLst>
          </p:cNvPr>
          <p:cNvSpPr txBox="1"/>
          <p:nvPr/>
        </p:nvSpPr>
        <p:spPr>
          <a:xfrm>
            <a:off x="5126242" y="122824"/>
            <a:ext cx="3932076" cy="600164"/>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§8. Resultat och Balansräkning</a:t>
            </a:r>
            <a:br>
              <a:rPr lang="sv-SE" sz="1100" b="1">
                <a:solidFill>
                  <a:schemeClr val="accent1"/>
                </a:solidFill>
                <a:effectLst/>
                <a:uFill>
                  <a:solidFill>
                    <a:srgbClr val="000000"/>
                  </a:solidFill>
                </a:uFill>
                <a:ea typeface="Arial Unicode MS"/>
                <a:cs typeface="Arial Unicode MS"/>
              </a:rPr>
            </a:br>
            <a:r>
              <a:rPr lang="sv-SE" sz="1100" b="1">
                <a:solidFill>
                  <a:schemeClr val="accent1"/>
                </a:solidFill>
                <a:effectLst/>
                <a:uFill>
                  <a:solidFill>
                    <a:srgbClr val="000000"/>
                  </a:solidFill>
                </a:uFill>
                <a:ea typeface="Arial Unicode MS"/>
                <a:cs typeface="Arial Unicode MS"/>
              </a:rPr>
              <a:t>(Ekonomisk del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sp>
        <p:nvSpPr>
          <p:cNvPr id="12" name="Rectangle 3">
            <a:extLst>
              <a:ext uri="{FF2B5EF4-FFF2-40B4-BE49-F238E27FC236}">
                <a16:creationId xmlns:a16="http://schemas.microsoft.com/office/drawing/2014/main" id="{AA8035D1-6C5A-4A07-B665-47DF0AA21E52}"/>
              </a:ext>
            </a:extLst>
          </p:cNvPr>
          <p:cNvSpPr>
            <a:spLocks noChangeArrowheads="1"/>
          </p:cNvSpPr>
          <p:nvPr/>
        </p:nvSpPr>
        <p:spPr bwMode="auto">
          <a:xfrm>
            <a:off x="1693863" y="1735455"/>
            <a:ext cx="234360" cy="127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304704"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t> </a:t>
            </a:r>
            <a:b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br>
            <a:b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br>
            <a:endPar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anose="020B0604020202020204" pitchFamily="34" charset="0"/>
            </a:endParaRPr>
          </a:p>
        </p:txBody>
      </p:sp>
      <p:pic>
        <p:nvPicPr>
          <p:cNvPr id="2" name="Bildobjekt 2" descr="En bild som visar symbol, emblem, cirkel, logotyp&#10;&#10;Automatiskt genererad beskrivning">
            <a:extLst>
              <a:ext uri="{FF2B5EF4-FFF2-40B4-BE49-F238E27FC236}">
                <a16:creationId xmlns:a16="http://schemas.microsoft.com/office/drawing/2014/main" id="{0F1637BE-CC71-F9C1-1FBE-9EEBF6C561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E4648E60-646E-37EB-2CBC-3B12228B3F59}"/>
              </a:ext>
            </a:extLst>
          </p:cNvPr>
          <p:cNvPicPr>
            <a:picLocks noChangeAspect="1"/>
          </p:cNvPicPr>
          <p:nvPr/>
        </p:nvPicPr>
        <p:blipFill>
          <a:blip r:embed="rId3"/>
          <a:stretch>
            <a:fillRect/>
          </a:stretch>
        </p:blipFill>
        <p:spPr>
          <a:xfrm>
            <a:off x="2051720" y="1150673"/>
            <a:ext cx="5752401" cy="5192249"/>
          </a:xfrm>
          <a:prstGeom prst="rect">
            <a:avLst/>
          </a:prstGeom>
        </p:spPr>
      </p:pic>
      <p:sp>
        <p:nvSpPr>
          <p:cNvPr id="4" name="Footer Placeholder 4">
            <a:extLst>
              <a:ext uri="{FF2B5EF4-FFF2-40B4-BE49-F238E27FC236}">
                <a16:creationId xmlns:a16="http://schemas.microsoft.com/office/drawing/2014/main" id="{0E66EFE0-542A-65F9-114B-073999B59D9A}"/>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42093948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ruta 1">
            <a:extLst>
              <a:ext uri="{FF2B5EF4-FFF2-40B4-BE49-F238E27FC236}">
                <a16:creationId xmlns:a16="http://schemas.microsoft.com/office/drawing/2014/main" id="{D55077CA-DE9D-412E-814F-AF7505EAD6DE}"/>
              </a:ext>
            </a:extLst>
          </p:cNvPr>
          <p:cNvSpPr txBox="1"/>
          <p:nvPr/>
        </p:nvSpPr>
        <p:spPr>
          <a:xfrm>
            <a:off x="1979712" y="637077"/>
            <a:ext cx="6408712" cy="523220"/>
          </a:xfrm>
          <a:prstGeom prst="rect">
            <a:avLst/>
          </a:prstGeom>
          <a:noFill/>
        </p:spPr>
        <p:txBody>
          <a:bodyPr wrap="square" rtlCol="0">
            <a:spAutoFit/>
          </a:bodyPr>
          <a:lstStyle/>
          <a:p>
            <a:r>
              <a:rPr lang="sv-SE" sz="2800">
                <a:solidFill>
                  <a:schemeClr val="accent1"/>
                </a:solidFill>
                <a:latin typeface="Avenir Next LT Pro" panose="020B0504020202020204" pitchFamily="34" charset="0"/>
              </a:rPr>
              <a:t>Ekonomisk rapportering 2024/25</a:t>
            </a:r>
          </a:p>
        </p:txBody>
      </p:sp>
      <p:sp>
        <p:nvSpPr>
          <p:cNvPr id="10" name="TextBox 9">
            <a:extLst>
              <a:ext uri="{FF2B5EF4-FFF2-40B4-BE49-F238E27FC236}">
                <a16:creationId xmlns:a16="http://schemas.microsoft.com/office/drawing/2014/main" id="{C7602EBA-5641-4FDE-8724-632398EFE6AD}"/>
              </a:ext>
            </a:extLst>
          </p:cNvPr>
          <p:cNvSpPr txBox="1"/>
          <p:nvPr/>
        </p:nvSpPr>
        <p:spPr>
          <a:xfrm>
            <a:off x="5126242" y="122824"/>
            <a:ext cx="3932076" cy="600164"/>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§8. Resultat och Balansräkning</a:t>
            </a:r>
            <a:br>
              <a:rPr lang="sv-SE" sz="1100" b="1">
                <a:solidFill>
                  <a:schemeClr val="accent1"/>
                </a:solidFill>
                <a:effectLst/>
                <a:uFill>
                  <a:solidFill>
                    <a:srgbClr val="000000"/>
                  </a:solidFill>
                </a:uFill>
                <a:ea typeface="Arial Unicode MS"/>
                <a:cs typeface="Arial Unicode MS"/>
              </a:rPr>
            </a:br>
            <a:r>
              <a:rPr lang="sv-SE" sz="1100" b="1">
                <a:solidFill>
                  <a:schemeClr val="accent1"/>
                </a:solidFill>
                <a:effectLst/>
                <a:uFill>
                  <a:solidFill>
                    <a:srgbClr val="000000"/>
                  </a:solidFill>
                </a:uFill>
                <a:ea typeface="Arial Unicode MS"/>
                <a:cs typeface="Arial Unicode MS"/>
              </a:rPr>
              <a:t>(Ekonomisk del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sp>
        <p:nvSpPr>
          <p:cNvPr id="12" name="Rectangle 3">
            <a:extLst>
              <a:ext uri="{FF2B5EF4-FFF2-40B4-BE49-F238E27FC236}">
                <a16:creationId xmlns:a16="http://schemas.microsoft.com/office/drawing/2014/main" id="{AA8035D1-6C5A-4A07-B665-47DF0AA21E52}"/>
              </a:ext>
            </a:extLst>
          </p:cNvPr>
          <p:cNvSpPr>
            <a:spLocks noChangeArrowheads="1"/>
          </p:cNvSpPr>
          <p:nvPr/>
        </p:nvSpPr>
        <p:spPr bwMode="auto">
          <a:xfrm>
            <a:off x="1693863" y="1735455"/>
            <a:ext cx="234360" cy="127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304704"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t> </a:t>
            </a:r>
            <a:b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br>
            <a:br>
              <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br>
            <a:endParaRPr kumimoji="0" lang="sv-SE" altLang="sv-SE" sz="1400" b="1" i="0" u="none" strike="noStrike" cap="none" normalizeH="0" baseline="0">
              <a:ln>
                <a:noFill/>
              </a:ln>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anose="020B0604020202020204" pitchFamily="34" charset="0"/>
            </a:endParaRPr>
          </a:p>
        </p:txBody>
      </p:sp>
      <p:pic>
        <p:nvPicPr>
          <p:cNvPr id="2" name="Bildobjekt 2" descr="En bild som visar symbol, emblem, cirkel, logotyp&#10;&#10;Automatiskt genererad beskrivning">
            <a:extLst>
              <a:ext uri="{FF2B5EF4-FFF2-40B4-BE49-F238E27FC236}">
                <a16:creationId xmlns:a16="http://schemas.microsoft.com/office/drawing/2014/main" id="{0F1637BE-CC71-F9C1-1FBE-9EEBF6C561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6" name="textruta 5">
            <a:extLst>
              <a:ext uri="{FF2B5EF4-FFF2-40B4-BE49-F238E27FC236}">
                <a16:creationId xmlns:a16="http://schemas.microsoft.com/office/drawing/2014/main" id="{02EBCD10-6A96-59BD-39A7-5A54327F1970}"/>
              </a:ext>
            </a:extLst>
          </p:cNvPr>
          <p:cNvSpPr txBox="1"/>
          <p:nvPr/>
        </p:nvSpPr>
        <p:spPr>
          <a:xfrm>
            <a:off x="1693862" y="1237241"/>
            <a:ext cx="7198617" cy="2308324"/>
          </a:xfrm>
          <a:prstGeom prst="rect">
            <a:avLst/>
          </a:prstGeom>
          <a:noFill/>
        </p:spPr>
        <p:txBody>
          <a:bodyPr wrap="square" rtlCol="0">
            <a:spAutoFit/>
          </a:bodyPr>
          <a:lstStyle/>
          <a:p>
            <a:pPr marL="285750" indent="-285750">
              <a:buFont typeface="Courier New" panose="02070309020205020404" pitchFamily="49" charset="0"/>
              <a:buChar char="o"/>
            </a:pPr>
            <a:r>
              <a:rPr lang="sv-SE" sz="1800">
                <a:effectLst/>
                <a:ea typeface="Arial Unicode MS" panose="020B0604020202020204"/>
              </a:rPr>
              <a:t>Föreningens totala likvida medel inkl. Lagkassor och U-Fonden uppgår per 2024-10-31 till 799.566 kr (859.127kr). </a:t>
            </a:r>
          </a:p>
          <a:p>
            <a:endParaRPr lang="sv-SE" sz="1800">
              <a:effectLst/>
              <a:ea typeface="Arial Unicode MS" panose="020B0604020202020204"/>
            </a:endParaRPr>
          </a:p>
          <a:p>
            <a:pPr marL="285750" indent="-285750">
              <a:buFont typeface="Courier New" panose="02070309020205020404" pitchFamily="49" charset="0"/>
              <a:buChar char="o"/>
            </a:pPr>
            <a:r>
              <a:rPr lang="sv-SE">
                <a:ea typeface="Arial Unicode MS" panose="020B0604020202020204"/>
              </a:rPr>
              <a:t>Rörelsens likviditet uppgår 2025-10-31 till 420.000kr.</a:t>
            </a:r>
            <a:endParaRPr lang="sv-SE" sz="1800">
              <a:effectLst/>
              <a:ea typeface="Arial Unicode MS" panose="020B0604020202020204"/>
            </a:endParaRPr>
          </a:p>
          <a:p>
            <a:r>
              <a:rPr lang="sv-SE" sz="1800">
                <a:effectLst/>
                <a:ea typeface="Arial Unicode MS" panose="020B0604020202020204"/>
              </a:rPr>
              <a:t> </a:t>
            </a:r>
          </a:p>
          <a:p>
            <a:pPr marL="285750" indent="-285750">
              <a:buFont typeface="Courier New" panose="02070309020205020404" pitchFamily="49" charset="0"/>
              <a:buChar char="o"/>
            </a:pPr>
            <a:r>
              <a:rPr lang="sv-SE">
                <a:ea typeface="Arial Unicode MS" panose="020B0604020202020204"/>
              </a:rPr>
              <a:t>Svagare likviditet jämfört med samma tidpunkt 2024 men bättre jämfört med 2023. Extraordinära kostnader på ca 300.000kr under 2025 har påverkat både res. och likviditet.</a:t>
            </a:r>
            <a:endParaRPr lang="sv-SE" sz="1800">
              <a:effectLst/>
              <a:ea typeface="Arial Unicode MS" panose="020B0604020202020204"/>
            </a:endParaRPr>
          </a:p>
        </p:txBody>
      </p:sp>
      <p:pic>
        <p:nvPicPr>
          <p:cNvPr id="5" name="Bildobjekt 4">
            <a:extLst>
              <a:ext uri="{FF2B5EF4-FFF2-40B4-BE49-F238E27FC236}">
                <a16:creationId xmlns:a16="http://schemas.microsoft.com/office/drawing/2014/main" id="{2D0E6C4F-E5BB-7171-171B-E447F5F5347F}"/>
              </a:ext>
            </a:extLst>
          </p:cNvPr>
          <p:cNvPicPr>
            <a:picLocks noChangeAspect="1"/>
          </p:cNvPicPr>
          <p:nvPr/>
        </p:nvPicPr>
        <p:blipFill>
          <a:blip r:embed="rId3"/>
          <a:stretch>
            <a:fillRect/>
          </a:stretch>
        </p:blipFill>
        <p:spPr>
          <a:xfrm>
            <a:off x="1693862" y="3568901"/>
            <a:ext cx="6535478" cy="2840982"/>
          </a:xfrm>
          <a:prstGeom prst="rect">
            <a:avLst/>
          </a:prstGeom>
        </p:spPr>
      </p:pic>
      <p:sp>
        <p:nvSpPr>
          <p:cNvPr id="3" name="Footer Placeholder 4">
            <a:extLst>
              <a:ext uri="{FF2B5EF4-FFF2-40B4-BE49-F238E27FC236}">
                <a16:creationId xmlns:a16="http://schemas.microsoft.com/office/drawing/2014/main" id="{3FA80A16-5BB1-BCF7-96E9-6E96F6D7F691}"/>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3443874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3E108C6-8DD3-4788-ACDF-A02CD2827E73}"/>
              </a:ext>
            </a:extLst>
          </p:cNvPr>
          <p:cNvSpPr txBox="1"/>
          <p:nvPr/>
        </p:nvSpPr>
        <p:spPr>
          <a:xfrm>
            <a:off x="5126242" y="122824"/>
            <a:ext cx="3932076" cy="600164"/>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§8. Resultat och Balansräkning</a:t>
            </a:r>
            <a:br>
              <a:rPr lang="sv-SE" sz="1100" b="1">
                <a:solidFill>
                  <a:schemeClr val="accent1"/>
                </a:solidFill>
                <a:effectLst/>
                <a:uFill>
                  <a:solidFill>
                    <a:srgbClr val="000000"/>
                  </a:solidFill>
                </a:uFill>
                <a:ea typeface="Arial Unicode MS"/>
                <a:cs typeface="Arial Unicode MS"/>
              </a:rPr>
            </a:br>
            <a:r>
              <a:rPr lang="sv-SE" sz="1100" b="1">
                <a:solidFill>
                  <a:schemeClr val="accent1"/>
                </a:solidFill>
                <a:effectLst/>
                <a:uFill>
                  <a:solidFill>
                    <a:srgbClr val="000000"/>
                  </a:solidFill>
                </a:uFill>
                <a:ea typeface="Arial Unicode MS"/>
                <a:cs typeface="Arial Unicode MS"/>
              </a:rPr>
              <a:t>(Ekonomisk del verksamhetsberättelse)</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sp>
        <p:nvSpPr>
          <p:cNvPr id="9" name="Rektangel 2">
            <a:extLst>
              <a:ext uri="{FF2B5EF4-FFF2-40B4-BE49-F238E27FC236}">
                <a16:creationId xmlns:a16="http://schemas.microsoft.com/office/drawing/2014/main" id="{3E96AE15-AE19-4A84-815E-07BAE7E9830C}"/>
              </a:ext>
            </a:extLst>
          </p:cNvPr>
          <p:cNvSpPr/>
          <p:nvPr/>
        </p:nvSpPr>
        <p:spPr>
          <a:xfrm>
            <a:off x="796768" y="1734118"/>
            <a:ext cx="1992853" cy="383823"/>
          </a:xfrm>
          <a:prstGeom prst="rect">
            <a:avLst/>
          </a:prstGeom>
        </p:spPr>
        <p:txBody>
          <a:bodyPr wrap="none">
            <a:spAutoFit/>
          </a:bodyPr>
          <a:lstStyle/>
          <a:p>
            <a:pPr>
              <a:lnSpc>
                <a:spcPct val="115000"/>
              </a:lnSpc>
              <a:spcBef>
                <a:spcPts val="1000"/>
              </a:spcBef>
              <a:spcAft>
                <a:spcPts val="0"/>
              </a:spcAft>
            </a:pPr>
            <a:r>
              <a:rPr lang="sv-SE" b="1">
                <a:solidFill>
                  <a:srgbClr val="4F81BD"/>
                </a:solidFill>
                <a:ea typeface="Times New Roman"/>
                <a:cs typeface="Times New Roman"/>
              </a:rPr>
              <a:t>Sammanfattning</a:t>
            </a:r>
          </a:p>
        </p:txBody>
      </p:sp>
      <p:sp>
        <p:nvSpPr>
          <p:cNvPr id="10" name="textruta 6">
            <a:extLst>
              <a:ext uri="{FF2B5EF4-FFF2-40B4-BE49-F238E27FC236}">
                <a16:creationId xmlns:a16="http://schemas.microsoft.com/office/drawing/2014/main" id="{D413FA17-5C6F-46B7-925A-CEC1FDDFE780}"/>
              </a:ext>
            </a:extLst>
          </p:cNvPr>
          <p:cNvSpPr txBox="1"/>
          <p:nvPr/>
        </p:nvSpPr>
        <p:spPr>
          <a:xfrm>
            <a:off x="834027" y="2429799"/>
            <a:ext cx="6871576" cy="2677656"/>
          </a:xfrm>
          <a:prstGeom prst="rect">
            <a:avLst/>
          </a:prstGeom>
          <a:noFill/>
        </p:spPr>
        <p:txBody>
          <a:bodyPr wrap="square">
            <a:spAutoFit/>
          </a:bodyPr>
          <a:lstStyle/>
          <a:p>
            <a:pPr marL="285750" indent="-285750">
              <a:buFont typeface="Courier New" panose="02070309020205020404" pitchFamily="49" charset="0"/>
              <a:buChar char="o"/>
            </a:pPr>
            <a:r>
              <a:rPr lang="sv-SE" sz="1400"/>
              <a:t>Föreningen har en fortsatt god solid grund att stå på med ett eget kapital på 916.514 kr med en soliditet på 89%. </a:t>
            </a:r>
          </a:p>
          <a:p>
            <a:endParaRPr lang="sv-SE" sz="1400"/>
          </a:p>
          <a:p>
            <a:pPr marL="285750" indent="-285750">
              <a:buFont typeface="Courier New" panose="02070309020205020404" pitchFamily="49" charset="0"/>
              <a:buChar char="o"/>
            </a:pPr>
            <a:r>
              <a:rPr lang="sv-SE" sz="1400"/>
              <a:t>Positivt res. 59.301 kr (182.477 kr). Sämre jämfört med 2023/24. Investeringar på ca 300.000 kr har redovisats över resultatet.</a:t>
            </a:r>
          </a:p>
          <a:p>
            <a:endParaRPr lang="sv-SE" sz="1400"/>
          </a:p>
          <a:p>
            <a:pPr marL="285750" indent="-285750">
              <a:buFont typeface="Courier New" panose="02070309020205020404" pitchFamily="49" charset="0"/>
              <a:buChar char="o"/>
            </a:pPr>
            <a:r>
              <a:rPr lang="sv-SE" sz="1400"/>
              <a:t>Intäkterna har ökat under året samtidigt men även kostnaderna.</a:t>
            </a:r>
          </a:p>
          <a:p>
            <a:endParaRPr lang="sv-SE" sz="1400"/>
          </a:p>
          <a:p>
            <a:pPr marL="285750" indent="-285750">
              <a:buFont typeface="Courier New" panose="02070309020205020404" pitchFamily="49" charset="0"/>
              <a:buChar char="o"/>
            </a:pPr>
            <a:r>
              <a:rPr lang="sv-SE" sz="1400"/>
              <a:t>Likviditeten är fortsatt god och bättre inledningsvis 2026 jämfört med 2025.  </a:t>
            </a:r>
          </a:p>
          <a:p>
            <a:endParaRPr lang="sv-SE" sz="1400"/>
          </a:p>
          <a:p>
            <a:pPr marL="285750" indent="-285750">
              <a:buFont typeface="Courier New" panose="02070309020205020404" pitchFamily="49" charset="0"/>
              <a:buChar char="o"/>
            </a:pPr>
            <a:r>
              <a:rPr lang="sv-SE" sz="1400"/>
              <a:t>Ekonomin i balans 2024/25. </a:t>
            </a:r>
          </a:p>
          <a:p>
            <a:endParaRPr lang="sv-SE" sz="1400"/>
          </a:p>
        </p:txBody>
      </p:sp>
      <p:sp>
        <p:nvSpPr>
          <p:cNvPr id="11" name="textruta 1">
            <a:extLst>
              <a:ext uri="{FF2B5EF4-FFF2-40B4-BE49-F238E27FC236}">
                <a16:creationId xmlns:a16="http://schemas.microsoft.com/office/drawing/2014/main" id="{92D7BF04-6296-4B05-8629-1A54BC9AA490}"/>
              </a:ext>
            </a:extLst>
          </p:cNvPr>
          <p:cNvSpPr txBox="1"/>
          <p:nvPr/>
        </p:nvSpPr>
        <p:spPr>
          <a:xfrm>
            <a:off x="1979712" y="637077"/>
            <a:ext cx="5976664" cy="523220"/>
          </a:xfrm>
          <a:prstGeom prst="rect">
            <a:avLst/>
          </a:prstGeom>
          <a:noFill/>
        </p:spPr>
        <p:txBody>
          <a:bodyPr wrap="square" rtlCol="0">
            <a:spAutoFit/>
          </a:bodyPr>
          <a:lstStyle/>
          <a:p>
            <a:r>
              <a:rPr lang="sv-SE" sz="2800">
                <a:solidFill>
                  <a:schemeClr val="accent1"/>
                </a:solidFill>
              </a:rPr>
              <a:t>Ekonomisk rapportering 2024/25</a:t>
            </a:r>
          </a:p>
        </p:txBody>
      </p:sp>
      <p:pic>
        <p:nvPicPr>
          <p:cNvPr id="2" name="Bildobjekt 2" descr="En bild som visar symbol, emblem, cirkel, logotyp&#10;&#10;Automatiskt genererad beskrivning">
            <a:extLst>
              <a:ext uri="{FF2B5EF4-FFF2-40B4-BE49-F238E27FC236}">
                <a16:creationId xmlns:a16="http://schemas.microsoft.com/office/drawing/2014/main" id="{9E8708C9-A282-0EB4-6D99-81E3814709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4">
            <a:extLst>
              <a:ext uri="{FF2B5EF4-FFF2-40B4-BE49-F238E27FC236}">
                <a16:creationId xmlns:a16="http://schemas.microsoft.com/office/drawing/2014/main" id="{D37107AA-4032-2611-7C9F-F9F886B73CE4}"/>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3766955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355553" y="556569"/>
            <a:ext cx="4968552" cy="523220"/>
          </a:xfrm>
          <a:prstGeom prst="rect">
            <a:avLst/>
          </a:prstGeom>
          <a:noFill/>
        </p:spPr>
        <p:txBody>
          <a:bodyPr wrap="square" rtlCol="0">
            <a:spAutoFit/>
          </a:bodyPr>
          <a:lstStyle/>
          <a:p>
            <a:pPr algn="ctr"/>
            <a:r>
              <a:rPr lang="sv-SE" sz="2800">
                <a:solidFill>
                  <a:schemeClr val="accent1"/>
                </a:solidFill>
              </a:rPr>
              <a:t>Revisionsberättelse 2025</a:t>
            </a:r>
          </a:p>
        </p:txBody>
      </p:sp>
      <p:sp>
        <p:nvSpPr>
          <p:cNvPr id="3" name="Rektangel 2"/>
          <p:cNvSpPr/>
          <p:nvPr/>
        </p:nvSpPr>
        <p:spPr>
          <a:xfrm>
            <a:off x="3065421" y="1178338"/>
            <a:ext cx="3648756" cy="1525161"/>
          </a:xfrm>
          <a:prstGeom prst="rect">
            <a:avLst/>
          </a:prstGeom>
        </p:spPr>
        <p:txBody>
          <a:bodyPr wrap="none">
            <a:spAutoFit/>
          </a:bodyPr>
          <a:lstStyle/>
          <a:p>
            <a:pPr>
              <a:lnSpc>
                <a:spcPct val="115000"/>
              </a:lnSpc>
              <a:spcBef>
                <a:spcPts val="1000"/>
              </a:spcBef>
            </a:pPr>
            <a:r>
              <a:rPr lang="sv-SE" sz="1600" b="0" i="0">
                <a:effectLst/>
              </a:rPr>
              <a:t>Revisorer: Linda Höglin, </a:t>
            </a:r>
            <a:r>
              <a:rPr lang="sv-SE" sz="1600"/>
              <a:t>Per Moberg</a:t>
            </a:r>
            <a:br>
              <a:rPr lang="sv-SE" sz="1600" b="0" i="0">
                <a:effectLst/>
              </a:rPr>
            </a:br>
            <a:r>
              <a:rPr lang="sv-SE" sz="1600" b="0" i="0">
                <a:effectLst/>
              </a:rPr>
              <a:t>Revisorssuppleant: Carina Göransson</a:t>
            </a:r>
          </a:p>
          <a:p>
            <a:pPr>
              <a:lnSpc>
                <a:spcPct val="115000"/>
              </a:lnSpc>
              <a:spcBef>
                <a:spcPts val="1000"/>
              </a:spcBef>
              <a:spcAft>
                <a:spcPts val="0"/>
              </a:spcAft>
            </a:pPr>
            <a:endParaRPr lang="sv-SE" b="1">
              <a:solidFill>
                <a:srgbClr val="FF0000"/>
              </a:solidFill>
              <a:ea typeface="Times New Roman"/>
              <a:cs typeface="Times New Roman"/>
            </a:endParaRPr>
          </a:p>
          <a:p>
            <a:pPr>
              <a:lnSpc>
                <a:spcPct val="115000"/>
              </a:lnSpc>
              <a:spcBef>
                <a:spcPts val="1000"/>
              </a:spcBef>
              <a:spcAft>
                <a:spcPts val="0"/>
              </a:spcAft>
            </a:pPr>
            <a:endParaRPr lang="sv-SE" b="1">
              <a:solidFill>
                <a:srgbClr val="FF0000"/>
              </a:solidFill>
              <a:ea typeface="Times New Roman"/>
              <a:cs typeface="Times New Roman"/>
            </a:endParaRPr>
          </a:p>
        </p:txBody>
      </p:sp>
      <p:sp>
        <p:nvSpPr>
          <p:cNvPr id="6" name="TextBox 5">
            <a:extLst>
              <a:ext uri="{FF2B5EF4-FFF2-40B4-BE49-F238E27FC236}">
                <a16:creationId xmlns:a16="http://schemas.microsoft.com/office/drawing/2014/main" id="{9F2D1E40-9E14-4E56-90CB-C25D45AD888A}"/>
              </a:ext>
            </a:extLst>
          </p:cNvPr>
          <p:cNvSpPr txBox="1"/>
          <p:nvPr/>
        </p:nvSpPr>
        <p:spPr>
          <a:xfrm>
            <a:off x="5126242" y="122824"/>
            <a:ext cx="3932076" cy="600164"/>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§9. Revisionsberättelse</a:t>
            </a:r>
          </a:p>
          <a:p>
            <a:pPr algn="r"/>
            <a:r>
              <a:rPr lang="sv-SE" sz="1100" b="1">
                <a:solidFill>
                  <a:schemeClr val="accent1"/>
                </a:solidFill>
                <a:uFill>
                  <a:solidFill>
                    <a:srgbClr val="000000"/>
                  </a:solidFill>
                </a:uFill>
                <a:ea typeface="Arial Unicode MS"/>
                <a:cs typeface="Arial Unicode MS"/>
              </a:rPr>
              <a:t>§10. Styrelsens ansvarsfrihet</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pic>
        <p:nvPicPr>
          <p:cNvPr id="7" name="Bildobjekt 2" descr="En bild som visar symbol, emblem, cirkel, logotyp&#10;&#10;Automatiskt genererad beskrivning">
            <a:extLst>
              <a:ext uri="{FF2B5EF4-FFF2-40B4-BE49-F238E27FC236}">
                <a16:creationId xmlns:a16="http://schemas.microsoft.com/office/drawing/2014/main" id="{5E4F2D69-1AD4-473F-61C5-21F4506FB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4">
            <a:extLst>
              <a:ext uri="{FF2B5EF4-FFF2-40B4-BE49-F238E27FC236}">
                <a16:creationId xmlns:a16="http://schemas.microsoft.com/office/drawing/2014/main" id="{DEFCC69A-AFE5-6DFC-10F7-747DC457FB6E}"/>
              </a:ext>
            </a:extLst>
          </p:cNvPr>
          <p:cNvPicPr>
            <a:picLocks noChangeAspect="1"/>
          </p:cNvPicPr>
          <p:nvPr/>
        </p:nvPicPr>
        <p:blipFill>
          <a:blip r:embed="rId3"/>
          <a:stretch>
            <a:fillRect/>
          </a:stretch>
        </p:blipFill>
        <p:spPr>
          <a:xfrm>
            <a:off x="2423741" y="1860253"/>
            <a:ext cx="4832176" cy="4588498"/>
          </a:xfrm>
          <a:prstGeom prst="rect">
            <a:avLst/>
          </a:prstGeom>
        </p:spPr>
      </p:pic>
      <p:sp>
        <p:nvSpPr>
          <p:cNvPr id="4" name="Footer Placeholder 4">
            <a:extLst>
              <a:ext uri="{FF2B5EF4-FFF2-40B4-BE49-F238E27FC236}">
                <a16:creationId xmlns:a16="http://schemas.microsoft.com/office/drawing/2014/main" id="{548C7DA8-33EB-2E23-7ADD-2036320EFE6D}"/>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207158841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087724" y="995070"/>
            <a:ext cx="4968552" cy="523220"/>
          </a:xfrm>
          <a:prstGeom prst="rect">
            <a:avLst/>
          </a:prstGeom>
          <a:noFill/>
        </p:spPr>
        <p:txBody>
          <a:bodyPr wrap="square" rtlCol="0">
            <a:spAutoFit/>
          </a:bodyPr>
          <a:lstStyle/>
          <a:p>
            <a:r>
              <a:rPr lang="sv-SE" sz="2800">
                <a:solidFill>
                  <a:schemeClr val="accent1"/>
                </a:solidFill>
              </a:rPr>
              <a:t>Valberedningen föreslår:</a:t>
            </a:r>
          </a:p>
        </p:txBody>
      </p:sp>
      <p:sp>
        <p:nvSpPr>
          <p:cNvPr id="3" name="Rektangel 2"/>
          <p:cNvSpPr/>
          <p:nvPr/>
        </p:nvSpPr>
        <p:spPr>
          <a:xfrm>
            <a:off x="2087724" y="1675783"/>
            <a:ext cx="4238661" cy="523220"/>
          </a:xfrm>
          <a:prstGeom prst="rect">
            <a:avLst/>
          </a:prstGeom>
        </p:spPr>
        <p:txBody>
          <a:bodyPr wrap="none">
            <a:spAutoFit/>
          </a:bodyPr>
          <a:lstStyle/>
          <a:p>
            <a:r>
              <a:rPr lang="sv-SE" sz="1400" b="1">
                <a:effectLst/>
                <a:ea typeface="Times New Roman" panose="02020603050405020304" pitchFamily="18" charset="0"/>
                <a:cs typeface="Calibri" panose="020F0502020204030204" pitchFamily="34" charset="0"/>
              </a:rPr>
              <a:t>Ordförande, omval 1år	</a:t>
            </a:r>
            <a:r>
              <a:rPr lang="sv-SE" sz="1400">
                <a:effectLst/>
                <a:ea typeface="Times New Roman" panose="02020603050405020304" pitchFamily="18" charset="0"/>
                <a:cs typeface="Calibri" panose="020F0502020204030204" pitchFamily="34" charset="0"/>
              </a:rPr>
              <a:t>Henrik Höjman  </a:t>
            </a:r>
          </a:p>
          <a:p>
            <a:r>
              <a:rPr lang="sv-SE" sz="1400" b="1">
                <a:effectLst/>
                <a:ea typeface="Times New Roman" panose="02020603050405020304" pitchFamily="18" charset="0"/>
              </a:rPr>
              <a:t> </a:t>
            </a:r>
            <a:endParaRPr lang="sv-SE" sz="1400">
              <a:effectLst/>
              <a:ea typeface="Times New Roman" panose="02020603050405020304" pitchFamily="18" charset="0"/>
            </a:endParaRPr>
          </a:p>
        </p:txBody>
      </p:sp>
      <p:sp>
        <p:nvSpPr>
          <p:cNvPr id="6" name="TextBox 5">
            <a:extLst>
              <a:ext uri="{FF2B5EF4-FFF2-40B4-BE49-F238E27FC236}">
                <a16:creationId xmlns:a16="http://schemas.microsoft.com/office/drawing/2014/main" id="{06A994E8-2DBC-452E-9D3F-99AF7E4D2102}"/>
              </a:ext>
            </a:extLst>
          </p:cNvPr>
          <p:cNvSpPr txBox="1"/>
          <p:nvPr/>
        </p:nvSpPr>
        <p:spPr>
          <a:xfrm>
            <a:off x="4716016" y="122824"/>
            <a:ext cx="4342302" cy="769441"/>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§11. Val av ordförande verksamhetsår 2025</a:t>
            </a:r>
          </a:p>
          <a:p>
            <a:pPr algn="r"/>
            <a:r>
              <a:rPr lang="sv-SE" sz="1100" b="1">
                <a:solidFill>
                  <a:schemeClr val="accent1"/>
                </a:solidFill>
                <a:uFill>
                  <a:solidFill>
                    <a:srgbClr val="000000"/>
                  </a:solidFill>
                </a:uFill>
                <a:ea typeface="Arial Unicode MS"/>
                <a:cs typeface="Arial Unicode MS"/>
              </a:rPr>
              <a:t>§12. Val av ledamöter och suppleanter för verksamhetsår 2025</a:t>
            </a:r>
          </a:p>
          <a:p>
            <a:pPr algn="r"/>
            <a:r>
              <a:rPr lang="sv-SE" sz="1100" b="1">
                <a:solidFill>
                  <a:schemeClr val="accent1"/>
                </a:solidFill>
                <a:uFill>
                  <a:solidFill>
                    <a:srgbClr val="000000"/>
                  </a:solidFill>
                </a:uFill>
                <a:ea typeface="Arial Unicode MS"/>
                <a:cs typeface="Arial Unicode MS"/>
              </a:rPr>
              <a:t>§13. Val av revisior och suppleanter för verksamhetsår 2025</a:t>
            </a:r>
            <a:endParaRPr lang="sv-SE" sz="1100">
              <a:solidFill>
                <a:schemeClr val="accent1"/>
              </a:solidFill>
              <a:effectLst/>
              <a:uFill>
                <a:solidFill>
                  <a:srgbClr val="000000"/>
                </a:solidFill>
              </a:uFill>
              <a:ea typeface="Arial Unicode MS"/>
              <a:cs typeface="Arial Unicode MS"/>
            </a:endParaRPr>
          </a:p>
          <a:p>
            <a:r>
              <a:rPr lang="sv-SE" sz="1100">
                <a:solidFill>
                  <a:schemeClr val="accent1"/>
                </a:solidFill>
                <a:effectLst/>
                <a:uFill>
                  <a:solidFill>
                    <a:srgbClr val="000000"/>
                  </a:solidFill>
                </a:uFill>
                <a:ea typeface="Arial Unicode MS"/>
                <a:cs typeface="Arial Unicode MS"/>
              </a:rPr>
              <a:t> </a:t>
            </a:r>
          </a:p>
        </p:txBody>
      </p:sp>
      <p:sp>
        <p:nvSpPr>
          <p:cNvPr id="7" name="Rektangel 2">
            <a:extLst>
              <a:ext uri="{FF2B5EF4-FFF2-40B4-BE49-F238E27FC236}">
                <a16:creationId xmlns:a16="http://schemas.microsoft.com/office/drawing/2014/main" id="{89E01BE6-7D01-4A13-91B5-4269E3885218}"/>
              </a:ext>
            </a:extLst>
          </p:cNvPr>
          <p:cNvSpPr/>
          <p:nvPr/>
        </p:nvSpPr>
        <p:spPr>
          <a:xfrm>
            <a:off x="2087724" y="2193286"/>
            <a:ext cx="4605748" cy="2246769"/>
          </a:xfrm>
          <a:prstGeom prst="rect">
            <a:avLst/>
          </a:prstGeom>
        </p:spPr>
        <p:txBody>
          <a:bodyPr wrap="none">
            <a:spAutoFit/>
          </a:bodyPr>
          <a:lstStyle/>
          <a:p>
            <a:pPr>
              <a:spcAft>
                <a:spcPts val="0"/>
              </a:spcAft>
            </a:pPr>
            <a:r>
              <a:rPr lang="sv-SE" sz="1400" b="1">
                <a:ea typeface="Times New Roman"/>
              </a:rPr>
              <a:t>Ledamot, nyval 1 år	</a:t>
            </a:r>
            <a:r>
              <a:rPr lang="sv-SE" sz="1400">
                <a:ea typeface="Times New Roman"/>
              </a:rPr>
              <a:t>	Henrik Fyhr Ivarsson</a:t>
            </a:r>
          </a:p>
          <a:p>
            <a:pPr>
              <a:spcAft>
                <a:spcPts val="0"/>
              </a:spcAft>
            </a:pPr>
            <a:r>
              <a:rPr lang="sv-SE" sz="1400" b="1">
                <a:ea typeface="Times New Roman"/>
              </a:rPr>
              <a:t>Ledamot, omval 2 år	</a:t>
            </a:r>
            <a:r>
              <a:rPr lang="sv-SE" sz="1400">
                <a:ea typeface="Times New Roman"/>
              </a:rPr>
              <a:t>	Åsa Karlsson</a:t>
            </a:r>
          </a:p>
          <a:p>
            <a:pPr>
              <a:spcAft>
                <a:spcPts val="0"/>
              </a:spcAft>
            </a:pPr>
            <a:r>
              <a:rPr lang="sv-SE" sz="1400" b="1">
                <a:ea typeface="Times New Roman"/>
              </a:rPr>
              <a:t>Ledamot, omval 2 år	</a:t>
            </a:r>
            <a:r>
              <a:rPr lang="sv-SE" sz="1400">
                <a:ea typeface="Times New Roman"/>
              </a:rPr>
              <a:t>	Kristian </a:t>
            </a:r>
            <a:r>
              <a:rPr lang="sv-SE" sz="1400" err="1">
                <a:ea typeface="Times New Roman"/>
              </a:rPr>
              <a:t>Myhran</a:t>
            </a:r>
            <a:endParaRPr lang="sv-SE" sz="1400">
              <a:ea typeface="Times New Roman"/>
            </a:endParaRPr>
          </a:p>
          <a:p>
            <a:endParaRPr lang="sv-SE" sz="1400">
              <a:ea typeface="Times New Roman"/>
            </a:endParaRPr>
          </a:p>
          <a:p>
            <a:r>
              <a:rPr lang="sv-SE" sz="1400">
                <a:ea typeface="Times New Roman"/>
              </a:rPr>
              <a:t>Ledamot, sitter kvar (1 år till)	Oliver Sauer</a:t>
            </a:r>
          </a:p>
          <a:p>
            <a:pPr>
              <a:spcAft>
                <a:spcPts val="0"/>
              </a:spcAft>
            </a:pPr>
            <a:r>
              <a:rPr lang="sv-SE" sz="1400">
                <a:ea typeface="Times New Roman"/>
              </a:rPr>
              <a:t>Ledamot, sitter kvar (1 år till)	Tord Johansson</a:t>
            </a:r>
          </a:p>
          <a:p>
            <a:r>
              <a:rPr lang="sv-SE" sz="1400">
                <a:ea typeface="Times New Roman"/>
              </a:rPr>
              <a:t>Ledamot, sitter kvar (1 år till)	Mats </a:t>
            </a:r>
            <a:r>
              <a:rPr lang="sv-SE" sz="1400" err="1">
                <a:ea typeface="Times New Roman"/>
              </a:rPr>
              <a:t>Lövdahl</a:t>
            </a:r>
            <a:endParaRPr lang="sv-SE" sz="1400">
              <a:ea typeface="Times New Roman"/>
            </a:endParaRPr>
          </a:p>
          <a:p>
            <a:pPr>
              <a:spcAft>
                <a:spcPts val="0"/>
              </a:spcAft>
            </a:pPr>
            <a:endParaRPr lang="sv-SE" sz="1400">
              <a:ea typeface="Times New Roman"/>
            </a:endParaRPr>
          </a:p>
          <a:p>
            <a:r>
              <a:rPr lang="sv-SE" sz="1400" b="1">
                <a:ea typeface="Times New Roman"/>
              </a:rPr>
              <a:t>Suppleant, nyval 2 år		</a:t>
            </a:r>
            <a:r>
              <a:rPr lang="sv-SE" sz="1400">
                <a:ea typeface="Times New Roman"/>
              </a:rPr>
              <a:t>Tanja Sundelin</a:t>
            </a:r>
          </a:p>
          <a:p>
            <a:pPr>
              <a:spcAft>
                <a:spcPts val="0"/>
              </a:spcAft>
            </a:pPr>
            <a:r>
              <a:rPr lang="sv-SE" sz="1400" b="1">
                <a:ea typeface="Times New Roman"/>
              </a:rPr>
              <a:t>Suppleant, nyval 2 år		</a:t>
            </a:r>
            <a:r>
              <a:rPr lang="sv-SE" sz="1400">
                <a:ea typeface="Times New Roman"/>
              </a:rPr>
              <a:t>Vakant</a:t>
            </a:r>
            <a:endParaRPr lang="sv-SE" sz="1400">
              <a:effectLst/>
              <a:ea typeface="Times New Roman" panose="02020603050405020304" pitchFamily="18" charset="0"/>
            </a:endParaRPr>
          </a:p>
        </p:txBody>
      </p:sp>
      <p:sp>
        <p:nvSpPr>
          <p:cNvPr id="8" name="Rektangel 2">
            <a:extLst>
              <a:ext uri="{FF2B5EF4-FFF2-40B4-BE49-F238E27FC236}">
                <a16:creationId xmlns:a16="http://schemas.microsoft.com/office/drawing/2014/main" id="{27683C2A-8765-44F4-8CD4-25BAFB1D0277}"/>
              </a:ext>
            </a:extLst>
          </p:cNvPr>
          <p:cNvSpPr/>
          <p:nvPr/>
        </p:nvSpPr>
        <p:spPr>
          <a:xfrm>
            <a:off x="2087724" y="4880863"/>
            <a:ext cx="4406976" cy="954107"/>
          </a:xfrm>
          <a:prstGeom prst="rect">
            <a:avLst/>
          </a:prstGeom>
        </p:spPr>
        <p:txBody>
          <a:bodyPr wrap="none">
            <a:spAutoFit/>
          </a:bodyPr>
          <a:lstStyle/>
          <a:p>
            <a:r>
              <a:rPr lang="sv-SE" sz="1400" b="1" u="sng">
                <a:effectLst/>
                <a:ea typeface="Times New Roman" panose="02020603050405020304" pitchFamily="18" charset="0"/>
              </a:rPr>
              <a:t>Revisorer</a:t>
            </a:r>
            <a:endParaRPr lang="sv-SE" sz="1400" b="1">
              <a:effectLst/>
              <a:ea typeface="Times New Roman" panose="02020603050405020304" pitchFamily="18" charset="0"/>
            </a:endParaRPr>
          </a:p>
          <a:p>
            <a:r>
              <a:rPr lang="sv-SE" sz="1400">
                <a:ea typeface="Times New Roman" panose="02020603050405020304" pitchFamily="18" charset="0"/>
                <a:cs typeface="Calibri" panose="020F0502020204030204" pitchFamily="34" charset="0"/>
              </a:rPr>
              <a:t>Revisor sitter kvar (1 år till)	Linda Höglin</a:t>
            </a:r>
            <a:endParaRPr lang="sv-SE" sz="1400">
              <a:effectLst/>
              <a:ea typeface="Times New Roman" panose="02020603050405020304" pitchFamily="18" charset="0"/>
              <a:cs typeface="Calibri" panose="020F0502020204030204" pitchFamily="34" charset="0"/>
            </a:endParaRPr>
          </a:p>
          <a:p>
            <a:r>
              <a:rPr lang="sv-SE" sz="1400" b="1">
                <a:effectLst/>
                <a:ea typeface="Times New Roman" panose="02020603050405020304" pitchFamily="18" charset="0"/>
                <a:cs typeface="Calibri" panose="020F0502020204030204" pitchFamily="34" charset="0"/>
              </a:rPr>
              <a:t>Revisor, </a:t>
            </a:r>
            <a:r>
              <a:rPr lang="sv-SE" sz="1400" b="1">
                <a:ea typeface="Times New Roman" panose="02020603050405020304" pitchFamily="18" charset="0"/>
                <a:cs typeface="Calibri" panose="020F0502020204030204" pitchFamily="34" charset="0"/>
              </a:rPr>
              <a:t>Fyllnadsval 1</a:t>
            </a:r>
            <a:r>
              <a:rPr lang="sv-SE" sz="1400" b="1">
                <a:effectLst/>
                <a:ea typeface="Times New Roman" panose="02020603050405020304" pitchFamily="18" charset="0"/>
                <a:cs typeface="Calibri" panose="020F0502020204030204" pitchFamily="34" charset="0"/>
              </a:rPr>
              <a:t> år	</a:t>
            </a:r>
            <a:r>
              <a:rPr lang="sv-SE" sz="1400">
                <a:effectLst/>
                <a:ea typeface="Times New Roman" panose="02020603050405020304" pitchFamily="18" charset="0"/>
                <a:cs typeface="Calibri" panose="020F0502020204030204" pitchFamily="34" charset="0"/>
              </a:rPr>
              <a:t>Per Moberg</a:t>
            </a:r>
          </a:p>
          <a:p>
            <a:r>
              <a:rPr lang="sv-SE" sz="1400" b="1">
                <a:effectLst/>
                <a:ea typeface="Times New Roman" panose="02020603050405020304" pitchFamily="18" charset="0"/>
                <a:cs typeface="Calibri" panose="020F0502020204030204" pitchFamily="34" charset="0"/>
              </a:rPr>
              <a:t>Revisorssuppleant, omval 1 år	</a:t>
            </a:r>
            <a:r>
              <a:rPr lang="sv-SE" sz="1400">
                <a:effectLst/>
                <a:ea typeface="Times New Roman" panose="02020603050405020304" pitchFamily="18" charset="0"/>
                <a:cs typeface="Calibri" panose="020F0502020204030204" pitchFamily="34" charset="0"/>
              </a:rPr>
              <a:t>Carina Göransson</a:t>
            </a:r>
          </a:p>
        </p:txBody>
      </p:sp>
      <p:pic>
        <p:nvPicPr>
          <p:cNvPr id="9" name="Bildobjekt 2" descr="En bild som visar symbol, emblem, cirkel, logotyp&#10;&#10;Automatiskt genererad beskrivning">
            <a:extLst>
              <a:ext uri="{FF2B5EF4-FFF2-40B4-BE49-F238E27FC236}">
                <a16:creationId xmlns:a16="http://schemas.microsoft.com/office/drawing/2014/main" id="{9F6A2E92-17F3-2D33-1066-65A731DC80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D7BD25B8-298E-29AE-69C4-088DD09BC1FB}"/>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4182501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anim calcmode="lin" valueType="num">
                                      <p:cBhvr additive="base">
                                        <p:cTn id="2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 calcmode="lin" valueType="num">
                                      <p:cBhvr additive="base">
                                        <p:cTn id="3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123728" y="637077"/>
            <a:ext cx="4968552" cy="954107"/>
          </a:xfrm>
          <a:prstGeom prst="rect">
            <a:avLst/>
          </a:prstGeom>
          <a:noFill/>
        </p:spPr>
        <p:txBody>
          <a:bodyPr wrap="square" rtlCol="0">
            <a:spAutoFit/>
          </a:bodyPr>
          <a:lstStyle/>
          <a:p>
            <a:r>
              <a:rPr lang="sv-SE" sz="2800">
                <a:solidFill>
                  <a:schemeClr val="accent1"/>
                </a:solidFill>
              </a:rPr>
              <a:t>Styrelsen förslag till Valberedning</a:t>
            </a:r>
            <a:endParaRPr lang="sv-SE" sz="2800">
              <a:solidFill>
                <a:srgbClr val="FF0000"/>
              </a:solidFill>
            </a:endParaRPr>
          </a:p>
        </p:txBody>
      </p:sp>
      <p:sp>
        <p:nvSpPr>
          <p:cNvPr id="6" name="TextBox 5">
            <a:extLst>
              <a:ext uri="{FF2B5EF4-FFF2-40B4-BE49-F238E27FC236}">
                <a16:creationId xmlns:a16="http://schemas.microsoft.com/office/drawing/2014/main" id="{06A994E8-2DBC-452E-9D3F-99AF7E4D2102}"/>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§14. Val av valberedning för verksamhetsår 2025</a:t>
            </a:r>
            <a:endParaRPr lang="sv-SE" sz="1100">
              <a:solidFill>
                <a:schemeClr val="accent1"/>
              </a:solidFill>
              <a:effectLst/>
              <a:uFill>
                <a:solidFill>
                  <a:srgbClr val="000000"/>
                </a:solidFill>
              </a:uFill>
              <a:ea typeface="Arial Unicode MS"/>
              <a:cs typeface="Arial Unicode MS"/>
            </a:endParaRPr>
          </a:p>
        </p:txBody>
      </p:sp>
      <p:sp>
        <p:nvSpPr>
          <p:cNvPr id="7" name="Rektangel 2">
            <a:extLst>
              <a:ext uri="{FF2B5EF4-FFF2-40B4-BE49-F238E27FC236}">
                <a16:creationId xmlns:a16="http://schemas.microsoft.com/office/drawing/2014/main" id="{40181810-CE72-4F00-9815-57A838C3CEE4}"/>
              </a:ext>
            </a:extLst>
          </p:cNvPr>
          <p:cNvSpPr/>
          <p:nvPr/>
        </p:nvSpPr>
        <p:spPr>
          <a:xfrm>
            <a:off x="796768" y="2079591"/>
            <a:ext cx="7303624" cy="2701893"/>
          </a:xfrm>
          <a:prstGeom prst="rect">
            <a:avLst/>
          </a:prstGeom>
        </p:spPr>
        <p:txBody>
          <a:bodyPr wrap="square">
            <a:spAutoFit/>
          </a:bodyPr>
          <a:lstStyle/>
          <a:p>
            <a:pPr>
              <a:lnSpc>
                <a:spcPct val="115000"/>
              </a:lnSpc>
              <a:spcBef>
                <a:spcPts val="1000"/>
              </a:spcBef>
              <a:spcAft>
                <a:spcPts val="0"/>
              </a:spcAft>
            </a:pPr>
            <a:r>
              <a:rPr lang="sv-SE" u="sng">
                <a:ea typeface="Times New Roman"/>
                <a:cs typeface="Times New Roman"/>
              </a:rPr>
              <a:t>Styrelsen föreslår:</a:t>
            </a:r>
          </a:p>
          <a:p>
            <a:pPr>
              <a:lnSpc>
                <a:spcPct val="115000"/>
              </a:lnSpc>
              <a:spcBef>
                <a:spcPts val="1000"/>
              </a:spcBef>
              <a:spcAft>
                <a:spcPts val="0"/>
              </a:spcAft>
            </a:pPr>
            <a:r>
              <a:rPr lang="sv-SE" b="1">
                <a:ea typeface="Times New Roman"/>
                <a:cs typeface="Times New Roman"/>
              </a:rPr>
              <a:t>Mårten Niklasson (Sammankallande)</a:t>
            </a:r>
          </a:p>
          <a:p>
            <a:pPr>
              <a:lnSpc>
                <a:spcPct val="115000"/>
              </a:lnSpc>
              <a:spcBef>
                <a:spcPts val="1000"/>
              </a:spcBef>
              <a:spcAft>
                <a:spcPts val="0"/>
              </a:spcAft>
            </a:pPr>
            <a:r>
              <a:rPr lang="sv-SE" b="1">
                <a:ea typeface="Times New Roman"/>
                <a:cs typeface="Times New Roman"/>
              </a:rPr>
              <a:t>Linda Örn (Ledamot)</a:t>
            </a:r>
          </a:p>
          <a:p>
            <a:pPr>
              <a:lnSpc>
                <a:spcPct val="115000"/>
              </a:lnSpc>
              <a:spcBef>
                <a:spcPts val="1000"/>
              </a:spcBef>
              <a:spcAft>
                <a:spcPts val="0"/>
              </a:spcAft>
            </a:pPr>
            <a:r>
              <a:rPr lang="sv-SE" sz="1600">
                <a:ea typeface="Times New Roman"/>
                <a:cs typeface="Times New Roman"/>
              </a:rPr>
              <a:t>Styrelsen föreslår att ytterligare ledamöter väljs vid Årsmötet. Om det inte går föreslår styrelsen; att styrelsen i samråd med sammankallande i valberedning tillsätter ytterligare 1-2 personer.</a:t>
            </a:r>
          </a:p>
          <a:p>
            <a:pPr>
              <a:lnSpc>
                <a:spcPct val="115000"/>
              </a:lnSpc>
              <a:spcBef>
                <a:spcPts val="1000"/>
              </a:spcBef>
              <a:spcAft>
                <a:spcPts val="0"/>
              </a:spcAft>
            </a:pPr>
            <a:endParaRPr lang="sv-SE">
              <a:ea typeface="Times New Roman"/>
              <a:cs typeface="Times New Roman"/>
            </a:endParaRPr>
          </a:p>
        </p:txBody>
      </p:sp>
      <p:pic>
        <p:nvPicPr>
          <p:cNvPr id="3" name="Bildobjekt 2" descr="En bild som visar symbol, emblem, cirkel, logotyp&#10;&#10;Automatiskt genererad beskrivning">
            <a:extLst>
              <a:ext uri="{FF2B5EF4-FFF2-40B4-BE49-F238E27FC236}">
                <a16:creationId xmlns:a16="http://schemas.microsoft.com/office/drawing/2014/main" id="{01325E8B-E96B-ED95-91F7-654035882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2E877A2C-882D-2F9A-8EDF-950079DC169B}"/>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215817658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95774" y="0"/>
            <a:ext cx="6036699" cy="523220"/>
          </a:xfrm>
          <a:prstGeom prst="rect">
            <a:avLst/>
          </a:prstGeom>
          <a:noFill/>
        </p:spPr>
        <p:txBody>
          <a:bodyPr wrap="square" rtlCol="0">
            <a:spAutoFit/>
          </a:bodyPr>
          <a:lstStyle/>
          <a:p>
            <a:pPr algn="ctr"/>
            <a:r>
              <a:rPr lang="sv-SE" sz="2800">
                <a:solidFill>
                  <a:schemeClr val="accent1"/>
                </a:solidFill>
              </a:rPr>
              <a:t>Budget 2026</a:t>
            </a:r>
          </a:p>
        </p:txBody>
      </p:sp>
      <p:sp>
        <p:nvSpPr>
          <p:cNvPr id="6" name="TextBox 5">
            <a:extLst>
              <a:ext uri="{FF2B5EF4-FFF2-40B4-BE49-F238E27FC236}">
                <a16:creationId xmlns:a16="http://schemas.microsoft.com/office/drawing/2014/main" id="{94500257-9D4B-41EE-A238-81880BDA9A0D}"/>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§15. Budget för verksamhetsår 2025</a:t>
            </a:r>
          </a:p>
        </p:txBody>
      </p:sp>
      <p:pic>
        <p:nvPicPr>
          <p:cNvPr id="5" name="Bildobjekt 2" descr="En bild som visar symbol, emblem, cirkel, logotyp&#10;&#10;Automatiskt genererad beskrivning">
            <a:extLst>
              <a:ext uri="{FF2B5EF4-FFF2-40B4-BE49-F238E27FC236}">
                <a16:creationId xmlns:a16="http://schemas.microsoft.com/office/drawing/2014/main" id="{2B219363-FE02-6491-2D63-B58924CCF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pic>
        <p:nvPicPr>
          <p:cNvPr id="3" name="Bildobjekt 2">
            <a:extLst>
              <a:ext uri="{FF2B5EF4-FFF2-40B4-BE49-F238E27FC236}">
                <a16:creationId xmlns:a16="http://schemas.microsoft.com/office/drawing/2014/main" id="{5E636C71-8C3E-607C-891B-C173852F3127}"/>
              </a:ext>
            </a:extLst>
          </p:cNvPr>
          <p:cNvPicPr>
            <a:picLocks noChangeAspect="1"/>
          </p:cNvPicPr>
          <p:nvPr/>
        </p:nvPicPr>
        <p:blipFill>
          <a:blip r:embed="rId3"/>
          <a:stretch>
            <a:fillRect/>
          </a:stretch>
        </p:blipFill>
        <p:spPr>
          <a:xfrm>
            <a:off x="2915816" y="524099"/>
            <a:ext cx="3168351" cy="5832252"/>
          </a:xfrm>
          <a:prstGeom prst="rect">
            <a:avLst/>
          </a:prstGeom>
        </p:spPr>
      </p:pic>
      <p:sp>
        <p:nvSpPr>
          <p:cNvPr id="4" name="Footer Placeholder 4">
            <a:extLst>
              <a:ext uri="{FF2B5EF4-FFF2-40B4-BE49-F238E27FC236}">
                <a16:creationId xmlns:a16="http://schemas.microsoft.com/office/drawing/2014/main" id="{5B4E9856-CC23-D5EA-DA2E-852EB243B23E}"/>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34803137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697666" y="320278"/>
            <a:ext cx="6036699" cy="523220"/>
          </a:xfrm>
          <a:prstGeom prst="rect">
            <a:avLst/>
          </a:prstGeom>
          <a:noFill/>
        </p:spPr>
        <p:txBody>
          <a:bodyPr wrap="square" rtlCol="0">
            <a:spAutoFit/>
          </a:bodyPr>
          <a:lstStyle/>
          <a:p>
            <a:pPr algn="ctr"/>
            <a:r>
              <a:rPr lang="sv-SE" sz="2800">
                <a:solidFill>
                  <a:schemeClr val="accent1"/>
                </a:solidFill>
              </a:rPr>
              <a:t>Verksamhetsplan 2026</a:t>
            </a:r>
          </a:p>
        </p:txBody>
      </p:sp>
      <p:sp>
        <p:nvSpPr>
          <p:cNvPr id="6" name="TextBox 5">
            <a:extLst>
              <a:ext uri="{FF2B5EF4-FFF2-40B4-BE49-F238E27FC236}">
                <a16:creationId xmlns:a16="http://schemas.microsoft.com/office/drawing/2014/main" id="{94500257-9D4B-41EE-A238-81880BDA9A0D}"/>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uFill>
                  <a:solidFill>
                    <a:srgbClr val="000000"/>
                  </a:solidFill>
                </a:uFill>
                <a:ea typeface="Arial Unicode MS"/>
                <a:cs typeface="Arial Unicode MS"/>
              </a:rPr>
              <a:t>§16. Verksamhetsplan för verksamhetsår 2025</a:t>
            </a:r>
            <a:endParaRPr lang="sv-SE" sz="1100">
              <a:solidFill>
                <a:schemeClr val="accent1"/>
              </a:solidFill>
              <a:effectLst/>
              <a:uFill>
                <a:solidFill>
                  <a:srgbClr val="000000"/>
                </a:solidFill>
              </a:uFill>
              <a:ea typeface="Arial Unicode MS"/>
              <a:cs typeface="Arial Unicode MS"/>
            </a:endParaRPr>
          </a:p>
        </p:txBody>
      </p:sp>
      <p:pic>
        <p:nvPicPr>
          <p:cNvPr id="5" name="Bildobjekt 2" descr="En bild som visar symbol, emblem, cirkel, logotyp&#10;&#10;Automatiskt genererad beskrivning">
            <a:extLst>
              <a:ext uri="{FF2B5EF4-FFF2-40B4-BE49-F238E27FC236}">
                <a16:creationId xmlns:a16="http://schemas.microsoft.com/office/drawing/2014/main" id="{808F05B8-2C9F-40B2-68D9-1C6A053C0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10" name="textruta 9">
            <a:extLst>
              <a:ext uri="{FF2B5EF4-FFF2-40B4-BE49-F238E27FC236}">
                <a16:creationId xmlns:a16="http://schemas.microsoft.com/office/drawing/2014/main" id="{74E49AA4-E972-F09C-3790-1DFC2CB0F0A8}"/>
              </a:ext>
            </a:extLst>
          </p:cNvPr>
          <p:cNvSpPr txBox="1"/>
          <p:nvPr/>
        </p:nvSpPr>
        <p:spPr>
          <a:xfrm>
            <a:off x="1697666" y="1074509"/>
            <a:ext cx="6888526" cy="4893647"/>
          </a:xfrm>
          <a:prstGeom prst="rect">
            <a:avLst/>
          </a:prstGeom>
          <a:noFill/>
        </p:spPr>
        <p:txBody>
          <a:bodyPr wrap="square">
            <a:spAutoFit/>
          </a:bodyPr>
          <a:lstStyle/>
          <a:p>
            <a:endParaRPr lang="sv-SE" sz="2400">
              <a:effectLst/>
              <a:ea typeface="Arial Unicode MS" panose="020B0604020202020204"/>
            </a:endParaRPr>
          </a:p>
          <a:p>
            <a:pPr marL="342900" indent="-342900">
              <a:buFont typeface="+mj-lt"/>
              <a:buAutoNum type="arabicPeriod"/>
            </a:pPr>
            <a:r>
              <a:rPr lang="sv-SE"/>
              <a:t>Verksamhetsplanen är framtagen för att skapa tydlighet och stabilitet i föreningens organisation och verksamhet. </a:t>
            </a:r>
          </a:p>
          <a:p>
            <a:pPr marL="342900" indent="-342900">
              <a:buFont typeface="+mj-lt"/>
              <a:buAutoNum type="arabicPeriod"/>
            </a:pPr>
            <a:endParaRPr lang="sv-SE"/>
          </a:p>
          <a:p>
            <a:pPr marL="342900" indent="-342900">
              <a:buFont typeface="+mj-lt"/>
              <a:buAutoNum type="arabicPeriod"/>
            </a:pPr>
            <a:r>
              <a:rPr lang="sv-SE"/>
              <a:t>Arbetet i föreningen skall organiseras i fyra sektioner + föreningens kansli: Herr-, Dam-, U-Sektionen, samt Aktivitet/marknadssektionen.</a:t>
            </a:r>
          </a:p>
          <a:p>
            <a:pPr marL="342900" indent="-342900">
              <a:buFont typeface="+mj-lt"/>
              <a:buAutoNum type="arabicPeriod"/>
            </a:pPr>
            <a:endParaRPr lang="sv-SE"/>
          </a:p>
          <a:p>
            <a:pPr marL="342900" indent="-342900">
              <a:buFont typeface="+mj-lt"/>
              <a:buAutoNum type="arabicPeriod"/>
            </a:pPr>
            <a:r>
              <a:rPr lang="sv-SE"/>
              <a:t>Styrelsen ansvarar för att verksamheten bedrivs enligt våra styrdokument ”Blå Tråden” och ”Spelarutvecklingsplanen”. Styrdokumenten reviderades och fastställdes under våren 2025 och en ny översyn planeras under våren 2026. </a:t>
            </a:r>
          </a:p>
          <a:p>
            <a:pPr marL="342900" indent="-342900">
              <a:buFont typeface="+mj-lt"/>
              <a:buAutoNum type="arabicPeriod"/>
            </a:pPr>
            <a:endParaRPr lang="sv-SE"/>
          </a:p>
          <a:p>
            <a:pPr marL="342900" indent="-342900">
              <a:buFont typeface="+mj-lt"/>
              <a:buAutoNum type="arabicPeriod"/>
            </a:pPr>
            <a:r>
              <a:rPr lang="sv-SE"/>
              <a:t>Vidare ska dessa dokument fortsätta revideras och uppdateras löpande och synkronisera med föreningens verksamhet, omvärld, verksamhetsplan och målsättning för 2026 och framåt.</a:t>
            </a:r>
          </a:p>
        </p:txBody>
      </p:sp>
      <p:sp>
        <p:nvSpPr>
          <p:cNvPr id="3" name="Footer Placeholder 4">
            <a:extLst>
              <a:ext uri="{FF2B5EF4-FFF2-40B4-BE49-F238E27FC236}">
                <a16:creationId xmlns:a16="http://schemas.microsoft.com/office/drawing/2014/main" id="{357B5B75-0A52-3992-E61C-B84B9A66CD83}"/>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21788338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500257-9D4B-41EE-A238-81880BDA9A0D}"/>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uFill>
                  <a:solidFill>
                    <a:srgbClr val="000000"/>
                  </a:solidFill>
                </a:uFill>
                <a:ea typeface="Arial Unicode MS"/>
                <a:cs typeface="Arial Unicode MS"/>
              </a:rPr>
              <a:t>§16. Verksamhetsplan för verksamhetsår 2025</a:t>
            </a:r>
            <a:endParaRPr lang="sv-SE" sz="1100">
              <a:solidFill>
                <a:schemeClr val="accent1"/>
              </a:solidFill>
              <a:effectLst/>
              <a:uFill>
                <a:solidFill>
                  <a:srgbClr val="000000"/>
                </a:solidFill>
              </a:uFill>
              <a:ea typeface="Arial Unicode MS"/>
              <a:cs typeface="Arial Unicode MS"/>
            </a:endParaRPr>
          </a:p>
        </p:txBody>
      </p:sp>
      <p:sp>
        <p:nvSpPr>
          <p:cNvPr id="7" name="Rektangel 2">
            <a:extLst>
              <a:ext uri="{FF2B5EF4-FFF2-40B4-BE49-F238E27FC236}">
                <a16:creationId xmlns:a16="http://schemas.microsoft.com/office/drawing/2014/main" id="{F16B043A-2F2E-4E08-A929-5CCE3D386046}"/>
              </a:ext>
            </a:extLst>
          </p:cNvPr>
          <p:cNvSpPr/>
          <p:nvPr/>
        </p:nvSpPr>
        <p:spPr>
          <a:xfrm>
            <a:off x="2555776" y="1694961"/>
            <a:ext cx="6042039" cy="2575000"/>
          </a:xfrm>
          <a:prstGeom prst="rect">
            <a:avLst/>
          </a:prstGeom>
        </p:spPr>
        <p:txBody>
          <a:bodyPr wrap="none">
            <a:spAutoFit/>
          </a:bodyPr>
          <a:lstStyle/>
          <a:p>
            <a:pPr>
              <a:lnSpc>
                <a:spcPct val="115000"/>
              </a:lnSpc>
              <a:spcBef>
                <a:spcPts val="1000"/>
              </a:spcBef>
              <a:spcAft>
                <a:spcPts val="0"/>
              </a:spcAft>
            </a:pPr>
            <a:r>
              <a:rPr lang="sv-SE" sz="1400">
                <a:ea typeface="Times New Roman"/>
                <a:cs typeface="Times New Roman"/>
              </a:rPr>
              <a:t>Verksamhetsplanen omfattar direktiv för</a:t>
            </a:r>
          </a:p>
          <a:p>
            <a:pPr marL="742950" lvl="1" indent="-285750">
              <a:lnSpc>
                <a:spcPct val="115000"/>
              </a:lnSpc>
              <a:spcBef>
                <a:spcPts val="1000"/>
              </a:spcBef>
              <a:buFont typeface="Arial" panose="020B0604020202020204" pitchFamily="34" charset="0"/>
              <a:buChar char="•"/>
            </a:pPr>
            <a:r>
              <a:rPr lang="sv-SE" sz="1400">
                <a:ea typeface="Times New Roman"/>
                <a:cs typeface="Times New Roman"/>
              </a:rPr>
              <a:t>Ungdomssektion</a:t>
            </a:r>
          </a:p>
          <a:p>
            <a:pPr marL="742950" lvl="1" indent="-285750">
              <a:lnSpc>
                <a:spcPct val="115000"/>
              </a:lnSpc>
              <a:spcBef>
                <a:spcPts val="1000"/>
              </a:spcBef>
              <a:buFont typeface="Arial" panose="020B0604020202020204" pitchFamily="34" charset="0"/>
              <a:buChar char="•"/>
            </a:pPr>
            <a:r>
              <a:rPr lang="sv-SE" sz="1400">
                <a:ea typeface="Times New Roman"/>
                <a:cs typeface="Times New Roman"/>
              </a:rPr>
              <a:t>Herrsektion</a:t>
            </a:r>
          </a:p>
          <a:p>
            <a:pPr marL="742950" lvl="1" indent="-285750">
              <a:lnSpc>
                <a:spcPct val="115000"/>
              </a:lnSpc>
              <a:spcBef>
                <a:spcPts val="1000"/>
              </a:spcBef>
              <a:buFont typeface="Arial" panose="020B0604020202020204" pitchFamily="34" charset="0"/>
              <a:buChar char="•"/>
            </a:pPr>
            <a:r>
              <a:rPr lang="sv-SE" sz="1400">
                <a:ea typeface="Times New Roman"/>
                <a:cs typeface="Times New Roman"/>
              </a:rPr>
              <a:t>Damsektion </a:t>
            </a:r>
          </a:p>
          <a:p>
            <a:pPr marL="742950" lvl="1" indent="-285750">
              <a:lnSpc>
                <a:spcPct val="115000"/>
              </a:lnSpc>
              <a:spcBef>
                <a:spcPts val="1000"/>
              </a:spcBef>
              <a:buFont typeface="Arial" panose="020B0604020202020204" pitchFamily="34" charset="0"/>
              <a:buChar char="•"/>
            </a:pPr>
            <a:r>
              <a:rPr lang="sv-SE" sz="1400">
                <a:ea typeface="Times New Roman"/>
                <a:cs typeface="Times New Roman"/>
              </a:rPr>
              <a:t>Aktivitet/marknadssektion</a:t>
            </a:r>
          </a:p>
          <a:p>
            <a:pPr marL="742950" lvl="1" indent="-285750">
              <a:lnSpc>
                <a:spcPct val="115000"/>
              </a:lnSpc>
              <a:spcBef>
                <a:spcPts val="1000"/>
              </a:spcBef>
              <a:buFont typeface="Arial" panose="020B0604020202020204" pitchFamily="34" charset="0"/>
              <a:buChar char="•"/>
            </a:pPr>
            <a:r>
              <a:rPr lang="sv-SE" sz="1400">
                <a:ea typeface="Times New Roman"/>
                <a:cs typeface="Times New Roman"/>
              </a:rPr>
              <a:t>Kansli med Utbildning, Klubbhus/anläggning, Kiosk, Hemsida, IT</a:t>
            </a:r>
          </a:p>
          <a:p>
            <a:pPr marL="742950" lvl="1" indent="-285750">
              <a:lnSpc>
                <a:spcPct val="115000"/>
              </a:lnSpc>
              <a:spcBef>
                <a:spcPts val="1000"/>
              </a:spcBef>
              <a:buFont typeface="Arial" panose="020B0604020202020204" pitchFamily="34" charset="0"/>
              <a:buChar char="•"/>
            </a:pPr>
            <a:r>
              <a:rPr lang="sv-SE" sz="1400">
                <a:ea typeface="Times New Roman"/>
                <a:cs typeface="Times New Roman"/>
              </a:rPr>
              <a:t>Ekonomi</a:t>
            </a:r>
          </a:p>
        </p:txBody>
      </p:sp>
      <p:pic>
        <p:nvPicPr>
          <p:cNvPr id="5" name="Bildobjekt 2" descr="En bild som visar symbol, emblem, cirkel, logotyp&#10;&#10;Automatiskt genererad beskrivning">
            <a:extLst>
              <a:ext uri="{FF2B5EF4-FFF2-40B4-BE49-F238E27FC236}">
                <a16:creationId xmlns:a16="http://schemas.microsoft.com/office/drawing/2014/main" id="{A3426438-8F60-D482-5D83-3ED36823D7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8" name="textruta 7">
            <a:extLst>
              <a:ext uri="{FF2B5EF4-FFF2-40B4-BE49-F238E27FC236}">
                <a16:creationId xmlns:a16="http://schemas.microsoft.com/office/drawing/2014/main" id="{4A96D6D9-4FA1-9ED1-D9D3-F257DF304176}"/>
              </a:ext>
            </a:extLst>
          </p:cNvPr>
          <p:cNvSpPr txBox="1"/>
          <p:nvPr/>
        </p:nvSpPr>
        <p:spPr>
          <a:xfrm>
            <a:off x="1979712" y="637076"/>
            <a:ext cx="4968552" cy="523220"/>
          </a:xfrm>
          <a:prstGeom prst="rect">
            <a:avLst/>
          </a:prstGeom>
          <a:noFill/>
        </p:spPr>
        <p:txBody>
          <a:bodyPr wrap="square" rtlCol="0">
            <a:spAutoFit/>
          </a:bodyPr>
          <a:lstStyle/>
          <a:p>
            <a:pPr algn="ctr"/>
            <a:r>
              <a:rPr lang="sv-SE" sz="2800">
                <a:solidFill>
                  <a:schemeClr val="accent1"/>
                </a:solidFill>
                <a:latin typeface="Avenir Next LT Pro" panose="020B0504020202020204" pitchFamily="34" charset="0"/>
              </a:rPr>
              <a:t>Verksamhetsplan 2026</a:t>
            </a:r>
          </a:p>
        </p:txBody>
      </p:sp>
      <p:sp>
        <p:nvSpPr>
          <p:cNvPr id="3" name="Footer Placeholder 4">
            <a:extLst>
              <a:ext uri="{FF2B5EF4-FFF2-40B4-BE49-F238E27FC236}">
                <a16:creationId xmlns:a16="http://schemas.microsoft.com/office/drawing/2014/main" id="{224504E7-81FD-4872-DF41-72A5076E2C98}"/>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269317661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259CD-6ACD-C265-C161-0283982D1E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05D0582-2475-ECE5-B484-FCB12C9F0763}"/>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uFill>
                  <a:solidFill>
                    <a:srgbClr val="000000"/>
                  </a:solidFill>
                </a:uFill>
                <a:ea typeface="Arial Unicode MS"/>
                <a:cs typeface="Arial Unicode MS"/>
              </a:rPr>
              <a:t>§16. Verksamhetsplan för verksamhetsår 2025</a:t>
            </a:r>
            <a:endParaRPr lang="sv-SE" sz="1100">
              <a:solidFill>
                <a:schemeClr val="accent1"/>
              </a:solidFill>
              <a:effectLst/>
              <a:uFill>
                <a:solidFill>
                  <a:srgbClr val="000000"/>
                </a:solidFill>
              </a:uFill>
              <a:ea typeface="Arial Unicode MS"/>
              <a:cs typeface="Arial Unicode MS"/>
            </a:endParaRPr>
          </a:p>
        </p:txBody>
      </p:sp>
      <p:pic>
        <p:nvPicPr>
          <p:cNvPr id="5" name="Bildobjekt 2" descr="En bild som visar symbol, emblem, cirkel, logotyp&#10;&#10;Automatiskt genererad beskrivning">
            <a:extLst>
              <a:ext uri="{FF2B5EF4-FFF2-40B4-BE49-F238E27FC236}">
                <a16:creationId xmlns:a16="http://schemas.microsoft.com/office/drawing/2014/main" id="{00BC13E0-7A22-85F6-F6ED-F7C32A2A33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8" name="textruta 7">
            <a:extLst>
              <a:ext uri="{FF2B5EF4-FFF2-40B4-BE49-F238E27FC236}">
                <a16:creationId xmlns:a16="http://schemas.microsoft.com/office/drawing/2014/main" id="{C0461B17-4D90-0A29-CC28-DD2F036FD255}"/>
              </a:ext>
            </a:extLst>
          </p:cNvPr>
          <p:cNvSpPr txBox="1"/>
          <p:nvPr/>
        </p:nvSpPr>
        <p:spPr>
          <a:xfrm>
            <a:off x="2087724" y="375466"/>
            <a:ext cx="6444716" cy="523220"/>
          </a:xfrm>
          <a:prstGeom prst="rect">
            <a:avLst/>
          </a:prstGeom>
          <a:noFill/>
        </p:spPr>
        <p:txBody>
          <a:bodyPr wrap="square" rtlCol="0">
            <a:spAutoFit/>
          </a:bodyPr>
          <a:lstStyle/>
          <a:p>
            <a:pPr algn="ctr"/>
            <a:r>
              <a:rPr lang="sv-SE" sz="2800">
                <a:solidFill>
                  <a:schemeClr val="accent1"/>
                </a:solidFill>
                <a:latin typeface="Avenir Next LT Pro" panose="020B0504020202020204" pitchFamily="34" charset="0"/>
              </a:rPr>
              <a:t>Verksamhetsplan 2026 - Målsättning</a:t>
            </a:r>
          </a:p>
        </p:txBody>
      </p:sp>
      <p:sp>
        <p:nvSpPr>
          <p:cNvPr id="4" name="textruta 3">
            <a:extLst>
              <a:ext uri="{FF2B5EF4-FFF2-40B4-BE49-F238E27FC236}">
                <a16:creationId xmlns:a16="http://schemas.microsoft.com/office/drawing/2014/main" id="{1ABE6A2A-57AA-1836-88AB-C224A26E7691}"/>
              </a:ext>
            </a:extLst>
          </p:cNvPr>
          <p:cNvSpPr txBox="1"/>
          <p:nvPr/>
        </p:nvSpPr>
        <p:spPr>
          <a:xfrm>
            <a:off x="1500047" y="863594"/>
            <a:ext cx="7654670" cy="246221"/>
          </a:xfrm>
          <a:prstGeom prst="rect">
            <a:avLst/>
          </a:prstGeom>
          <a:noFill/>
        </p:spPr>
        <p:txBody>
          <a:bodyPr wrap="square">
            <a:spAutoFit/>
          </a:bodyPr>
          <a:lstStyle/>
          <a:p>
            <a:endParaRPr lang="sv-SE" sz="1000">
              <a:ln>
                <a:noFill/>
              </a:ln>
              <a:solidFill>
                <a:srgbClr val="000000"/>
              </a:solidFill>
              <a:effectLst/>
              <a:uFill>
                <a:solidFill>
                  <a:srgbClr val="000000"/>
                </a:solidFill>
              </a:uFill>
              <a:ea typeface="Arial Unicode MS" panose="020B0604020202020204"/>
              <a:cs typeface="Arial Unicode MS" panose="020B0604020202020204"/>
            </a:endParaRPr>
          </a:p>
        </p:txBody>
      </p:sp>
      <p:sp>
        <p:nvSpPr>
          <p:cNvPr id="9" name="Footer Placeholder 4">
            <a:extLst>
              <a:ext uri="{FF2B5EF4-FFF2-40B4-BE49-F238E27FC236}">
                <a16:creationId xmlns:a16="http://schemas.microsoft.com/office/drawing/2014/main" id="{2930F09C-CE2D-1E64-244D-7747477FB5BD}"/>
              </a:ext>
            </a:extLst>
          </p:cNvPr>
          <p:cNvSpPr>
            <a:spLocks noGrp="1"/>
          </p:cNvSpPr>
          <p:nvPr>
            <p:ph type="ftr" sz="quarter" idx="11"/>
          </p:nvPr>
        </p:nvSpPr>
        <p:spPr>
          <a:xfrm>
            <a:off x="3124200" y="6356350"/>
            <a:ext cx="2895600" cy="365125"/>
          </a:xfrm>
        </p:spPr>
        <p:txBody>
          <a:bodyPr/>
          <a:lstStyle/>
          <a:p>
            <a:r>
              <a:rPr lang="en-GB" err="1"/>
              <a:t>Årsmöte</a:t>
            </a:r>
            <a:r>
              <a:rPr lang="en-GB"/>
              <a:t> Mars 2025</a:t>
            </a:r>
          </a:p>
        </p:txBody>
      </p:sp>
      <p:sp>
        <p:nvSpPr>
          <p:cNvPr id="2" name="textruta 1">
            <a:extLst>
              <a:ext uri="{FF2B5EF4-FFF2-40B4-BE49-F238E27FC236}">
                <a16:creationId xmlns:a16="http://schemas.microsoft.com/office/drawing/2014/main" id="{E7427B91-8670-7859-00DD-0FC517D00B45}"/>
              </a:ext>
            </a:extLst>
          </p:cNvPr>
          <p:cNvSpPr txBox="1"/>
          <p:nvPr/>
        </p:nvSpPr>
        <p:spPr>
          <a:xfrm>
            <a:off x="2987824" y="2204864"/>
            <a:ext cx="3816424" cy="864096"/>
          </a:xfrm>
          <a:prstGeom prst="rect">
            <a:avLst/>
          </a:prstGeom>
          <a:noFill/>
        </p:spPr>
        <p:txBody>
          <a:bodyPr wrap="square" rtlCol="0">
            <a:spAutoFit/>
          </a:bodyPr>
          <a:lstStyle/>
          <a:p>
            <a:endParaRPr lang="sv-SE"/>
          </a:p>
        </p:txBody>
      </p:sp>
      <p:sp>
        <p:nvSpPr>
          <p:cNvPr id="3" name="textruta 2">
            <a:extLst>
              <a:ext uri="{FF2B5EF4-FFF2-40B4-BE49-F238E27FC236}">
                <a16:creationId xmlns:a16="http://schemas.microsoft.com/office/drawing/2014/main" id="{9980F85C-C251-F65E-A713-BFC2FE62C01D}"/>
              </a:ext>
            </a:extLst>
          </p:cNvPr>
          <p:cNvSpPr txBox="1"/>
          <p:nvPr/>
        </p:nvSpPr>
        <p:spPr>
          <a:xfrm>
            <a:off x="1835696" y="945965"/>
            <a:ext cx="6120680" cy="2985433"/>
          </a:xfrm>
          <a:prstGeom prst="rect">
            <a:avLst/>
          </a:prstGeom>
          <a:noFill/>
        </p:spPr>
        <p:txBody>
          <a:bodyPr wrap="square" rtlCol="0">
            <a:spAutoFit/>
          </a:bodyPr>
          <a:lstStyle/>
          <a:p>
            <a:r>
              <a:rPr lang="en-US" sz="1400" b="1" err="1">
                <a:solidFill>
                  <a:srgbClr val="0070C0"/>
                </a:solidFill>
              </a:rPr>
              <a:t>Föreningsövergripande</a:t>
            </a:r>
            <a:r>
              <a:rPr lang="en-US" sz="1400" b="1">
                <a:solidFill>
                  <a:srgbClr val="0070C0"/>
                </a:solidFill>
              </a:rPr>
              <a:t>; </a:t>
            </a:r>
            <a:endParaRPr lang="sv-SE" sz="1400" b="1">
              <a:solidFill>
                <a:srgbClr val="0070C0"/>
              </a:solidFill>
            </a:endParaRPr>
          </a:p>
          <a:p>
            <a:r>
              <a:rPr lang="sv-SE" sz="1200"/>
              <a:t> </a:t>
            </a:r>
          </a:p>
          <a:p>
            <a:pPr lvl="0"/>
            <a:r>
              <a:rPr lang="sv-SE" sz="1200"/>
              <a:t>Att ha en fortsatt ekonomisk balans i föreningen och att hitta nya långsiktigt hållbara intäktskällor.</a:t>
            </a:r>
          </a:p>
          <a:p>
            <a:r>
              <a:rPr lang="sv-SE" sz="1200"/>
              <a:t> </a:t>
            </a:r>
          </a:p>
          <a:p>
            <a:pPr lvl="0"/>
            <a:r>
              <a:rPr lang="sv-SE" sz="1200"/>
              <a:t>Ha en övergripande ordning och reda inom föreningen, </a:t>
            </a:r>
            <a:r>
              <a:rPr lang="sv-SE" sz="1200" b="1"/>
              <a:t>vilket är allas ansvar som är verksamma inom föreningen.</a:t>
            </a:r>
            <a:endParaRPr lang="sv-SE" sz="1200"/>
          </a:p>
          <a:p>
            <a:r>
              <a:rPr lang="sv-SE" sz="1200"/>
              <a:t> </a:t>
            </a:r>
          </a:p>
          <a:p>
            <a:pPr lvl="0"/>
            <a:r>
              <a:rPr lang="sv-SE" sz="1200"/>
              <a:t>Samverka inom föreningen, samt med andra föreningar och organisationer för våra ungdomars bästa.</a:t>
            </a:r>
          </a:p>
          <a:p>
            <a:r>
              <a:rPr lang="sv-SE" sz="1200"/>
              <a:t> </a:t>
            </a:r>
          </a:p>
          <a:p>
            <a:pPr lvl="0"/>
            <a:r>
              <a:rPr lang="sv-SE" sz="1200"/>
              <a:t>Att under 2025 sträva efter att tillsätta med den av årsmötet beslutande organisationsplanen. Arbetet kopplas till att </a:t>
            </a:r>
            <a:r>
              <a:rPr lang="sv-SE" sz="1200" b="1"/>
              <a:t>få fler personer engagerade i föreningen och dess olika funktioner och sektioner.</a:t>
            </a:r>
            <a:endParaRPr lang="sv-SE" sz="1200"/>
          </a:p>
          <a:p>
            <a:endParaRPr lang="sv-SE"/>
          </a:p>
        </p:txBody>
      </p:sp>
      <p:sp>
        <p:nvSpPr>
          <p:cNvPr id="7" name="textruta 6">
            <a:extLst>
              <a:ext uri="{FF2B5EF4-FFF2-40B4-BE49-F238E27FC236}">
                <a16:creationId xmlns:a16="http://schemas.microsoft.com/office/drawing/2014/main" id="{060FAA24-648D-DB99-B0A4-ABDD10DE1047}"/>
              </a:ext>
            </a:extLst>
          </p:cNvPr>
          <p:cNvSpPr txBox="1"/>
          <p:nvPr/>
        </p:nvSpPr>
        <p:spPr>
          <a:xfrm>
            <a:off x="1835696" y="3978677"/>
            <a:ext cx="6048672" cy="2462213"/>
          </a:xfrm>
          <a:prstGeom prst="rect">
            <a:avLst/>
          </a:prstGeom>
          <a:noFill/>
        </p:spPr>
        <p:txBody>
          <a:bodyPr wrap="square" rtlCol="0">
            <a:spAutoFit/>
          </a:bodyPr>
          <a:lstStyle/>
          <a:p>
            <a:r>
              <a:rPr lang="sv-SE" sz="1400" b="1">
                <a:solidFill>
                  <a:srgbClr val="0070C0"/>
                </a:solidFill>
              </a:rPr>
              <a:t>IFC ska med utgångspunkt i ”Blå Tråden” och ”Spelarutveklingsplanen” bedriva en bred verksamhet genom att;</a:t>
            </a:r>
          </a:p>
          <a:p>
            <a:r>
              <a:rPr lang="sv-SE" sz="1200"/>
              <a:t> </a:t>
            </a:r>
          </a:p>
          <a:p>
            <a:pPr marL="171450" indent="-171450">
              <a:buFont typeface="Wingdings" panose="05000000000000000000" pitchFamily="2" charset="2"/>
              <a:buChar char="Ø"/>
            </a:pPr>
            <a:r>
              <a:rPr lang="sv-SE" sz="1200"/>
              <a:t>Under 2026 fortsätta implementera och styra föreningen utefter föreningens styrdokument och riktlinjer i den övergripande ”Blå Tråden” samt ”Spelarutvecklingsplanen”. </a:t>
            </a:r>
          </a:p>
          <a:p>
            <a:pPr marL="171450" indent="-171450">
              <a:buFont typeface="Wingdings" panose="05000000000000000000" pitchFamily="2" charset="2"/>
              <a:buChar char="Ø"/>
            </a:pPr>
            <a:endParaRPr lang="sv-SE" sz="1200"/>
          </a:p>
          <a:p>
            <a:pPr marL="171450" indent="-171450">
              <a:buFont typeface="Wingdings" panose="05000000000000000000" pitchFamily="2" charset="2"/>
              <a:buChar char="Ø"/>
            </a:pPr>
            <a:r>
              <a:rPr lang="sv-SE" sz="1200"/>
              <a:t>Fortsätta utveckla verksamheten som ska vara öppen för alla förenings- och fotbollsintresserade.</a:t>
            </a:r>
          </a:p>
          <a:p>
            <a:pPr marL="171450" indent="-171450">
              <a:buFont typeface="Wingdings" panose="05000000000000000000" pitchFamily="2" charset="2"/>
              <a:buChar char="Ø"/>
            </a:pPr>
            <a:endParaRPr lang="sv-SE" sz="1200"/>
          </a:p>
          <a:p>
            <a:pPr marL="171450" indent="-171450">
              <a:buFont typeface="Wingdings" panose="05000000000000000000" pitchFamily="2" charset="2"/>
              <a:buChar char="Ø"/>
            </a:pPr>
            <a:r>
              <a:rPr lang="sv-SE" sz="1200"/>
              <a:t>Erbjuda en kvalitativ och trygg ungdomsverksamhet. </a:t>
            </a:r>
          </a:p>
          <a:p>
            <a:endParaRPr lang="sv-SE"/>
          </a:p>
        </p:txBody>
      </p:sp>
    </p:spTree>
    <p:extLst>
      <p:ext uri="{BB962C8B-B14F-4D97-AF65-F5344CB8AC3E}">
        <p14:creationId xmlns:p14="http://schemas.microsoft.com/office/powerpoint/2010/main" val="22181009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500257-9D4B-41EE-A238-81880BDA9A0D}"/>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uFill>
                  <a:solidFill>
                    <a:srgbClr val="000000"/>
                  </a:solidFill>
                </a:uFill>
                <a:ea typeface="Arial Unicode MS"/>
                <a:cs typeface="Arial Unicode MS"/>
              </a:rPr>
              <a:t>§16. Verksamhetsplan för verksamhetsår 2025</a:t>
            </a:r>
            <a:endParaRPr lang="sv-SE" sz="1100">
              <a:solidFill>
                <a:schemeClr val="accent1"/>
              </a:solidFill>
              <a:effectLst/>
              <a:uFill>
                <a:solidFill>
                  <a:srgbClr val="000000"/>
                </a:solidFill>
              </a:uFill>
              <a:ea typeface="Arial Unicode MS"/>
              <a:cs typeface="Arial Unicode MS"/>
            </a:endParaRPr>
          </a:p>
        </p:txBody>
      </p:sp>
      <p:pic>
        <p:nvPicPr>
          <p:cNvPr id="5" name="Bildobjekt 2" descr="En bild som visar symbol, emblem, cirkel, logotyp&#10;&#10;Automatiskt genererad beskrivning">
            <a:extLst>
              <a:ext uri="{FF2B5EF4-FFF2-40B4-BE49-F238E27FC236}">
                <a16:creationId xmlns:a16="http://schemas.microsoft.com/office/drawing/2014/main" id="{9A501507-4AA5-C436-F434-A1A97D807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8" name="textruta 7">
            <a:extLst>
              <a:ext uri="{FF2B5EF4-FFF2-40B4-BE49-F238E27FC236}">
                <a16:creationId xmlns:a16="http://schemas.microsoft.com/office/drawing/2014/main" id="{326190D0-A702-03B9-B195-C4F7B861EEF8}"/>
              </a:ext>
            </a:extLst>
          </p:cNvPr>
          <p:cNvSpPr txBox="1"/>
          <p:nvPr/>
        </p:nvSpPr>
        <p:spPr>
          <a:xfrm>
            <a:off x="2087724" y="375466"/>
            <a:ext cx="6444716" cy="523220"/>
          </a:xfrm>
          <a:prstGeom prst="rect">
            <a:avLst/>
          </a:prstGeom>
          <a:noFill/>
        </p:spPr>
        <p:txBody>
          <a:bodyPr wrap="square" rtlCol="0">
            <a:spAutoFit/>
          </a:bodyPr>
          <a:lstStyle/>
          <a:p>
            <a:pPr algn="ctr"/>
            <a:r>
              <a:rPr lang="sv-SE" sz="2800">
                <a:solidFill>
                  <a:schemeClr val="accent1"/>
                </a:solidFill>
                <a:latin typeface="Avenir Next LT Pro" panose="020B0504020202020204" pitchFamily="34" charset="0"/>
              </a:rPr>
              <a:t>Verksamhetsplan 2026 - Målsättning</a:t>
            </a:r>
          </a:p>
        </p:txBody>
      </p:sp>
      <p:sp>
        <p:nvSpPr>
          <p:cNvPr id="4" name="textruta 3">
            <a:extLst>
              <a:ext uri="{FF2B5EF4-FFF2-40B4-BE49-F238E27FC236}">
                <a16:creationId xmlns:a16="http://schemas.microsoft.com/office/drawing/2014/main" id="{6E27A623-8384-06E3-6786-B1218B3D31D5}"/>
              </a:ext>
            </a:extLst>
          </p:cNvPr>
          <p:cNvSpPr txBox="1"/>
          <p:nvPr/>
        </p:nvSpPr>
        <p:spPr>
          <a:xfrm>
            <a:off x="1590759" y="1351508"/>
            <a:ext cx="7438646" cy="4431983"/>
          </a:xfrm>
          <a:prstGeom prst="rect">
            <a:avLst/>
          </a:prstGeom>
          <a:noFill/>
        </p:spPr>
        <p:txBody>
          <a:bodyPr wrap="square">
            <a:spAutoFit/>
          </a:bodyPr>
          <a:lstStyle/>
          <a:p>
            <a:r>
              <a:rPr lang="en-US" sz="1400" b="1">
                <a:solidFill>
                  <a:srgbClr val="0070C0"/>
                </a:solidFill>
              </a:rPr>
              <a:t>Herr &amp; Pojk; </a:t>
            </a:r>
          </a:p>
          <a:p>
            <a:endParaRPr lang="sv-SE" sz="1200"/>
          </a:p>
          <a:p>
            <a:pPr marL="171450" lvl="0" indent="-171450">
              <a:buFont typeface="Wingdings" panose="05000000000000000000" pitchFamily="2" charset="2"/>
              <a:buChar char="ü"/>
            </a:pPr>
            <a:r>
              <a:rPr lang="sv-SE" sz="1200"/>
              <a:t>Utveckla våra yngre spelare så de får en fortsatt god fotbollsutbildning med sikte på att få </a:t>
            </a:r>
            <a:r>
              <a:rPr lang="sv-SE" sz="1200" i="1"/>
              <a:t>”så många som möjligt att spela fotboll så länge som möjligt”. </a:t>
            </a:r>
          </a:p>
          <a:p>
            <a:pPr marL="171450" lvl="0" indent="-171450">
              <a:buFont typeface="Wingdings" panose="05000000000000000000" pitchFamily="2" charset="2"/>
              <a:buChar char="ü"/>
            </a:pPr>
            <a:endParaRPr lang="sv-SE" sz="1200" i="1"/>
          </a:p>
          <a:p>
            <a:pPr marL="171450" lvl="0" indent="-171450">
              <a:buFont typeface="Wingdings" panose="05000000000000000000" pitchFamily="2" charset="2"/>
              <a:buChar char="ü"/>
            </a:pPr>
            <a:r>
              <a:rPr lang="sv-SE" sz="1200"/>
              <a:t>Inom ramen för vad som är rimligt i förhållande till årskullar mm. är  föreningens löpande och långsiktiga målsättning och ambition att </a:t>
            </a:r>
            <a:r>
              <a:rPr lang="sv-SE" sz="1200" err="1"/>
              <a:t>Seniortruppen</a:t>
            </a:r>
            <a:r>
              <a:rPr lang="sv-SE" sz="1200"/>
              <a:t> ska bestå av minst 50% av egna produkter.</a:t>
            </a:r>
          </a:p>
          <a:p>
            <a:pPr marL="171450" lvl="0" indent="-171450">
              <a:buFont typeface="Wingdings" panose="05000000000000000000" pitchFamily="2" charset="2"/>
              <a:buChar char="ü"/>
            </a:pPr>
            <a:endParaRPr lang="sv-SE" sz="1200"/>
          </a:p>
          <a:p>
            <a:pPr marL="171450" lvl="0" indent="-171450">
              <a:buFont typeface="Wingdings" panose="05000000000000000000" pitchFamily="2" charset="2"/>
              <a:buChar char="ü"/>
            </a:pPr>
            <a:r>
              <a:rPr lang="sv-SE" sz="1200"/>
              <a:t>Skapa en positiv och utvecklande kultur som kännetecknar IF Centern Herr &amp; Pojk. </a:t>
            </a:r>
          </a:p>
          <a:p>
            <a:pPr marL="171450" lvl="0" indent="-171450">
              <a:buFont typeface="Wingdings" panose="05000000000000000000" pitchFamily="2" charset="2"/>
              <a:buChar char="ü"/>
            </a:pPr>
            <a:endParaRPr lang="sv-SE" sz="1200"/>
          </a:p>
          <a:p>
            <a:pPr marL="171450" lvl="0" indent="-171450">
              <a:buFont typeface="Wingdings" panose="05000000000000000000" pitchFamily="2" charset="2"/>
              <a:buChar char="ü"/>
            </a:pPr>
            <a:r>
              <a:rPr lang="sv-SE" sz="1200"/>
              <a:t>Föreningens målsättning 2026 för A-laget är att etablera laget i div.3 med sikte på att tillhöra topp 5.</a:t>
            </a:r>
          </a:p>
          <a:p>
            <a:r>
              <a:rPr lang="sv-SE" sz="1200"/>
              <a:t> </a:t>
            </a:r>
          </a:p>
          <a:p>
            <a:r>
              <a:rPr lang="en-US" sz="1400" b="1">
                <a:solidFill>
                  <a:srgbClr val="0070C0"/>
                </a:solidFill>
              </a:rPr>
              <a:t>Dam &amp; Flick; </a:t>
            </a:r>
          </a:p>
          <a:p>
            <a:endParaRPr lang="sv-SE" sz="1400">
              <a:solidFill>
                <a:srgbClr val="0070C0"/>
              </a:solidFill>
            </a:endParaRPr>
          </a:p>
          <a:p>
            <a:pPr marL="171450" lvl="0" indent="-171450">
              <a:buFont typeface="Wingdings" panose="05000000000000000000" pitchFamily="2" charset="2"/>
              <a:buChar char="v"/>
            </a:pPr>
            <a:r>
              <a:rPr lang="sv-SE" sz="1200"/>
              <a:t>Fortsatt vill vi fortsatt få </a:t>
            </a:r>
            <a:r>
              <a:rPr lang="sv-SE" sz="1200" i="1"/>
              <a:t>”så många som möjligt att spela fotboll så länge som möjligt”. </a:t>
            </a:r>
          </a:p>
          <a:p>
            <a:pPr marL="171450" lvl="0" indent="-171450">
              <a:buFont typeface="Wingdings" panose="05000000000000000000" pitchFamily="2" charset="2"/>
              <a:buChar char="v"/>
            </a:pPr>
            <a:endParaRPr lang="sv-SE" sz="1200" i="1"/>
          </a:p>
          <a:p>
            <a:pPr marL="171450" lvl="0" indent="-171450">
              <a:buFont typeface="Wingdings" panose="05000000000000000000" pitchFamily="2" charset="2"/>
              <a:buChar char="v"/>
            </a:pPr>
            <a:r>
              <a:rPr lang="sv-SE" sz="1200"/>
              <a:t>Inom ramen för vad som är rimligt i förhållande till årskullar mm. är  föreningens löpande och långsiktiga målsättning och ambition att </a:t>
            </a:r>
            <a:r>
              <a:rPr lang="sv-SE" sz="1200" err="1"/>
              <a:t>Seniortruppen</a:t>
            </a:r>
            <a:r>
              <a:rPr lang="sv-SE" sz="1200"/>
              <a:t> ska bestå av minst 50% av egna produkter.</a:t>
            </a:r>
          </a:p>
          <a:p>
            <a:pPr marL="171450" lvl="0" indent="-171450">
              <a:buFont typeface="Wingdings" panose="05000000000000000000" pitchFamily="2" charset="2"/>
              <a:buChar char="v"/>
            </a:pPr>
            <a:endParaRPr lang="sv-SE" sz="1200"/>
          </a:p>
          <a:p>
            <a:pPr marL="171450" lvl="0" indent="-171450">
              <a:buFont typeface="Wingdings" panose="05000000000000000000" pitchFamily="2" charset="2"/>
              <a:buChar char="v"/>
            </a:pPr>
            <a:r>
              <a:rPr lang="sv-SE" sz="1200"/>
              <a:t>Vidare strävar vi efter att skapa en positiv och utvecklande kultur som kännetecknar IF Centern Dam &amp; </a:t>
            </a:r>
            <a:r>
              <a:rPr lang="sv-SE" sz="1200" err="1"/>
              <a:t>Flick</a:t>
            </a:r>
            <a:r>
              <a:rPr lang="sv-SE" sz="1200"/>
              <a:t>. </a:t>
            </a:r>
          </a:p>
          <a:p>
            <a:pPr marL="171450" lvl="0" indent="-171450">
              <a:buFont typeface="Wingdings" panose="05000000000000000000" pitchFamily="2" charset="2"/>
              <a:buChar char="v"/>
            </a:pPr>
            <a:endParaRPr lang="sv-SE" sz="1200"/>
          </a:p>
          <a:p>
            <a:pPr marL="171450" lvl="0" indent="-171450">
              <a:buFont typeface="Wingdings" panose="05000000000000000000" pitchFamily="2" charset="2"/>
              <a:buChar char="v"/>
            </a:pPr>
            <a:r>
              <a:rPr lang="sv-SE" sz="1200"/>
              <a:t>Föreningens målsättning 2026 för A-laget att tillhöra topp 5 i</a:t>
            </a:r>
            <a:r>
              <a:rPr lang="sv-SE" sz="1200" u="sng"/>
              <a:t> </a:t>
            </a:r>
            <a:r>
              <a:rPr lang="sv-SE" sz="1200"/>
              <a:t>div.3.</a:t>
            </a:r>
            <a:endParaRPr lang="sv-SE" sz="1000">
              <a:solidFill>
                <a:srgbClr val="000000"/>
              </a:solidFill>
              <a:effectLst/>
              <a:uFill>
                <a:solidFill>
                  <a:srgbClr val="000000"/>
                </a:solidFill>
              </a:uFill>
              <a:ea typeface="Arial Unicode MS" panose="020B0604020202020204"/>
              <a:cs typeface="Arial Unicode MS" panose="020B0604020202020204"/>
            </a:endParaRPr>
          </a:p>
        </p:txBody>
      </p:sp>
      <p:sp>
        <p:nvSpPr>
          <p:cNvPr id="2" name="Footer Placeholder 4">
            <a:extLst>
              <a:ext uri="{FF2B5EF4-FFF2-40B4-BE49-F238E27FC236}">
                <a16:creationId xmlns:a16="http://schemas.microsoft.com/office/drawing/2014/main" id="{C8F8573A-124F-7307-784A-D7AAC6F79076}"/>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23942419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500257-9D4B-41EE-A238-81880BDA9A0D}"/>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uFill>
                  <a:solidFill>
                    <a:srgbClr val="000000"/>
                  </a:solidFill>
                </a:uFill>
                <a:ea typeface="Arial Unicode MS"/>
                <a:cs typeface="Arial Unicode MS"/>
              </a:rPr>
              <a:t>§16. Verksamhetsplan för verksamhetsår 2023</a:t>
            </a:r>
            <a:endParaRPr lang="sv-SE" sz="1100">
              <a:solidFill>
                <a:schemeClr val="accent1"/>
              </a:solidFill>
              <a:effectLst/>
              <a:uFill>
                <a:solidFill>
                  <a:srgbClr val="000000"/>
                </a:solidFill>
              </a:uFill>
              <a:ea typeface="Arial Unicode MS"/>
              <a:cs typeface="Arial Unicode MS"/>
            </a:endParaRPr>
          </a:p>
        </p:txBody>
      </p:sp>
      <p:sp>
        <p:nvSpPr>
          <p:cNvPr id="7" name="Rektangel 2">
            <a:extLst>
              <a:ext uri="{FF2B5EF4-FFF2-40B4-BE49-F238E27FC236}">
                <a16:creationId xmlns:a16="http://schemas.microsoft.com/office/drawing/2014/main" id="{F16B043A-2F2E-4E08-A929-5CCE3D386046}"/>
              </a:ext>
            </a:extLst>
          </p:cNvPr>
          <p:cNvSpPr/>
          <p:nvPr/>
        </p:nvSpPr>
        <p:spPr>
          <a:xfrm>
            <a:off x="1498019" y="1229171"/>
            <a:ext cx="2416046" cy="383823"/>
          </a:xfrm>
          <a:prstGeom prst="rect">
            <a:avLst/>
          </a:prstGeom>
        </p:spPr>
        <p:txBody>
          <a:bodyPr wrap="none">
            <a:spAutoFit/>
          </a:bodyPr>
          <a:lstStyle/>
          <a:p>
            <a:pPr>
              <a:lnSpc>
                <a:spcPct val="115000"/>
              </a:lnSpc>
              <a:spcBef>
                <a:spcPts val="1000"/>
              </a:spcBef>
              <a:spcAft>
                <a:spcPts val="0"/>
              </a:spcAft>
            </a:pPr>
            <a:r>
              <a:rPr lang="sv-SE">
                <a:solidFill>
                  <a:schemeClr val="accent1"/>
                </a:solidFill>
                <a:ea typeface="Times New Roman"/>
                <a:cs typeface="Times New Roman"/>
              </a:rPr>
              <a:t>Organisationsschema</a:t>
            </a:r>
          </a:p>
        </p:txBody>
      </p:sp>
      <p:pic>
        <p:nvPicPr>
          <p:cNvPr id="5" name="Bildobjekt 2" descr="En bild som visar symbol, emblem, cirkel, logotyp&#10;&#10;Automatiskt genererad beskrivning">
            <a:extLst>
              <a:ext uri="{FF2B5EF4-FFF2-40B4-BE49-F238E27FC236}">
                <a16:creationId xmlns:a16="http://schemas.microsoft.com/office/drawing/2014/main" id="{63A7B3A3-DD10-F9E1-F284-0A7B8E5933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9" name="textruta 8">
            <a:extLst>
              <a:ext uri="{FF2B5EF4-FFF2-40B4-BE49-F238E27FC236}">
                <a16:creationId xmlns:a16="http://schemas.microsoft.com/office/drawing/2014/main" id="{021F816F-B0D2-9364-0033-4A4CAF3314A4}"/>
              </a:ext>
            </a:extLst>
          </p:cNvPr>
          <p:cNvSpPr txBox="1"/>
          <p:nvPr/>
        </p:nvSpPr>
        <p:spPr>
          <a:xfrm>
            <a:off x="2123728" y="637077"/>
            <a:ext cx="4968552" cy="523220"/>
          </a:xfrm>
          <a:prstGeom prst="rect">
            <a:avLst/>
          </a:prstGeom>
          <a:noFill/>
        </p:spPr>
        <p:txBody>
          <a:bodyPr wrap="square" rtlCol="0">
            <a:spAutoFit/>
          </a:bodyPr>
          <a:lstStyle/>
          <a:p>
            <a:pPr algn="ctr"/>
            <a:r>
              <a:rPr lang="sv-SE" sz="2800">
                <a:solidFill>
                  <a:schemeClr val="accent1"/>
                </a:solidFill>
                <a:latin typeface="Avenir Next LT Pro" panose="020B0504020202020204" pitchFamily="34" charset="0"/>
              </a:rPr>
              <a:t>Verksamhetsplan 2026</a:t>
            </a:r>
          </a:p>
        </p:txBody>
      </p:sp>
      <p:sp>
        <p:nvSpPr>
          <p:cNvPr id="3" name="Footer Placeholder 4">
            <a:extLst>
              <a:ext uri="{FF2B5EF4-FFF2-40B4-BE49-F238E27FC236}">
                <a16:creationId xmlns:a16="http://schemas.microsoft.com/office/drawing/2014/main" id="{BFD3B699-973E-B528-E2CF-7965FA21B6C9}"/>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grpSp>
        <p:nvGrpSpPr>
          <p:cNvPr id="104" name="Grupp 103">
            <a:extLst>
              <a:ext uri="{FF2B5EF4-FFF2-40B4-BE49-F238E27FC236}">
                <a16:creationId xmlns:a16="http://schemas.microsoft.com/office/drawing/2014/main" id="{D691F90C-4849-72DF-BCAF-F8EE19FDE4B6}"/>
              </a:ext>
            </a:extLst>
          </p:cNvPr>
          <p:cNvGrpSpPr/>
          <p:nvPr/>
        </p:nvGrpSpPr>
        <p:grpSpPr>
          <a:xfrm>
            <a:off x="1096420" y="1843932"/>
            <a:ext cx="7761279" cy="4249362"/>
            <a:chOff x="1096420" y="1843932"/>
            <a:chExt cx="7761279" cy="4249362"/>
          </a:xfrm>
        </p:grpSpPr>
        <p:sp>
          <p:nvSpPr>
            <p:cNvPr id="2" name="Rektangel 1">
              <a:extLst>
                <a:ext uri="{FF2B5EF4-FFF2-40B4-BE49-F238E27FC236}">
                  <a16:creationId xmlns:a16="http://schemas.microsoft.com/office/drawing/2014/main" id="{73FBA049-888B-B076-12AE-3370EE1A3398}"/>
                </a:ext>
              </a:extLst>
            </p:cNvPr>
            <p:cNvSpPr/>
            <p:nvPr/>
          </p:nvSpPr>
          <p:spPr>
            <a:xfrm>
              <a:off x="1561997" y="1843932"/>
              <a:ext cx="1728192" cy="365125"/>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a:t>Revisorer</a:t>
              </a:r>
            </a:p>
          </p:txBody>
        </p:sp>
        <p:sp>
          <p:nvSpPr>
            <p:cNvPr id="10" name="Rektangel 9">
              <a:extLst>
                <a:ext uri="{FF2B5EF4-FFF2-40B4-BE49-F238E27FC236}">
                  <a16:creationId xmlns:a16="http://schemas.microsoft.com/office/drawing/2014/main" id="{A37FEFE7-F8E8-1529-FEE8-6925EF3F6DE3}"/>
                </a:ext>
              </a:extLst>
            </p:cNvPr>
            <p:cNvSpPr/>
            <p:nvPr/>
          </p:nvSpPr>
          <p:spPr>
            <a:xfrm>
              <a:off x="4114505" y="1843932"/>
              <a:ext cx="1728192" cy="365125"/>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a:t>Årsmöte</a:t>
              </a:r>
            </a:p>
          </p:txBody>
        </p:sp>
        <p:sp>
          <p:nvSpPr>
            <p:cNvPr id="11" name="Rektangel 10">
              <a:extLst>
                <a:ext uri="{FF2B5EF4-FFF2-40B4-BE49-F238E27FC236}">
                  <a16:creationId xmlns:a16="http://schemas.microsoft.com/office/drawing/2014/main" id="{54C0E6FE-7355-33CF-57AB-6BD3B8B3C46C}"/>
                </a:ext>
              </a:extLst>
            </p:cNvPr>
            <p:cNvSpPr/>
            <p:nvPr/>
          </p:nvSpPr>
          <p:spPr>
            <a:xfrm>
              <a:off x="6667013" y="1843932"/>
              <a:ext cx="1728192" cy="365125"/>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a:t>Valberedning</a:t>
              </a:r>
            </a:p>
          </p:txBody>
        </p:sp>
        <p:sp>
          <p:nvSpPr>
            <p:cNvPr id="12" name="Rektangel 11">
              <a:extLst>
                <a:ext uri="{FF2B5EF4-FFF2-40B4-BE49-F238E27FC236}">
                  <a16:creationId xmlns:a16="http://schemas.microsoft.com/office/drawing/2014/main" id="{C228EB45-F12E-E82C-0CC9-01CA655B37FC}"/>
                </a:ext>
              </a:extLst>
            </p:cNvPr>
            <p:cNvSpPr/>
            <p:nvPr/>
          </p:nvSpPr>
          <p:spPr>
            <a:xfrm>
              <a:off x="4114505" y="2654451"/>
              <a:ext cx="1728192" cy="365125"/>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a:t>Styrelse</a:t>
              </a:r>
            </a:p>
          </p:txBody>
        </p:sp>
        <p:sp>
          <p:nvSpPr>
            <p:cNvPr id="13" name="Rektangel 12">
              <a:extLst>
                <a:ext uri="{FF2B5EF4-FFF2-40B4-BE49-F238E27FC236}">
                  <a16:creationId xmlns:a16="http://schemas.microsoft.com/office/drawing/2014/main" id="{88811705-2919-17F4-C7F7-63FFBAFF4F58}"/>
                </a:ext>
              </a:extLst>
            </p:cNvPr>
            <p:cNvSpPr/>
            <p:nvPr/>
          </p:nvSpPr>
          <p:spPr>
            <a:xfrm>
              <a:off x="1099503" y="3468557"/>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50"/>
                <a:t>Damsektion</a:t>
              </a:r>
            </a:p>
          </p:txBody>
        </p:sp>
        <p:sp>
          <p:nvSpPr>
            <p:cNvPr id="14" name="Rektangel 13">
              <a:extLst>
                <a:ext uri="{FF2B5EF4-FFF2-40B4-BE49-F238E27FC236}">
                  <a16:creationId xmlns:a16="http://schemas.microsoft.com/office/drawing/2014/main" id="{BF3A277B-40AE-A89E-0AF0-C655AA1136F0}"/>
                </a:ext>
              </a:extLst>
            </p:cNvPr>
            <p:cNvSpPr/>
            <p:nvPr/>
          </p:nvSpPr>
          <p:spPr>
            <a:xfrm>
              <a:off x="2706042" y="3468557"/>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50"/>
                <a:t>Herrsektion</a:t>
              </a:r>
            </a:p>
          </p:txBody>
        </p:sp>
        <p:sp>
          <p:nvSpPr>
            <p:cNvPr id="15" name="Rektangel 14">
              <a:extLst>
                <a:ext uri="{FF2B5EF4-FFF2-40B4-BE49-F238E27FC236}">
                  <a16:creationId xmlns:a16="http://schemas.microsoft.com/office/drawing/2014/main" id="{BBAADD4E-ED59-0D3B-E2C7-731CDB042100}"/>
                </a:ext>
              </a:extLst>
            </p:cNvPr>
            <p:cNvSpPr/>
            <p:nvPr/>
          </p:nvSpPr>
          <p:spPr>
            <a:xfrm>
              <a:off x="4312581" y="3468557"/>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100"/>
                <a:t>U-sektion</a:t>
              </a:r>
            </a:p>
          </p:txBody>
        </p:sp>
        <p:sp>
          <p:nvSpPr>
            <p:cNvPr id="16" name="Rektangel 15">
              <a:extLst>
                <a:ext uri="{FF2B5EF4-FFF2-40B4-BE49-F238E27FC236}">
                  <a16:creationId xmlns:a16="http://schemas.microsoft.com/office/drawing/2014/main" id="{8B0ACF62-D09B-F241-ACB5-9E85B81A21A2}"/>
                </a:ext>
              </a:extLst>
            </p:cNvPr>
            <p:cNvSpPr/>
            <p:nvPr/>
          </p:nvSpPr>
          <p:spPr>
            <a:xfrm>
              <a:off x="5919120" y="3468557"/>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50"/>
                <a:t>Aktivitet/Marknad**</a:t>
              </a:r>
            </a:p>
          </p:txBody>
        </p:sp>
        <p:sp>
          <p:nvSpPr>
            <p:cNvPr id="17" name="Rektangel 16">
              <a:extLst>
                <a:ext uri="{FF2B5EF4-FFF2-40B4-BE49-F238E27FC236}">
                  <a16:creationId xmlns:a16="http://schemas.microsoft.com/office/drawing/2014/main" id="{5F4F2DF5-6A26-A2DF-8DBF-934EC49FCD37}"/>
                </a:ext>
              </a:extLst>
            </p:cNvPr>
            <p:cNvSpPr/>
            <p:nvPr/>
          </p:nvSpPr>
          <p:spPr>
            <a:xfrm>
              <a:off x="7525659" y="3468557"/>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50"/>
                <a:t>Kansli</a:t>
              </a:r>
            </a:p>
          </p:txBody>
        </p:sp>
        <p:sp>
          <p:nvSpPr>
            <p:cNvPr id="19" name="Rektangel 18">
              <a:extLst>
                <a:ext uri="{FF2B5EF4-FFF2-40B4-BE49-F238E27FC236}">
                  <a16:creationId xmlns:a16="http://schemas.microsoft.com/office/drawing/2014/main" id="{AA2AF5A7-9988-EBC9-78D6-B802642C8348}"/>
                </a:ext>
              </a:extLst>
            </p:cNvPr>
            <p:cNvSpPr/>
            <p:nvPr/>
          </p:nvSpPr>
          <p:spPr>
            <a:xfrm>
              <a:off x="1096420" y="4276876"/>
              <a:ext cx="1332040" cy="1261514"/>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Damsenior</a:t>
              </a:r>
            </a:p>
            <a:p>
              <a:pPr algn="ctr"/>
              <a:r>
                <a:rPr lang="sv-SE" sz="1000"/>
                <a:t>Utvecklingslag</a:t>
              </a:r>
            </a:p>
            <a:p>
              <a:pPr algn="ctr"/>
              <a:r>
                <a:rPr lang="sv-SE" sz="1000"/>
                <a:t>juniorlag</a:t>
              </a:r>
            </a:p>
          </p:txBody>
        </p:sp>
        <p:sp>
          <p:nvSpPr>
            <p:cNvPr id="20" name="Rektangel 19">
              <a:extLst>
                <a:ext uri="{FF2B5EF4-FFF2-40B4-BE49-F238E27FC236}">
                  <a16:creationId xmlns:a16="http://schemas.microsoft.com/office/drawing/2014/main" id="{2590CC5C-0851-E1EC-3682-DBE577867D56}"/>
                </a:ext>
              </a:extLst>
            </p:cNvPr>
            <p:cNvSpPr/>
            <p:nvPr/>
          </p:nvSpPr>
          <p:spPr>
            <a:xfrm>
              <a:off x="2706042" y="4260630"/>
              <a:ext cx="1332040" cy="1277760"/>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Herrsenior</a:t>
              </a:r>
            </a:p>
            <a:p>
              <a:pPr algn="ctr"/>
              <a:r>
                <a:rPr lang="sv-SE" sz="1000"/>
                <a:t>Utvecklingslag</a:t>
              </a:r>
            </a:p>
            <a:p>
              <a:pPr algn="ctr"/>
              <a:r>
                <a:rPr lang="sv-SE" sz="1000"/>
                <a:t>Juniorlag</a:t>
              </a:r>
            </a:p>
          </p:txBody>
        </p:sp>
        <p:sp>
          <p:nvSpPr>
            <p:cNvPr id="21" name="Rektangel 20">
              <a:extLst>
                <a:ext uri="{FF2B5EF4-FFF2-40B4-BE49-F238E27FC236}">
                  <a16:creationId xmlns:a16="http://schemas.microsoft.com/office/drawing/2014/main" id="{45DF3E83-5E12-66DA-8454-476902C674A8}"/>
                </a:ext>
              </a:extLst>
            </p:cNvPr>
            <p:cNvSpPr/>
            <p:nvPr/>
          </p:nvSpPr>
          <p:spPr>
            <a:xfrm>
              <a:off x="4312581" y="4276875"/>
              <a:ext cx="1332040" cy="1261515"/>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Bollek</a:t>
              </a:r>
            </a:p>
            <a:p>
              <a:pPr algn="ctr"/>
              <a:r>
                <a:rPr lang="sv-SE" sz="1000"/>
                <a:t>Ungdomsdomare</a:t>
              </a:r>
            </a:p>
            <a:p>
              <a:pPr algn="ctr"/>
              <a:r>
                <a:rPr lang="sv-SE" sz="1000"/>
                <a:t>IFC-Cupen*</a:t>
              </a:r>
            </a:p>
            <a:p>
              <a:pPr algn="ctr"/>
              <a:r>
                <a:rPr lang="sv-SE" sz="1000" err="1"/>
                <a:t>Football</a:t>
              </a:r>
              <a:r>
                <a:rPr lang="sv-SE" sz="1000"/>
                <a:t>-Camp</a:t>
              </a:r>
            </a:p>
          </p:txBody>
        </p:sp>
        <p:sp>
          <p:nvSpPr>
            <p:cNvPr id="22" name="Rektangel 21">
              <a:extLst>
                <a:ext uri="{FF2B5EF4-FFF2-40B4-BE49-F238E27FC236}">
                  <a16:creationId xmlns:a16="http://schemas.microsoft.com/office/drawing/2014/main" id="{EC35DE25-4904-FBE6-71DA-55E4E81446BD}"/>
                </a:ext>
              </a:extLst>
            </p:cNvPr>
            <p:cNvSpPr/>
            <p:nvPr/>
          </p:nvSpPr>
          <p:spPr>
            <a:xfrm>
              <a:off x="5919120" y="4285915"/>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Sponsorkommitté</a:t>
              </a:r>
            </a:p>
          </p:txBody>
        </p:sp>
        <p:sp>
          <p:nvSpPr>
            <p:cNvPr id="23" name="Rektangel 22">
              <a:extLst>
                <a:ext uri="{FF2B5EF4-FFF2-40B4-BE49-F238E27FC236}">
                  <a16:creationId xmlns:a16="http://schemas.microsoft.com/office/drawing/2014/main" id="{C6EB976D-C315-EEA5-814D-59EBC5FC4C7A}"/>
                </a:ext>
              </a:extLst>
            </p:cNvPr>
            <p:cNvSpPr/>
            <p:nvPr/>
          </p:nvSpPr>
          <p:spPr>
            <a:xfrm>
              <a:off x="5919120" y="4761131"/>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Aktivitetskommitté*</a:t>
              </a:r>
            </a:p>
          </p:txBody>
        </p:sp>
        <p:sp>
          <p:nvSpPr>
            <p:cNvPr id="24" name="Rektangel 23">
              <a:extLst>
                <a:ext uri="{FF2B5EF4-FFF2-40B4-BE49-F238E27FC236}">
                  <a16:creationId xmlns:a16="http://schemas.microsoft.com/office/drawing/2014/main" id="{BA239151-2132-FD12-FF8F-4B5DC3E702FB}"/>
                </a:ext>
              </a:extLst>
            </p:cNvPr>
            <p:cNvSpPr/>
            <p:nvPr/>
          </p:nvSpPr>
          <p:spPr>
            <a:xfrm>
              <a:off x="5919120" y="5236347"/>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Seniorpool</a:t>
              </a:r>
            </a:p>
          </p:txBody>
        </p:sp>
        <p:sp>
          <p:nvSpPr>
            <p:cNvPr id="25" name="Rektangel 24">
              <a:extLst>
                <a:ext uri="{FF2B5EF4-FFF2-40B4-BE49-F238E27FC236}">
                  <a16:creationId xmlns:a16="http://schemas.microsoft.com/office/drawing/2014/main" id="{E45830D2-8DA6-E67D-24B4-8FBF1001B190}"/>
                </a:ext>
              </a:extLst>
            </p:cNvPr>
            <p:cNvSpPr/>
            <p:nvPr/>
          </p:nvSpPr>
          <p:spPr>
            <a:xfrm>
              <a:off x="7525659" y="5246877"/>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Hemsida/System</a:t>
              </a:r>
            </a:p>
          </p:txBody>
        </p:sp>
        <p:sp>
          <p:nvSpPr>
            <p:cNvPr id="26" name="Rektangel 25">
              <a:extLst>
                <a:ext uri="{FF2B5EF4-FFF2-40B4-BE49-F238E27FC236}">
                  <a16:creationId xmlns:a16="http://schemas.microsoft.com/office/drawing/2014/main" id="{5D36093C-434D-46B1-DEAA-D3BD9FEF6784}"/>
                </a:ext>
              </a:extLst>
            </p:cNvPr>
            <p:cNvSpPr/>
            <p:nvPr/>
          </p:nvSpPr>
          <p:spPr>
            <a:xfrm>
              <a:off x="7525659" y="4761876"/>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Utbildning</a:t>
              </a:r>
            </a:p>
          </p:txBody>
        </p:sp>
        <p:sp>
          <p:nvSpPr>
            <p:cNvPr id="27" name="Rektangel 26">
              <a:extLst>
                <a:ext uri="{FF2B5EF4-FFF2-40B4-BE49-F238E27FC236}">
                  <a16:creationId xmlns:a16="http://schemas.microsoft.com/office/drawing/2014/main" id="{E0663FAE-ADDB-185D-DCD7-C10E23AE515B}"/>
                </a:ext>
              </a:extLst>
            </p:cNvPr>
            <p:cNvSpPr/>
            <p:nvPr/>
          </p:nvSpPr>
          <p:spPr>
            <a:xfrm>
              <a:off x="7525659" y="4276875"/>
              <a:ext cx="1332040" cy="293001"/>
            </a:xfrm>
            <a:prstGeom prst="rect">
              <a:avLst/>
            </a:prstGeom>
            <a:ln>
              <a:solidFill>
                <a:srgbClr val="0061A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sv-SE" sz="1000"/>
                <a:t>Anläggning</a:t>
              </a:r>
            </a:p>
          </p:txBody>
        </p:sp>
        <p:cxnSp>
          <p:nvCxnSpPr>
            <p:cNvPr id="29" name="Rak koppling 28">
              <a:extLst>
                <a:ext uri="{FF2B5EF4-FFF2-40B4-BE49-F238E27FC236}">
                  <a16:creationId xmlns:a16="http://schemas.microsoft.com/office/drawing/2014/main" id="{3CD78270-9FF5-62C1-749C-C9EC4F4B29A3}"/>
                </a:ext>
              </a:extLst>
            </p:cNvPr>
            <p:cNvCxnSpPr>
              <a:stCxn id="2" idx="3"/>
              <a:endCxn id="10" idx="1"/>
            </p:cNvCxnSpPr>
            <p:nvPr/>
          </p:nvCxnSpPr>
          <p:spPr>
            <a:xfrm>
              <a:off x="3290189" y="2026495"/>
              <a:ext cx="8243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Rak koppling 31">
              <a:extLst>
                <a:ext uri="{FF2B5EF4-FFF2-40B4-BE49-F238E27FC236}">
                  <a16:creationId xmlns:a16="http://schemas.microsoft.com/office/drawing/2014/main" id="{E7FD8953-9865-CFCA-BD45-DFAC7E6E575C}"/>
                </a:ext>
              </a:extLst>
            </p:cNvPr>
            <p:cNvCxnSpPr>
              <a:cxnSpLocks/>
              <a:stCxn id="10" idx="3"/>
              <a:endCxn id="11" idx="1"/>
            </p:cNvCxnSpPr>
            <p:nvPr/>
          </p:nvCxnSpPr>
          <p:spPr>
            <a:xfrm>
              <a:off x="5842697" y="2026495"/>
              <a:ext cx="8243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Rak koppling 34">
              <a:extLst>
                <a:ext uri="{FF2B5EF4-FFF2-40B4-BE49-F238E27FC236}">
                  <a16:creationId xmlns:a16="http://schemas.microsoft.com/office/drawing/2014/main" id="{06BE1E6E-E471-E05C-A03B-57AC787507D1}"/>
                </a:ext>
              </a:extLst>
            </p:cNvPr>
            <p:cNvCxnSpPr>
              <a:cxnSpLocks/>
              <a:stCxn id="10" idx="2"/>
              <a:endCxn id="12" idx="0"/>
            </p:cNvCxnSpPr>
            <p:nvPr/>
          </p:nvCxnSpPr>
          <p:spPr>
            <a:xfrm>
              <a:off x="4978601" y="2209057"/>
              <a:ext cx="0" cy="4453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Rak koppling 38">
              <a:extLst>
                <a:ext uri="{FF2B5EF4-FFF2-40B4-BE49-F238E27FC236}">
                  <a16:creationId xmlns:a16="http://schemas.microsoft.com/office/drawing/2014/main" id="{D5FC24DB-F4E4-C6AB-9185-8B6F89BA0ADF}"/>
                </a:ext>
              </a:extLst>
            </p:cNvPr>
            <p:cNvCxnSpPr>
              <a:cxnSpLocks/>
              <a:stCxn id="12" idx="2"/>
              <a:endCxn id="15" idx="0"/>
            </p:cNvCxnSpPr>
            <p:nvPr/>
          </p:nvCxnSpPr>
          <p:spPr>
            <a:xfrm>
              <a:off x="4978601" y="3019576"/>
              <a:ext cx="0" cy="448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Rak koppling 50">
              <a:extLst>
                <a:ext uri="{FF2B5EF4-FFF2-40B4-BE49-F238E27FC236}">
                  <a16:creationId xmlns:a16="http://schemas.microsoft.com/office/drawing/2014/main" id="{A81B1678-A8C7-44B7-C8F6-2B0D9D98DBCD}"/>
                </a:ext>
              </a:extLst>
            </p:cNvPr>
            <p:cNvCxnSpPr>
              <a:cxnSpLocks/>
              <a:endCxn id="14" idx="0"/>
            </p:cNvCxnSpPr>
            <p:nvPr/>
          </p:nvCxnSpPr>
          <p:spPr>
            <a:xfrm>
              <a:off x="3372062" y="3212976"/>
              <a:ext cx="0" cy="255581"/>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Rak koppling 54">
              <a:extLst>
                <a:ext uri="{FF2B5EF4-FFF2-40B4-BE49-F238E27FC236}">
                  <a16:creationId xmlns:a16="http://schemas.microsoft.com/office/drawing/2014/main" id="{63834A2E-6243-ADF9-C571-C16C872BCB19}"/>
                </a:ext>
              </a:extLst>
            </p:cNvPr>
            <p:cNvCxnSpPr>
              <a:cxnSpLocks/>
            </p:cNvCxnSpPr>
            <p:nvPr/>
          </p:nvCxnSpPr>
          <p:spPr>
            <a:xfrm>
              <a:off x="1763688" y="3212976"/>
              <a:ext cx="0" cy="25558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A8710278-870E-F957-5B26-39C829A0541F}"/>
                </a:ext>
              </a:extLst>
            </p:cNvPr>
            <p:cNvCxnSpPr>
              <a:cxnSpLocks/>
            </p:cNvCxnSpPr>
            <p:nvPr/>
          </p:nvCxnSpPr>
          <p:spPr>
            <a:xfrm>
              <a:off x="6588224" y="3212976"/>
              <a:ext cx="0" cy="255581"/>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Rak koppling 56">
              <a:extLst>
                <a:ext uri="{FF2B5EF4-FFF2-40B4-BE49-F238E27FC236}">
                  <a16:creationId xmlns:a16="http://schemas.microsoft.com/office/drawing/2014/main" id="{A3B70C55-BE6D-DBD0-ACE7-EC4B7EAF399B}"/>
                </a:ext>
              </a:extLst>
            </p:cNvPr>
            <p:cNvCxnSpPr>
              <a:cxnSpLocks/>
            </p:cNvCxnSpPr>
            <p:nvPr/>
          </p:nvCxnSpPr>
          <p:spPr>
            <a:xfrm>
              <a:off x="8172400" y="3212976"/>
              <a:ext cx="0" cy="25558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Rak koppling 57">
              <a:extLst>
                <a:ext uri="{FF2B5EF4-FFF2-40B4-BE49-F238E27FC236}">
                  <a16:creationId xmlns:a16="http://schemas.microsoft.com/office/drawing/2014/main" id="{0224C18F-A00C-3C36-5094-EC230A431FC6}"/>
                </a:ext>
              </a:extLst>
            </p:cNvPr>
            <p:cNvCxnSpPr>
              <a:cxnSpLocks/>
            </p:cNvCxnSpPr>
            <p:nvPr/>
          </p:nvCxnSpPr>
          <p:spPr>
            <a:xfrm flipH="1">
              <a:off x="1762440" y="3212976"/>
              <a:ext cx="64099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Rak koppling 60">
              <a:extLst>
                <a:ext uri="{FF2B5EF4-FFF2-40B4-BE49-F238E27FC236}">
                  <a16:creationId xmlns:a16="http://schemas.microsoft.com/office/drawing/2014/main" id="{283BBB0F-D7C0-ECA3-6503-AE1EE3A5A1DE}"/>
                </a:ext>
              </a:extLst>
            </p:cNvPr>
            <p:cNvCxnSpPr>
              <a:cxnSpLocks/>
              <a:stCxn id="13" idx="2"/>
              <a:endCxn id="19" idx="0"/>
            </p:cNvCxnSpPr>
            <p:nvPr/>
          </p:nvCxnSpPr>
          <p:spPr>
            <a:xfrm flipH="1">
              <a:off x="1762440" y="3761558"/>
              <a:ext cx="3083" cy="515318"/>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Rak koppling 65">
              <a:extLst>
                <a:ext uri="{FF2B5EF4-FFF2-40B4-BE49-F238E27FC236}">
                  <a16:creationId xmlns:a16="http://schemas.microsoft.com/office/drawing/2014/main" id="{461CE5C8-C8F4-3CC7-BEEB-EF6BE49052E4}"/>
                </a:ext>
              </a:extLst>
            </p:cNvPr>
            <p:cNvCxnSpPr>
              <a:cxnSpLocks/>
              <a:stCxn id="14" idx="2"/>
              <a:endCxn id="20" idx="0"/>
            </p:cNvCxnSpPr>
            <p:nvPr/>
          </p:nvCxnSpPr>
          <p:spPr>
            <a:xfrm>
              <a:off x="3372062" y="3761558"/>
              <a:ext cx="0" cy="49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Rak koppling 69">
              <a:extLst>
                <a:ext uri="{FF2B5EF4-FFF2-40B4-BE49-F238E27FC236}">
                  <a16:creationId xmlns:a16="http://schemas.microsoft.com/office/drawing/2014/main" id="{ACE0D384-D5A9-4309-FF15-4862EAEB8D43}"/>
                </a:ext>
              </a:extLst>
            </p:cNvPr>
            <p:cNvCxnSpPr>
              <a:cxnSpLocks/>
              <a:stCxn id="15" idx="2"/>
              <a:endCxn id="21" idx="0"/>
            </p:cNvCxnSpPr>
            <p:nvPr/>
          </p:nvCxnSpPr>
          <p:spPr>
            <a:xfrm>
              <a:off x="4978601" y="3761558"/>
              <a:ext cx="0" cy="515317"/>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Rak koppling 73">
              <a:extLst>
                <a:ext uri="{FF2B5EF4-FFF2-40B4-BE49-F238E27FC236}">
                  <a16:creationId xmlns:a16="http://schemas.microsoft.com/office/drawing/2014/main" id="{7DBD8AD0-885F-3EC4-36C7-6122ECE7BE8D}"/>
                </a:ext>
              </a:extLst>
            </p:cNvPr>
            <p:cNvCxnSpPr>
              <a:cxnSpLocks/>
              <a:stCxn id="16" idx="2"/>
              <a:endCxn id="22" idx="0"/>
            </p:cNvCxnSpPr>
            <p:nvPr/>
          </p:nvCxnSpPr>
          <p:spPr>
            <a:xfrm>
              <a:off x="6585140" y="3761558"/>
              <a:ext cx="0" cy="524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Rak koppling 77">
              <a:extLst>
                <a:ext uri="{FF2B5EF4-FFF2-40B4-BE49-F238E27FC236}">
                  <a16:creationId xmlns:a16="http://schemas.microsoft.com/office/drawing/2014/main" id="{E79F2FC1-F0CB-FB79-06F0-A59CC26CD8B4}"/>
                </a:ext>
              </a:extLst>
            </p:cNvPr>
            <p:cNvCxnSpPr>
              <a:cxnSpLocks/>
              <a:stCxn id="17" idx="2"/>
              <a:endCxn id="27" idx="0"/>
            </p:cNvCxnSpPr>
            <p:nvPr/>
          </p:nvCxnSpPr>
          <p:spPr>
            <a:xfrm>
              <a:off x="8191679" y="3761558"/>
              <a:ext cx="0" cy="5153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Rak koppling 80">
              <a:extLst>
                <a:ext uri="{FF2B5EF4-FFF2-40B4-BE49-F238E27FC236}">
                  <a16:creationId xmlns:a16="http://schemas.microsoft.com/office/drawing/2014/main" id="{383FBCAF-D359-AA27-3951-DFF1AAA16087}"/>
                </a:ext>
              </a:extLst>
            </p:cNvPr>
            <p:cNvCxnSpPr>
              <a:cxnSpLocks/>
              <a:stCxn id="22" idx="2"/>
              <a:endCxn id="23" idx="0"/>
            </p:cNvCxnSpPr>
            <p:nvPr/>
          </p:nvCxnSpPr>
          <p:spPr>
            <a:xfrm>
              <a:off x="6585140" y="4578916"/>
              <a:ext cx="0" cy="182215"/>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Rak koppling 83">
              <a:extLst>
                <a:ext uri="{FF2B5EF4-FFF2-40B4-BE49-F238E27FC236}">
                  <a16:creationId xmlns:a16="http://schemas.microsoft.com/office/drawing/2014/main" id="{7827CE47-5E7F-D7D6-FB82-81A98D1209DC}"/>
                </a:ext>
              </a:extLst>
            </p:cNvPr>
            <p:cNvCxnSpPr>
              <a:cxnSpLocks/>
              <a:stCxn id="23" idx="2"/>
              <a:endCxn id="24" idx="0"/>
            </p:cNvCxnSpPr>
            <p:nvPr/>
          </p:nvCxnSpPr>
          <p:spPr>
            <a:xfrm>
              <a:off x="6585140" y="5054132"/>
              <a:ext cx="0" cy="182215"/>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Rak koppling 86">
              <a:extLst>
                <a:ext uri="{FF2B5EF4-FFF2-40B4-BE49-F238E27FC236}">
                  <a16:creationId xmlns:a16="http://schemas.microsoft.com/office/drawing/2014/main" id="{53C4EF01-1C1E-516A-42D3-C4CBE839117E}"/>
                </a:ext>
              </a:extLst>
            </p:cNvPr>
            <p:cNvCxnSpPr>
              <a:cxnSpLocks/>
              <a:stCxn id="26" idx="2"/>
              <a:endCxn id="25" idx="0"/>
            </p:cNvCxnSpPr>
            <p:nvPr/>
          </p:nvCxnSpPr>
          <p:spPr>
            <a:xfrm>
              <a:off x="8191679" y="5054877"/>
              <a:ext cx="0" cy="19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Rak koppling 89">
              <a:extLst>
                <a:ext uri="{FF2B5EF4-FFF2-40B4-BE49-F238E27FC236}">
                  <a16:creationId xmlns:a16="http://schemas.microsoft.com/office/drawing/2014/main" id="{E9107335-EE0F-1A1B-3555-FCE1F1720AF7}"/>
                </a:ext>
              </a:extLst>
            </p:cNvPr>
            <p:cNvCxnSpPr>
              <a:cxnSpLocks/>
              <a:stCxn id="27" idx="2"/>
              <a:endCxn id="26" idx="0"/>
            </p:cNvCxnSpPr>
            <p:nvPr/>
          </p:nvCxnSpPr>
          <p:spPr>
            <a:xfrm>
              <a:off x="8191679" y="4569876"/>
              <a:ext cx="0" cy="192000"/>
            </a:xfrm>
            <a:prstGeom prst="line">
              <a:avLst/>
            </a:prstGeom>
          </p:spPr>
          <p:style>
            <a:lnRef idx="1">
              <a:schemeClr val="accent1"/>
            </a:lnRef>
            <a:fillRef idx="0">
              <a:schemeClr val="accent1"/>
            </a:fillRef>
            <a:effectRef idx="0">
              <a:schemeClr val="accent1"/>
            </a:effectRef>
            <a:fontRef idx="minor">
              <a:schemeClr val="tx1"/>
            </a:fontRef>
          </p:style>
        </p:cxnSp>
        <p:sp>
          <p:nvSpPr>
            <p:cNvPr id="93" name="Rektangel 92">
              <a:extLst>
                <a:ext uri="{FF2B5EF4-FFF2-40B4-BE49-F238E27FC236}">
                  <a16:creationId xmlns:a16="http://schemas.microsoft.com/office/drawing/2014/main" id="{B6A9E885-604C-F680-D46D-7DA05D8153AC}"/>
                </a:ext>
              </a:extLst>
            </p:cNvPr>
            <p:cNvSpPr/>
            <p:nvPr/>
          </p:nvSpPr>
          <p:spPr>
            <a:xfrm>
              <a:off x="1096420" y="5661248"/>
              <a:ext cx="2107428" cy="432046"/>
            </a:xfrm>
            <a:prstGeom prst="rect">
              <a:avLst/>
            </a:prstGeom>
            <a:ln w="3175">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sv-SE" sz="800"/>
                <a:t>*Planeras och genomförande av U-sektionen med stöd av styrelse och kansli</a:t>
              </a:r>
            </a:p>
            <a:p>
              <a:r>
                <a:rPr lang="sv-SE" sz="800"/>
                <a:t>** Huvudansvar = Styrelse</a:t>
              </a:r>
            </a:p>
          </p:txBody>
        </p:sp>
      </p:grpSp>
    </p:spTree>
    <p:extLst>
      <p:ext uri="{BB962C8B-B14F-4D97-AF65-F5344CB8AC3E}">
        <p14:creationId xmlns:p14="http://schemas.microsoft.com/office/powerpoint/2010/main" val="366386982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043944" y="391135"/>
            <a:ext cx="6120680" cy="523220"/>
          </a:xfrm>
          <a:prstGeom prst="rect">
            <a:avLst/>
          </a:prstGeom>
          <a:noFill/>
        </p:spPr>
        <p:txBody>
          <a:bodyPr wrap="square" rtlCol="0">
            <a:spAutoFit/>
          </a:bodyPr>
          <a:lstStyle/>
          <a:p>
            <a:pPr algn="ctr"/>
            <a:r>
              <a:rPr lang="sv-SE" sz="2800">
                <a:solidFill>
                  <a:schemeClr val="accent1"/>
                </a:solidFill>
              </a:rPr>
              <a:t>Styrelsen förslag till medlemsavgift</a:t>
            </a:r>
            <a:endParaRPr lang="sv-SE" sz="2800" i="1">
              <a:solidFill>
                <a:srgbClr val="FF0000"/>
              </a:solidFill>
            </a:endParaRPr>
          </a:p>
        </p:txBody>
      </p:sp>
      <p:sp>
        <p:nvSpPr>
          <p:cNvPr id="3" name="Rektangel 2"/>
          <p:cNvSpPr/>
          <p:nvPr/>
        </p:nvSpPr>
        <p:spPr>
          <a:xfrm>
            <a:off x="1625682" y="1247266"/>
            <a:ext cx="6964883" cy="1487780"/>
          </a:xfrm>
          <a:prstGeom prst="rect">
            <a:avLst/>
          </a:prstGeom>
        </p:spPr>
        <p:txBody>
          <a:bodyPr wrap="square">
            <a:spAutoFit/>
          </a:bodyPr>
          <a:lstStyle/>
          <a:p>
            <a:pPr>
              <a:lnSpc>
                <a:spcPct val="120000"/>
              </a:lnSpc>
              <a:spcAft>
                <a:spcPts val="800"/>
              </a:spcAft>
            </a:pPr>
            <a:r>
              <a:rPr lang="sv-SE" sz="1200" b="1" u="sng">
                <a:effectLst/>
                <a:ea typeface="PMingLiU" panose="02020500000000000000" pitchFamily="18" charset="-120"/>
                <a:cs typeface="Times New Roman" panose="02020603050405020304" pitchFamily="18" charset="0"/>
              </a:rPr>
              <a:t>Förslag till årsmötet:</a:t>
            </a:r>
          </a:p>
          <a:p>
            <a:pPr>
              <a:lnSpc>
                <a:spcPct val="120000"/>
              </a:lnSpc>
              <a:spcAft>
                <a:spcPts val="800"/>
              </a:spcAft>
            </a:pPr>
            <a:r>
              <a:rPr lang="sv-SE" sz="1200">
                <a:effectLst/>
                <a:ea typeface="PMingLiU" panose="02020500000000000000" pitchFamily="18" charset="-120"/>
                <a:cs typeface="Times New Roman" panose="02020603050405020304" pitchFamily="18" charset="0"/>
              </a:rPr>
              <a:t>Styrelsen </a:t>
            </a:r>
            <a:r>
              <a:rPr lang="sv-SE" sz="1200" b="1">
                <a:effectLst/>
                <a:ea typeface="PMingLiU" panose="02020500000000000000" pitchFamily="18" charset="-120"/>
                <a:cs typeface="Times New Roman" panose="02020603050405020304" pitchFamily="18" charset="0"/>
              </a:rPr>
              <a:t>föreslår</a:t>
            </a:r>
            <a:r>
              <a:rPr lang="sv-SE" sz="1200">
                <a:effectLst/>
                <a:ea typeface="PMingLiU" panose="02020500000000000000" pitchFamily="18" charset="-120"/>
                <a:cs typeface="Times New Roman" panose="02020603050405020304" pitchFamily="18" charset="0"/>
              </a:rPr>
              <a:t> oförändrad </a:t>
            </a:r>
            <a:r>
              <a:rPr lang="sv-SE" sz="1200" b="1">
                <a:effectLst/>
                <a:ea typeface="PMingLiU" panose="02020500000000000000" pitchFamily="18" charset="-120"/>
                <a:cs typeface="Times New Roman" panose="02020603050405020304" pitchFamily="18" charset="0"/>
              </a:rPr>
              <a:t>medlemsavgift</a:t>
            </a:r>
            <a:r>
              <a:rPr lang="sv-SE" sz="1200">
                <a:effectLst/>
                <a:ea typeface="PMingLiU" panose="02020500000000000000" pitchFamily="18" charset="-120"/>
                <a:cs typeface="Times New Roman" panose="02020603050405020304" pitchFamily="18" charset="0"/>
              </a:rPr>
              <a:t> för 2026. För aktiva inom föreningen på 400kr. Dam B kvarstår på en total avgift om 500 kr/år. Ledare</a:t>
            </a:r>
            <a:r>
              <a:rPr lang="sv-SE" sz="1200">
                <a:ea typeface="PMingLiU" panose="02020500000000000000" pitchFamily="18" charset="-120"/>
                <a:cs typeface="Times New Roman" panose="02020603050405020304" pitchFamily="18" charset="0"/>
              </a:rPr>
              <a:t> och passiva </a:t>
            </a:r>
            <a:r>
              <a:rPr lang="sv-SE" sz="1200">
                <a:effectLst/>
                <a:ea typeface="PMingLiU" panose="02020500000000000000" pitchFamily="18" charset="-120"/>
                <a:cs typeface="Times New Roman" panose="02020603050405020304" pitchFamily="18" charset="0"/>
              </a:rPr>
              <a:t>kvarstår på 300kr. </a:t>
            </a:r>
          </a:p>
          <a:p>
            <a:pPr>
              <a:lnSpc>
                <a:spcPct val="120000"/>
              </a:lnSpc>
              <a:spcAft>
                <a:spcPts val="800"/>
              </a:spcAft>
            </a:pPr>
            <a:r>
              <a:rPr lang="sv-SE" sz="1200" b="1" u="sng">
                <a:effectLst/>
                <a:ea typeface="PMingLiU" panose="02020500000000000000" pitchFamily="18" charset="-120"/>
                <a:cs typeface="Times New Roman" panose="02020603050405020304" pitchFamily="18" charset="0"/>
              </a:rPr>
              <a:t>Information till årsmötet och medlemmarna</a:t>
            </a:r>
          </a:p>
          <a:p>
            <a:pPr>
              <a:lnSpc>
                <a:spcPct val="120000"/>
              </a:lnSpc>
              <a:spcAft>
                <a:spcPts val="800"/>
              </a:spcAft>
            </a:pPr>
            <a:r>
              <a:rPr lang="sv-SE" sz="1200">
                <a:effectLst/>
                <a:ea typeface="PMingLiU" panose="02020500000000000000" pitchFamily="18" charset="-120"/>
                <a:cs typeface="Times New Roman" panose="02020603050405020304" pitchFamily="18" charset="0"/>
              </a:rPr>
              <a:t>Styrelsen har inför 2025 beslutat att lämna </a:t>
            </a:r>
            <a:r>
              <a:rPr lang="sv-SE" sz="1200">
                <a:ea typeface="PMingLiU" panose="02020500000000000000" pitchFamily="18" charset="-120"/>
                <a:cs typeface="Times New Roman" panose="02020603050405020304" pitchFamily="18" charset="0"/>
              </a:rPr>
              <a:t>t</a:t>
            </a:r>
            <a:r>
              <a:rPr lang="sv-SE" sz="1200">
                <a:effectLst/>
                <a:ea typeface="PMingLiU" panose="02020500000000000000" pitchFamily="18" charset="-120"/>
                <a:cs typeface="Times New Roman" panose="02020603050405020304" pitchFamily="18" charset="0"/>
              </a:rPr>
              <a:t>räningsavgiften oförändrad.  </a:t>
            </a:r>
            <a:endParaRPr lang="sv-SE" sz="1200" b="1">
              <a:ea typeface="Times New Roman"/>
              <a:cs typeface="Times New Roman"/>
            </a:endParaRPr>
          </a:p>
        </p:txBody>
      </p:sp>
      <p:sp>
        <p:nvSpPr>
          <p:cNvPr id="6" name="TextBox 5">
            <a:extLst>
              <a:ext uri="{FF2B5EF4-FFF2-40B4-BE49-F238E27FC236}">
                <a16:creationId xmlns:a16="http://schemas.microsoft.com/office/drawing/2014/main" id="{06A994E8-2DBC-452E-9D3F-99AF7E4D2102}"/>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§17. Fastställande av årsavgift för verksamhetsår 2023</a:t>
            </a:r>
            <a:r>
              <a:rPr lang="sv-SE" sz="1100">
                <a:solidFill>
                  <a:schemeClr val="accent1"/>
                </a:solidFill>
                <a:effectLst/>
                <a:uFill>
                  <a:solidFill>
                    <a:srgbClr val="000000"/>
                  </a:solidFill>
                </a:uFill>
                <a:ea typeface="Arial Unicode MS"/>
                <a:cs typeface="Arial Unicode MS"/>
              </a:rPr>
              <a:t> </a:t>
            </a:r>
          </a:p>
        </p:txBody>
      </p:sp>
      <p:graphicFrame>
        <p:nvGraphicFramePr>
          <p:cNvPr id="11" name="Table 7">
            <a:extLst>
              <a:ext uri="{FF2B5EF4-FFF2-40B4-BE49-F238E27FC236}">
                <a16:creationId xmlns:a16="http://schemas.microsoft.com/office/drawing/2014/main" id="{9C15D1D3-71E3-484C-9B53-EC057318A0CE}"/>
              </a:ext>
            </a:extLst>
          </p:cNvPr>
          <p:cNvGraphicFramePr>
            <a:graphicFrameLocks noGrp="1"/>
          </p:cNvGraphicFramePr>
          <p:nvPr>
            <p:extLst>
              <p:ext uri="{D42A27DB-BD31-4B8C-83A1-F6EECF244321}">
                <p14:modId xmlns:p14="http://schemas.microsoft.com/office/powerpoint/2010/main" val="2928559160"/>
              </p:ext>
            </p:extLst>
          </p:nvPr>
        </p:nvGraphicFramePr>
        <p:xfrm>
          <a:off x="1621842" y="3264967"/>
          <a:ext cx="6298096" cy="2472668"/>
        </p:xfrm>
        <a:graphic>
          <a:graphicData uri="http://schemas.openxmlformats.org/drawingml/2006/table">
            <a:tbl>
              <a:tblPr firstRow="1" firstCol="1" bandRow="1"/>
              <a:tblGrid>
                <a:gridCol w="1967505">
                  <a:extLst>
                    <a:ext uri="{9D8B030D-6E8A-4147-A177-3AD203B41FA5}">
                      <a16:colId xmlns:a16="http://schemas.microsoft.com/office/drawing/2014/main" val="3238690374"/>
                    </a:ext>
                  </a:extLst>
                </a:gridCol>
                <a:gridCol w="1645624">
                  <a:extLst>
                    <a:ext uri="{9D8B030D-6E8A-4147-A177-3AD203B41FA5}">
                      <a16:colId xmlns:a16="http://schemas.microsoft.com/office/drawing/2014/main" val="2369357672"/>
                    </a:ext>
                  </a:extLst>
                </a:gridCol>
                <a:gridCol w="2684967">
                  <a:extLst>
                    <a:ext uri="{9D8B030D-6E8A-4147-A177-3AD203B41FA5}">
                      <a16:colId xmlns:a16="http://schemas.microsoft.com/office/drawing/2014/main" val="3497009834"/>
                    </a:ext>
                  </a:extLst>
                </a:gridCol>
              </a:tblGrid>
              <a:tr h="525263">
                <a:tc>
                  <a:txBody>
                    <a:bodyPr/>
                    <a:lstStyle/>
                    <a:p>
                      <a:pPr algn="l">
                        <a:lnSpc>
                          <a:spcPct val="120000"/>
                        </a:lnSpc>
                        <a:spcAft>
                          <a:spcPts val="800"/>
                        </a:spcAft>
                      </a:pPr>
                      <a:r>
                        <a:rPr lang="sv-SE" sz="11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2026</a:t>
                      </a:r>
                      <a:br>
                        <a:rPr lang="sv-SE" sz="11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br>
                      <a:r>
                        <a:rPr lang="sv-SE" sz="11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Kategori</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7F91B6"/>
                      </a:solidFill>
                      <a:prstDash val="solid"/>
                      <a:round/>
                      <a:headEnd type="none" w="med" len="med"/>
                      <a:tailEnd type="none" w="med" len="med"/>
                    </a:lnB>
                  </a:tcPr>
                </a:tc>
                <a:tc>
                  <a:txBody>
                    <a:bodyPr/>
                    <a:lstStyle/>
                    <a:p>
                      <a:pPr algn="l">
                        <a:lnSpc>
                          <a:spcPct val="120000"/>
                        </a:lnSpc>
                        <a:spcAft>
                          <a:spcPts val="800"/>
                        </a:spcAft>
                      </a:pPr>
                      <a:br>
                        <a:rPr lang="sv-SE" sz="11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br>
                      <a:r>
                        <a:rPr lang="sv-SE" sz="11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Medlemsavgift</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a:noFill/>
                    </a:lnR>
                    <a:lnT w="12700" cap="flat" cmpd="sng" algn="ctr">
                      <a:solidFill>
                        <a:schemeClr val="tx1"/>
                      </a:solidFill>
                      <a:prstDash val="solid"/>
                      <a:round/>
                      <a:headEnd type="none" w="med" len="med"/>
                      <a:tailEnd type="none" w="med" len="med"/>
                    </a:lnT>
                    <a:lnB w="12700" cap="flat" cmpd="sng" algn="ctr">
                      <a:solidFill>
                        <a:srgbClr val="7F91B6"/>
                      </a:solidFill>
                      <a:prstDash val="solid"/>
                      <a:round/>
                      <a:headEnd type="none" w="med" len="med"/>
                      <a:tailEnd type="none" w="med" len="med"/>
                    </a:lnB>
                  </a:tcPr>
                </a:tc>
                <a:tc>
                  <a:txBody>
                    <a:bodyPr/>
                    <a:lstStyle/>
                    <a:p>
                      <a:pPr algn="l">
                        <a:lnSpc>
                          <a:spcPct val="120000"/>
                        </a:lnSpc>
                        <a:spcAft>
                          <a:spcPts val="800"/>
                        </a:spcAft>
                      </a:pPr>
                      <a:br>
                        <a:rPr lang="sv-SE" sz="11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br>
                      <a:r>
                        <a:rPr lang="sv-SE" sz="11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Träningsavgift </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7F91B6"/>
                      </a:solidFill>
                      <a:prstDash val="solid"/>
                      <a:round/>
                      <a:headEnd type="none" w="med" len="med"/>
                      <a:tailEnd type="none" w="med" len="med"/>
                    </a:lnB>
                  </a:tcPr>
                </a:tc>
                <a:extLst>
                  <a:ext uri="{0D108BD9-81ED-4DB2-BD59-A6C34878D82A}">
                    <a16:rowId xmlns:a16="http://schemas.microsoft.com/office/drawing/2014/main" val="464134297"/>
                  </a:ext>
                </a:extLst>
              </a:tr>
              <a:tr h="477535">
                <a:tc>
                  <a:txBody>
                    <a:bodyPr/>
                    <a:lstStyle/>
                    <a:p>
                      <a:pPr algn="l">
                        <a:lnSpc>
                          <a:spcPct val="120000"/>
                        </a:lnSpc>
                        <a:spcAft>
                          <a:spcPts val="800"/>
                        </a:spcAft>
                      </a:pPr>
                      <a:r>
                        <a:rPr lang="sv-SE" sz="1000" b="1" dirty="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Fotbollslek (födda 2021)</a:t>
                      </a:r>
                      <a:endParaRPr lang="sv-SE" sz="900" dirty="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rgbClr val="7F91B6"/>
                      </a:solidFill>
                      <a:prstDash val="solid"/>
                      <a:round/>
                      <a:headEnd type="none" w="med" len="med"/>
                      <a:tailEnd type="none" w="med" len="med"/>
                    </a:lnT>
                    <a:lnB>
                      <a:noFill/>
                    </a:lnB>
                    <a:solidFill>
                      <a:srgbClr val="D4DAE6"/>
                    </a:solidFill>
                  </a:tcPr>
                </a:tc>
                <a:tc>
                  <a:txBody>
                    <a:bodyPr/>
                    <a:lstStyle/>
                    <a:p>
                      <a:pPr algn="ctr">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400 +</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a:noFill/>
                    </a:lnR>
                    <a:lnT w="12700" cap="flat" cmpd="sng" algn="ctr">
                      <a:solidFill>
                        <a:srgbClr val="7F91B6"/>
                      </a:solidFill>
                      <a:prstDash val="solid"/>
                      <a:round/>
                      <a:headEnd type="none" w="med" len="med"/>
                      <a:tailEnd type="none" w="med" len="med"/>
                    </a:lnT>
                    <a:lnB>
                      <a:noFill/>
                    </a:lnB>
                    <a:solidFill>
                      <a:srgbClr val="D4DAE6"/>
                    </a:solidFill>
                  </a:tcPr>
                </a:tc>
                <a:tc>
                  <a:txBody>
                    <a:bodyPr/>
                    <a:lstStyle/>
                    <a:p>
                      <a:pPr algn="l">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träningsavgift 1100 kr (tränings-kit ingår)</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w="12700" cap="flat" cmpd="sng" algn="ctr">
                      <a:solidFill>
                        <a:srgbClr val="7F91B6"/>
                      </a:solidFill>
                      <a:prstDash val="solid"/>
                      <a:round/>
                      <a:headEnd type="none" w="med" len="med"/>
                      <a:tailEnd type="none" w="med" len="med"/>
                    </a:lnT>
                    <a:lnB>
                      <a:noFill/>
                    </a:lnB>
                    <a:solidFill>
                      <a:srgbClr val="D4DAE6"/>
                    </a:solidFill>
                  </a:tcPr>
                </a:tc>
                <a:extLst>
                  <a:ext uri="{0D108BD9-81ED-4DB2-BD59-A6C34878D82A}">
                    <a16:rowId xmlns:a16="http://schemas.microsoft.com/office/drawing/2014/main" val="2518169686"/>
                  </a:ext>
                </a:extLst>
              </a:tr>
              <a:tr h="293974">
                <a:tc>
                  <a:txBody>
                    <a:bodyPr/>
                    <a:lstStyle/>
                    <a:p>
                      <a:pPr algn="l">
                        <a:lnSpc>
                          <a:spcPct val="120000"/>
                        </a:lnSpc>
                        <a:spcAft>
                          <a:spcPts val="800"/>
                        </a:spcAft>
                      </a:pPr>
                      <a:r>
                        <a:rPr lang="sv-SE" sz="1000" b="1" dirty="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Aktiva födda 2012-2020  </a:t>
                      </a:r>
                      <a:endParaRPr lang="sv-SE" sz="900" dirty="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a:noFill/>
                    </a:lnT>
                    <a:lnB>
                      <a:noFill/>
                    </a:lnB>
                  </a:tcPr>
                </a:tc>
                <a:tc>
                  <a:txBody>
                    <a:bodyPr/>
                    <a:lstStyle/>
                    <a:p>
                      <a:pPr algn="ctr">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400 +</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a:noFill/>
                    </a:lnR>
                    <a:lnT>
                      <a:noFill/>
                    </a:lnT>
                    <a:lnB>
                      <a:noFill/>
                    </a:lnB>
                  </a:tcPr>
                </a:tc>
                <a:tc>
                  <a:txBody>
                    <a:bodyPr/>
                    <a:lstStyle/>
                    <a:p>
                      <a:pPr algn="l">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träningsavgift 1400 kr</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79576581"/>
                  </a:ext>
                </a:extLst>
              </a:tr>
              <a:tr h="293974">
                <a:tc>
                  <a:txBody>
                    <a:bodyPr/>
                    <a:lstStyle/>
                    <a:p>
                      <a:pPr algn="l">
                        <a:lnSpc>
                          <a:spcPct val="120000"/>
                        </a:lnSpc>
                        <a:spcAft>
                          <a:spcPts val="800"/>
                        </a:spcAft>
                      </a:pPr>
                      <a:r>
                        <a:rPr lang="sv-SE" sz="1000" b="1" dirty="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Aktiva födda 2009-2011</a:t>
                      </a:r>
                      <a:endParaRPr lang="sv-SE" sz="900" dirty="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a:noFill/>
                    </a:lnT>
                    <a:lnB>
                      <a:noFill/>
                    </a:lnB>
                    <a:solidFill>
                      <a:srgbClr val="D4DAE6"/>
                    </a:solidFill>
                  </a:tcPr>
                </a:tc>
                <a:tc>
                  <a:txBody>
                    <a:bodyPr/>
                    <a:lstStyle/>
                    <a:p>
                      <a:pPr algn="ctr">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400 +</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a:noFill/>
                    </a:lnR>
                    <a:lnT>
                      <a:noFill/>
                    </a:lnT>
                    <a:lnB>
                      <a:noFill/>
                    </a:lnB>
                    <a:solidFill>
                      <a:srgbClr val="D4DAE6"/>
                    </a:solidFill>
                  </a:tcPr>
                </a:tc>
                <a:tc>
                  <a:txBody>
                    <a:bodyPr/>
                    <a:lstStyle/>
                    <a:p>
                      <a:pPr algn="l">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träningsavgift 1800kr</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solidFill>
                      <a:srgbClr val="D4DAE6"/>
                    </a:solidFill>
                  </a:tcPr>
                </a:tc>
                <a:extLst>
                  <a:ext uri="{0D108BD9-81ED-4DB2-BD59-A6C34878D82A}">
                    <a16:rowId xmlns:a16="http://schemas.microsoft.com/office/drawing/2014/main" val="1850920554"/>
                  </a:ext>
                </a:extLst>
              </a:tr>
              <a:tr h="293974">
                <a:tc>
                  <a:txBody>
                    <a:bodyPr/>
                    <a:lstStyle/>
                    <a:p>
                      <a:pPr algn="l">
                        <a:lnSpc>
                          <a:spcPct val="120000"/>
                        </a:lnSpc>
                        <a:spcAft>
                          <a:spcPts val="800"/>
                        </a:spcAft>
                      </a:pPr>
                      <a:r>
                        <a:rPr lang="sv-SE" sz="1000" b="1" dirty="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Aktiva födda före 2009</a:t>
                      </a:r>
                      <a:endParaRPr lang="sv-SE" sz="900" dirty="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a:noFill/>
                    </a:lnT>
                    <a:lnB>
                      <a:noFill/>
                    </a:lnB>
                  </a:tcPr>
                </a:tc>
                <a:tc>
                  <a:txBody>
                    <a:bodyPr/>
                    <a:lstStyle/>
                    <a:p>
                      <a:pPr algn="ctr">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400 +</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a:noFill/>
                    </a:lnR>
                    <a:lnT>
                      <a:noFill/>
                    </a:lnT>
                    <a:lnB>
                      <a:noFill/>
                    </a:lnB>
                  </a:tcPr>
                </a:tc>
                <a:tc>
                  <a:txBody>
                    <a:bodyPr/>
                    <a:lstStyle/>
                    <a:p>
                      <a:pPr algn="l">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Träningsavgift 2300kr</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938278869"/>
                  </a:ext>
                </a:extLst>
              </a:tr>
              <a:tr h="293974">
                <a:tc>
                  <a:txBody>
                    <a:bodyPr/>
                    <a:lstStyle/>
                    <a:p>
                      <a:pPr algn="l">
                        <a:lnSpc>
                          <a:spcPct val="120000"/>
                        </a:lnSpc>
                        <a:spcAft>
                          <a:spcPts val="800"/>
                        </a:spcAft>
                      </a:pPr>
                      <a:r>
                        <a:rPr lang="sv-SE" sz="10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Ledare &amp; Passiva</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a:noFill/>
                    </a:lnT>
                    <a:lnB>
                      <a:noFill/>
                    </a:lnB>
                    <a:solidFill>
                      <a:srgbClr val="D4DAE6"/>
                    </a:solidFill>
                  </a:tcPr>
                </a:tc>
                <a:tc>
                  <a:txBody>
                    <a:bodyPr/>
                    <a:lstStyle/>
                    <a:p>
                      <a:pPr algn="ctr">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300</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a:noFill/>
                    </a:lnR>
                    <a:lnT>
                      <a:noFill/>
                    </a:lnT>
                    <a:lnB>
                      <a:noFill/>
                    </a:lnB>
                    <a:solidFill>
                      <a:srgbClr val="D4DAE6"/>
                    </a:solidFill>
                  </a:tcPr>
                </a:tc>
                <a:tc>
                  <a:txBody>
                    <a:bodyPr/>
                    <a:lstStyle/>
                    <a:p>
                      <a:pPr algn="l">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 </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solidFill>
                      <a:srgbClr val="D4DAE6"/>
                    </a:solidFill>
                  </a:tcPr>
                </a:tc>
                <a:extLst>
                  <a:ext uri="{0D108BD9-81ED-4DB2-BD59-A6C34878D82A}">
                    <a16:rowId xmlns:a16="http://schemas.microsoft.com/office/drawing/2014/main" val="3978202595"/>
                  </a:ext>
                </a:extLst>
              </a:tr>
              <a:tr h="293974">
                <a:tc>
                  <a:txBody>
                    <a:bodyPr/>
                    <a:lstStyle/>
                    <a:p>
                      <a:pPr algn="l">
                        <a:lnSpc>
                          <a:spcPct val="120000"/>
                        </a:lnSpc>
                        <a:spcAft>
                          <a:spcPts val="800"/>
                        </a:spcAft>
                      </a:pPr>
                      <a:r>
                        <a:rPr lang="sv-SE" sz="1000" b="1">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Dam B</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20000"/>
                        </a:lnSpc>
                        <a:spcAft>
                          <a:spcPts val="800"/>
                        </a:spcAft>
                      </a:pPr>
                      <a:r>
                        <a:rPr lang="sv-SE" sz="100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500</a:t>
                      </a:r>
                      <a:endParaRPr lang="sv-SE" sz="90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20000"/>
                        </a:lnSpc>
                        <a:spcAft>
                          <a:spcPts val="800"/>
                        </a:spcAft>
                      </a:pPr>
                      <a:r>
                        <a:rPr lang="sv-SE" sz="1000" dirty="0">
                          <a:solidFill>
                            <a:srgbClr val="405070"/>
                          </a:solidFill>
                          <a:effectLst/>
                          <a:latin typeface="Roboto" panose="02000000000000000000" pitchFamily="2" charset="0"/>
                          <a:ea typeface="Times New Roman" panose="02020603050405020304" pitchFamily="18" charset="0"/>
                          <a:cs typeface="Times New Roman" panose="02020603050405020304" pitchFamily="18" charset="0"/>
                        </a:rPr>
                        <a:t> </a:t>
                      </a:r>
                      <a:endParaRPr lang="sv-SE" sz="900" dirty="0">
                        <a:effectLst/>
                        <a:latin typeface="Verdana" panose="020B0604030504040204" pitchFamily="34" charset="0"/>
                        <a:ea typeface="PMingLiU" panose="02020500000000000000" pitchFamily="18" charset="-120"/>
                        <a:cs typeface="Times New Roman" panose="02020603050405020304" pitchFamily="18" charset="0"/>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3902029"/>
                  </a:ext>
                </a:extLst>
              </a:tr>
            </a:tbl>
          </a:graphicData>
        </a:graphic>
      </p:graphicFrame>
      <p:pic>
        <p:nvPicPr>
          <p:cNvPr id="7" name="Bildobjekt 2" descr="En bild som visar symbol, emblem, cirkel, logotyp&#10;&#10;Automatiskt genererad beskrivning">
            <a:extLst>
              <a:ext uri="{FF2B5EF4-FFF2-40B4-BE49-F238E27FC236}">
                <a16:creationId xmlns:a16="http://schemas.microsoft.com/office/drawing/2014/main" id="{0D1D97BC-022C-9DC8-8979-44B2E578B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57BD0106-74AD-343C-86BE-3A6B0BE68CF3}"/>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1367070738"/>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6A994E8-2DBC-452E-9D3F-99AF7E4D2102}"/>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§19. Övrigt</a:t>
            </a:r>
          </a:p>
        </p:txBody>
      </p:sp>
      <p:sp>
        <p:nvSpPr>
          <p:cNvPr id="7" name="textruta 1">
            <a:extLst>
              <a:ext uri="{FF2B5EF4-FFF2-40B4-BE49-F238E27FC236}">
                <a16:creationId xmlns:a16="http://schemas.microsoft.com/office/drawing/2014/main" id="{CE7B4F2F-0ECE-445B-9E11-5DAD42CA134F}"/>
              </a:ext>
            </a:extLst>
          </p:cNvPr>
          <p:cNvSpPr txBox="1"/>
          <p:nvPr/>
        </p:nvSpPr>
        <p:spPr>
          <a:xfrm>
            <a:off x="2276128" y="789477"/>
            <a:ext cx="4968552" cy="584775"/>
          </a:xfrm>
          <a:prstGeom prst="rect">
            <a:avLst/>
          </a:prstGeom>
          <a:noFill/>
        </p:spPr>
        <p:txBody>
          <a:bodyPr wrap="square" rtlCol="0">
            <a:spAutoFit/>
          </a:bodyPr>
          <a:lstStyle/>
          <a:p>
            <a:pPr algn="ctr"/>
            <a:r>
              <a:rPr lang="sv-SE" sz="3200">
                <a:solidFill>
                  <a:srgbClr val="0061A1"/>
                </a:solidFill>
                <a:latin typeface="Avenir Next LT Pro" panose="020B0504020202020204" pitchFamily="34" charset="0"/>
              </a:rPr>
              <a:t>Spelarpriser 2025</a:t>
            </a:r>
          </a:p>
        </p:txBody>
      </p:sp>
      <p:pic>
        <p:nvPicPr>
          <p:cNvPr id="9" name="Bildobjekt 2" descr="En bild som visar symbol, emblem, cirkel, logotyp&#10;&#10;Automatiskt genererad beskrivning">
            <a:extLst>
              <a:ext uri="{FF2B5EF4-FFF2-40B4-BE49-F238E27FC236}">
                <a16:creationId xmlns:a16="http://schemas.microsoft.com/office/drawing/2014/main" id="{C727616E-D680-B1F5-2EC0-E46378DDDF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18">
            <a:extLst>
              <a:ext uri="{FF2B5EF4-FFF2-40B4-BE49-F238E27FC236}">
                <a16:creationId xmlns:a16="http://schemas.microsoft.com/office/drawing/2014/main" id="{1FA2806F-E8ED-CE5B-A676-5FAC30AE2804}"/>
              </a:ext>
            </a:extLst>
          </p:cNvPr>
          <p:cNvSpPr txBox="1"/>
          <p:nvPr/>
        </p:nvSpPr>
        <p:spPr>
          <a:xfrm>
            <a:off x="1347770" y="1851713"/>
            <a:ext cx="6680614" cy="1661993"/>
          </a:xfrm>
          <a:prstGeom prst="rect">
            <a:avLst/>
          </a:prstGeom>
          <a:noFill/>
        </p:spPr>
        <p:txBody>
          <a:bodyPr wrap="square" numCol="2"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endParaRPr lang="sv-SE" sz="1600">
              <a:solidFill>
                <a:srgbClr val="AE9A63"/>
              </a:solidFill>
              <a:latin typeface="Avenir Next LT Pro" panose="020B0504020202020204" pitchFamily="34" charset="0"/>
            </a:endParaRPr>
          </a:p>
          <a:p>
            <a:pPr marL="285750" indent="-285750">
              <a:buFont typeface="Arial" panose="020B0604020202020204" pitchFamily="34" charset="0"/>
              <a:buChar char="•"/>
            </a:pPr>
            <a:endParaRPr lang="sv-SE" sz="1600">
              <a:solidFill>
                <a:srgbClr val="AE9A63"/>
              </a:solidFill>
              <a:latin typeface="Avenir Next LT Pro" panose="020B0504020202020204" pitchFamily="34" charset="0"/>
            </a:endParaRPr>
          </a:p>
          <a:p>
            <a:pPr marL="742950" lvl="1" indent="-285750">
              <a:buFont typeface="Arial" panose="020B0604020202020204" pitchFamily="34" charset="0"/>
              <a:buChar char="•"/>
            </a:pPr>
            <a:endParaRPr lang="sv-SE">
              <a:solidFill>
                <a:srgbClr val="0061A1"/>
              </a:solidFill>
              <a:latin typeface="Avenir Next LT Pro" panose="020B0504020202020204" pitchFamily="34" charset="0"/>
            </a:endParaRPr>
          </a:p>
          <a:p>
            <a:pPr marL="285750" indent="-285750">
              <a:buFont typeface="Arial" panose="020B0604020202020204" pitchFamily="34" charset="0"/>
              <a:buChar char="•"/>
            </a:pPr>
            <a:endParaRPr lang="sv-SE">
              <a:solidFill>
                <a:srgbClr val="0061A1"/>
              </a:solidFill>
              <a:latin typeface="Avenir Next LT Pro" panose="020B0504020202020204" pitchFamily="34" charset="0"/>
            </a:endParaRPr>
          </a:p>
          <a:p>
            <a:pPr marL="1200150" lvl="2" indent="-285750">
              <a:buFont typeface="Arial" panose="020B0604020202020204" pitchFamily="34" charset="0"/>
              <a:buChar char="•"/>
            </a:pPr>
            <a:endParaRPr lang="sv-SE" sz="1600">
              <a:solidFill>
                <a:srgbClr val="0061A1"/>
              </a:solidFill>
              <a:latin typeface="Avenir Next LT Pro" panose="020B0504020202020204" pitchFamily="34" charset="0"/>
            </a:endParaRPr>
          </a:p>
          <a:p>
            <a:pPr marL="742950" lvl="1" indent="-285750">
              <a:buFont typeface="Arial" panose="020B0604020202020204" pitchFamily="34" charset="0"/>
              <a:buChar char="•"/>
            </a:pPr>
            <a:endParaRPr lang="sv-SE">
              <a:solidFill>
                <a:srgbClr val="0061A1"/>
              </a:solidFill>
              <a:latin typeface="Avenir Next LT Pro" panose="020B0504020202020204" pitchFamily="34" charset="0"/>
            </a:endParaRPr>
          </a:p>
        </p:txBody>
      </p:sp>
      <p:pic>
        <p:nvPicPr>
          <p:cNvPr id="31" name="Bild 30" descr="Muskulös arm med hel fyllning">
            <a:extLst>
              <a:ext uri="{FF2B5EF4-FFF2-40B4-BE49-F238E27FC236}">
                <a16:creationId xmlns:a16="http://schemas.microsoft.com/office/drawing/2014/main" id="{D0DF08CE-F8A5-C84F-7441-0E3C5D7A74A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6199" y="4019927"/>
            <a:ext cx="668237" cy="668237"/>
          </a:xfrm>
          <a:prstGeom prst="rect">
            <a:avLst/>
          </a:prstGeom>
        </p:spPr>
      </p:pic>
      <p:pic>
        <p:nvPicPr>
          <p:cNvPr id="33" name="Bild 32" descr="Hjärta med hel fyllning">
            <a:extLst>
              <a:ext uri="{FF2B5EF4-FFF2-40B4-BE49-F238E27FC236}">
                <a16:creationId xmlns:a16="http://schemas.microsoft.com/office/drawing/2014/main" id="{2FA422FD-15F2-C746-0399-D8D8EE37A7C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10627" y="2368128"/>
            <a:ext cx="668238" cy="668238"/>
          </a:xfrm>
          <a:prstGeom prst="rect">
            <a:avLst/>
          </a:prstGeom>
        </p:spPr>
      </p:pic>
      <p:pic>
        <p:nvPicPr>
          <p:cNvPr id="35" name="Bild 34" descr="Hjälte man kontur">
            <a:extLst>
              <a:ext uri="{FF2B5EF4-FFF2-40B4-BE49-F238E27FC236}">
                <a16:creationId xmlns:a16="http://schemas.microsoft.com/office/drawing/2014/main" id="{C2DC8276-11B8-7AB8-612D-D6D582B62E1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415310" y="4716757"/>
            <a:ext cx="668238" cy="668238"/>
          </a:xfrm>
          <a:prstGeom prst="rect">
            <a:avLst/>
          </a:prstGeom>
        </p:spPr>
      </p:pic>
      <p:pic>
        <p:nvPicPr>
          <p:cNvPr id="37" name="Bild 36" descr="Uppåtgående trend med hel fyllning">
            <a:extLst>
              <a:ext uri="{FF2B5EF4-FFF2-40B4-BE49-F238E27FC236}">
                <a16:creationId xmlns:a16="http://schemas.microsoft.com/office/drawing/2014/main" id="{572C1E94-C8E5-E470-13AF-53E27E266EC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65928" y="5639121"/>
            <a:ext cx="668237" cy="668237"/>
          </a:xfrm>
          <a:prstGeom prst="rect">
            <a:avLst/>
          </a:prstGeom>
        </p:spPr>
      </p:pic>
      <p:sp>
        <p:nvSpPr>
          <p:cNvPr id="44" name="textruta 43">
            <a:extLst>
              <a:ext uri="{FF2B5EF4-FFF2-40B4-BE49-F238E27FC236}">
                <a16:creationId xmlns:a16="http://schemas.microsoft.com/office/drawing/2014/main" id="{1B2845B6-19F3-6EAC-AEE3-CDF55741E659}"/>
              </a:ext>
            </a:extLst>
          </p:cNvPr>
          <p:cNvSpPr txBox="1"/>
          <p:nvPr/>
        </p:nvSpPr>
        <p:spPr>
          <a:xfrm>
            <a:off x="1387293" y="1643487"/>
            <a:ext cx="3638229" cy="1415772"/>
          </a:xfrm>
          <a:prstGeom prst="rect">
            <a:avLst/>
          </a:prstGeom>
          <a:noFill/>
        </p:spPr>
        <p:txBody>
          <a:bodyPr wrap="square" rtlCol="0">
            <a:spAutoFit/>
          </a:bodyPr>
          <a:lstStyle/>
          <a:p>
            <a:r>
              <a:rPr lang="sv-SE" sz="2000" dirty="0">
                <a:solidFill>
                  <a:srgbClr val="AE9A63"/>
                </a:solidFill>
                <a:latin typeface="Avenir Next LT Pro" panose="020B0504020202020204" pitchFamily="34" charset="0"/>
              </a:rPr>
              <a:t>Årets målskytt </a:t>
            </a:r>
          </a:p>
          <a:p>
            <a:pPr marL="742950" lvl="1" indent="-285750">
              <a:buFont typeface="Arial" panose="020B0604020202020204" pitchFamily="34" charset="0"/>
              <a:buChar char="•"/>
            </a:pPr>
            <a:r>
              <a:rPr lang="sv-SE" sz="1600" b="1" dirty="0">
                <a:solidFill>
                  <a:srgbClr val="0061A1"/>
                </a:solidFill>
                <a:latin typeface="Avenir Next LT Pro" panose="020B0504020202020204" pitchFamily="34" charset="0"/>
              </a:rPr>
              <a:t>Herr</a:t>
            </a:r>
            <a:r>
              <a:rPr lang="sv-SE" sz="1600" dirty="0">
                <a:solidFill>
                  <a:srgbClr val="0061A1"/>
                </a:solidFill>
                <a:latin typeface="Avenir Next LT Pro" panose="020B0504020202020204" pitchFamily="34" charset="0"/>
              </a:rPr>
              <a:t> Axel Ekström</a:t>
            </a:r>
          </a:p>
          <a:p>
            <a:pPr marL="742950" lvl="1" indent="-285750">
              <a:buFont typeface="Arial" panose="020B0604020202020204" pitchFamily="34" charset="0"/>
              <a:buChar char="•"/>
            </a:pPr>
            <a:r>
              <a:rPr lang="sv-SE" sz="1600" b="1" dirty="0">
                <a:solidFill>
                  <a:srgbClr val="0061A1"/>
                </a:solidFill>
                <a:latin typeface="Avenir Next LT Pro" panose="020B0504020202020204" pitchFamily="34" charset="0"/>
              </a:rPr>
              <a:t>Dam </a:t>
            </a:r>
            <a:r>
              <a:rPr lang="sv-SE" sz="1600" dirty="0">
                <a:solidFill>
                  <a:srgbClr val="0061A1"/>
                </a:solidFill>
                <a:latin typeface="Avenir Next LT Pro" panose="020B0504020202020204" pitchFamily="34" charset="0"/>
              </a:rPr>
              <a:t>Selma Dahlberg</a:t>
            </a:r>
            <a:endParaRPr lang="sv-SE" sz="1600" b="1" dirty="0">
              <a:solidFill>
                <a:srgbClr val="0061A1"/>
              </a:solidFill>
              <a:latin typeface="Avenir Next LT Pro" panose="020B0504020202020204" pitchFamily="34" charset="0"/>
            </a:endParaRPr>
          </a:p>
          <a:p>
            <a:pPr marL="742950" lvl="1" indent="-285750">
              <a:buFont typeface="Arial" panose="020B0604020202020204" pitchFamily="34" charset="0"/>
              <a:buChar char="•"/>
            </a:pPr>
            <a:r>
              <a:rPr lang="sv-SE" sz="1600" b="1" dirty="0">
                <a:solidFill>
                  <a:srgbClr val="0061A1"/>
                </a:solidFill>
                <a:latin typeface="Avenir Next LT Pro" panose="020B0504020202020204" pitchFamily="34" charset="0"/>
              </a:rPr>
              <a:t>Dam J </a:t>
            </a:r>
            <a:r>
              <a:rPr lang="sv-SE" sz="1600" dirty="0">
                <a:solidFill>
                  <a:srgbClr val="0061A1"/>
                </a:solidFill>
                <a:latin typeface="Avenir Next LT Pro" panose="020B0504020202020204" pitchFamily="34" charset="0"/>
              </a:rPr>
              <a:t>Alice Brogren</a:t>
            </a:r>
            <a:endParaRPr lang="sv-SE" sz="1600" b="1" dirty="0">
              <a:solidFill>
                <a:srgbClr val="0061A1"/>
              </a:solidFill>
              <a:latin typeface="Avenir Next LT Pro" panose="020B0504020202020204" pitchFamily="34" charset="0"/>
            </a:endParaRPr>
          </a:p>
          <a:p>
            <a:endParaRPr lang="sv-SE" dirty="0"/>
          </a:p>
        </p:txBody>
      </p:sp>
      <p:sp>
        <p:nvSpPr>
          <p:cNvPr id="47" name="textruta 46">
            <a:extLst>
              <a:ext uri="{FF2B5EF4-FFF2-40B4-BE49-F238E27FC236}">
                <a16:creationId xmlns:a16="http://schemas.microsoft.com/office/drawing/2014/main" id="{61071AAB-AE9B-F35D-ADCF-B85584AE22A3}"/>
              </a:ext>
            </a:extLst>
          </p:cNvPr>
          <p:cNvSpPr txBox="1"/>
          <p:nvPr/>
        </p:nvSpPr>
        <p:spPr>
          <a:xfrm>
            <a:off x="5058599" y="1851713"/>
            <a:ext cx="3738114" cy="1692771"/>
          </a:xfrm>
          <a:prstGeom prst="rect">
            <a:avLst/>
          </a:prstGeom>
          <a:noFill/>
        </p:spPr>
        <p:txBody>
          <a:bodyPr wrap="square" rtlCol="0">
            <a:spAutoFit/>
          </a:bodyPr>
          <a:lstStyle/>
          <a:p>
            <a:pPr lvl="1"/>
            <a:r>
              <a:rPr lang="sv-SE" sz="2000" dirty="0">
                <a:solidFill>
                  <a:srgbClr val="AE9A63"/>
                </a:solidFill>
                <a:latin typeface="Avenir Next LT Pro" panose="020B0504020202020204" pitchFamily="34" charset="0"/>
              </a:rPr>
              <a:t>Årets föredöme</a:t>
            </a:r>
          </a:p>
          <a:p>
            <a:pPr marL="1200150" lvl="2" indent="-285750">
              <a:buFont typeface="Arial" panose="020B0604020202020204" pitchFamily="34" charset="0"/>
              <a:buChar char="•"/>
            </a:pPr>
            <a:r>
              <a:rPr lang="sv-SE" sz="1600" b="1" dirty="0">
                <a:solidFill>
                  <a:srgbClr val="0061A1"/>
                </a:solidFill>
                <a:latin typeface="Avenir Next LT Pro" panose="020B0504020202020204" pitchFamily="34" charset="0"/>
              </a:rPr>
              <a:t>Herr</a:t>
            </a:r>
            <a:r>
              <a:rPr lang="sv-SE" sz="1600" dirty="0">
                <a:solidFill>
                  <a:srgbClr val="0061A1"/>
                </a:solidFill>
                <a:latin typeface="Avenir Next LT Pro" panose="020B0504020202020204" pitchFamily="34" charset="0"/>
              </a:rPr>
              <a:t> Pontus Nilsson</a:t>
            </a:r>
          </a:p>
          <a:p>
            <a:pPr marL="1200150" lvl="2" indent="-285750">
              <a:buFont typeface="Arial" panose="020B0604020202020204" pitchFamily="34" charset="0"/>
              <a:buChar char="•"/>
            </a:pPr>
            <a:r>
              <a:rPr lang="sv-SE" sz="1600" b="1" dirty="0">
                <a:solidFill>
                  <a:srgbClr val="0061A1"/>
                </a:solidFill>
                <a:latin typeface="Avenir Next LT Pro" panose="020B0504020202020204" pitchFamily="34" charset="0"/>
              </a:rPr>
              <a:t>Dam </a:t>
            </a:r>
            <a:r>
              <a:rPr lang="sv-SE" sz="1600" dirty="0">
                <a:solidFill>
                  <a:srgbClr val="0061A1"/>
                </a:solidFill>
                <a:latin typeface="Avenir Next LT Pro" panose="020B0504020202020204" pitchFamily="34" charset="0"/>
              </a:rPr>
              <a:t>Alicia Fransson Pousette</a:t>
            </a:r>
          </a:p>
          <a:p>
            <a:pPr marL="1200150" lvl="2" indent="-285750">
              <a:buFont typeface="Arial" panose="020B0604020202020204" pitchFamily="34" charset="0"/>
              <a:buChar char="•"/>
            </a:pPr>
            <a:r>
              <a:rPr lang="sv-SE" sz="1600" b="1" dirty="0">
                <a:solidFill>
                  <a:srgbClr val="0061A1"/>
                </a:solidFill>
                <a:latin typeface="Avenir Next LT Pro" panose="020B0504020202020204" pitchFamily="34" charset="0"/>
              </a:rPr>
              <a:t>Dam J </a:t>
            </a:r>
            <a:r>
              <a:rPr lang="sv-SE" sz="1600" dirty="0">
                <a:solidFill>
                  <a:srgbClr val="0061A1"/>
                </a:solidFill>
                <a:latin typeface="Avenir Next LT Pro" panose="020B0504020202020204" pitchFamily="34" charset="0"/>
              </a:rPr>
              <a:t>Lilja Hedström</a:t>
            </a:r>
            <a:endParaRPr lang="sv-SE" sz="1600" b="1" dirty="0">
              <a:solidFill>
                <a:srgbClr val="0061A1"/>
              </a:solidFill>
              <a:latin typeface="Avenir Next LT Pro" panose="020B0504020202020204" pitchFamily="34" charset="0"/>
            </a:endParaRPr>
          </a:p>
          <a:p>
            <a:endParaRPr lang="sv-SE" sz="2000" dirty="0">
              <a:solidFill>
                <a:srgbClr val="AE9A63"/>
              </a:solidFill>
              <a:latin typeface="Avenir Next LT Pro" panose="020B0504020202020204" pitchFamily="34" charset="0"/>
            </a:endParaRPr>
          </a:p>
        </p:txBody>
      </p:sp>
      <p:sp>
        <p:nvSpPr>
          <p:cNvPr id="48" name="textruta 47">
            <a:extLst>
              <a:ext uri="{FF2B5EF4-FFF2-40B4-BE49-F238E27FC236}">
                <a16:creationId xmlns:a16="http://schemas.microsoft.com/office/drawing/2014/main" id="{4B8C1712-CCE5-CDA8-5A87-D13C23E6A098}"/>
              </a:ext>
            </a:extLst>
          </p:cNvPr>
          <p:cNvSpPr txBox="1"/>
          <p:nvPr/>
        </p:nvSpPr>
        <p:spPr>
          <a:xfrm>
            <a:off x="1457351" y="5063661"/>
            <a:ext cx="3258665" cy="1661993"/>
          </a:xfrm>
          <a:prstGeom prst="rect">
            <a:avLst/>
          </a:prstGeom>
          <a:noFill/>
        </p:spPr>
        <p:txBody>
          <a:bodyPr wrap="square" rtlCol="0">
            <a:spAutoFit/>
          </a:bodyPr>
          <a:lstStyle/>
          <a:p>
            <a:r>
              <a:rPr lang="sv-SE" sz="2000" dirty="0">
                <a:solidFill>
                  <a:srgbClr val="AE9A63"/>
                </a:solidFill>
                <a:latin typeface="Avenir Next LT Pro" panose="020B0504020202020204" pitchFamily="34" charset="0"/>
              </a:rPr>
              <a:t>Årets framsteg</a:t>
            </a:r>
            <a:endParaRPr lang="sv-SE" sz="1600" dirty="0">
              <a:solidFill>
                <a:srgbClr val="0061A1"/>
              </a:solidFill>
              <a:latin typeface="Avenir Next LT Pro" panose="020B0504020202020204" pitchFamily="34" charset="0"/>
            </a:endParaRPr>
          </a:p>
          <a:p>
            <a:pPr marL="742950" lvl="1" indent="-285750">
              <a:buFont typeface="Arial" panose="020B0604020202020204" pitchFamily="34" charset="0"/>
              <a:buChar char="•"/>
            </a:pPr>
            <a:r>
              <a:rPr lang="sv-SE" sz="1600" b="1" dirty="0">
                <a:solidFill>
                  <a:srgbClr val="0061A1"/>
                </a:solidFill>
                <a:latin typeface="Avenir Next LT Pro" panose="020B0504020202020204" pitchFamily="34" charset="0"/>
              </a:rPr>
              <a:t>Herr  </a:t>
            </a:r>
            <a:r>
              <a:rPr lang="sv-SE" sz="1600" dirty="0">
                <a:solidFill>
                  <a:srgbClr val="0061A1"/>
                </a:solidFill>
                <a:latin typeface="Avenir Next LT Pro" panose="020B0504020202020204" pitchFamily="34" charset="0"/>
              </a:rPr>
              <a:t>Hugo Bengtsson</a:t>
            </a:r>
          </a:p>
          <a:p>
            <a:pPr marL="742950" lvl="1" indent="-285750">
              <a:buFont typeface="Arial" panose="020B0604020202020204" pitchFamily="34" charset="0"/>
              <a:buChar char="•"/>
            </a:pPr>
            <a:r>
              <a:rPr lang="sv-SE" sz="1600" b="1" dirty="0">
                <a:solidFill>
                  <a:srgbClr val="0061A1"/>
                </a:solidFill>
                <a:latin typeface="Avenir Next LT Pro" panose="020B0504020202020204" pitchFamily="34" charset="0"/>
              </a:rPr>
              <a:t>Dam </a:t>
            </a:r>
            <a:r>
              <a:rPr lang="sv-SE" sz="1600" dirty="0">
                <a:solidFill>
                  <a:srgbClr val="0061A1"/>
                </a:solidFill>
                <a:latin typeface="Avenir Next LT Pro" panose="020B0504020202020204" pitchFamily="34" charset="0"/>
              </a:rPr>
              <a:t>Linnea Ottosson Andersson</a:t>
            </a:r>
            <a:endParaRPr lang="sv-SE" sz="1600" b="1" dirty="0">
              <a:solidFill>
                <a:srgbClr val="0061A1"/>
              </a:solidFill>
              <a:latin typeface="Avenir Next LT Pro" panose="020B0504020202020204" pitchFamily="34" charset="0"/>
            </a:endParaRPr>
          </a:p>
          <a:p>
            <a:pPr marL="742950" lvl="1" indent="-285750">
              <a:buFont typeface="Arial" panose="020B0604020202020204" pitchFamily="34" charset="0"/>
              <a:buChar char="•"/>
            </a:pPr>
            <a:r>
              <a:rPr lang="sv-SE" sz="1600" b="1" dirty="0">
                <a:solidFill>
                  <a:srgbClr val="0061A1"/>
                </a:solidFill>
                <a:latin typeface="Avenir Next LT Pro" panose="020B0504020202020204" pitchFamily="34" charset="0"/>
              </a:rPr>
              <a:t>Dam J </a:t>
            </a:r>
            <a:r>
              <a:rPr lang="sv-SE" sz="1600" dirty="0">
                <a:solidFill>
                  <a:srgbClr val="0061A1"/>
                </a:solidFill>
                <a:latin typeface="Avenir Next LT Pro" panose="020B0504020202020204" pitchFamily="34" charset="0"/>
              </a:rPr>
              <a:t>Siri Wihlborg</a:t>
            </a:r>
          </a:p>
          <a:p>
            <a:endParaRPr lang="sv-SE" dirty="0"/>
          </a:p>
        </p:txBody>
      </p:sp>
      <p:sp>
        <p:nvSpPr>
          <p:cNvPr id="49" name="textruta 48">
            <a:extLst>
              <a:ext uri="{FF2B5EF4-FFF2-40B4-BE49-F238E27FC236}">
                <a16:creationId xmlns:a16="http://schemas.microsoft.com/office/drawing/2014/main" id="{4B5691E7-C198-58E3-1185-DFC285348B89}"/>
              </a:ext>
            </a:extLst>
          </p:cNvPr>
          <p:cNvSpPr txBox="1"/>
          <p:nvPr/>
        </p:nvSpPr>
        <p:spPr>
          <a:xfrm>
            <a:off x="1408115" y="3324870"/>
            <a:ext cx="3633039" cy="1415772"/>
          </a:xfrm>
          <a:prstGeom prst="rect">
            <a:avLst/>
          </a:prstGeom>
          <a:noFill/>
        </p:spPr>
        <p:txBody>
          <a:bodyPr wrap="square" rtlCol="0">
            <a:spAutoFit/>
          </a:bodyPr>
          <a:lstStyle/>
          <a:p>
            <a:r>
              <a:rPr lang="sv-SE" sz="2000">
                <a:solidFill>
                  <a:srgbClr val="AE9A63"/>
                </a:solidFill>
                <a:latin typeface="Avenir Next LT Pro" panose="020B0504020202020204" pitchFamily="34" charset="0"/>
              </a:rPr>
              <a:t>Årets träningsnärvaro</a:t>
            </a:r>
          </a:p>
          <a:p>
            <a:pPr marL="742950" lvl="1" indent="-285750">
              <a:buFont typeface="Arial" panose="020B0604020202020204" pitchFamily="34" charset="0"/>
              <a:buChar char="•"/>
            </a:pPr>
            <a:r>
              <a:rPr lang="sv-SE" sz="1600" b="1">
                <a:solidFill>
                  <a:srgbClr val="0061A1"/>
                </a:solidFill>
                <a:latin typeface="Avenir Next LT Pro" panose="020B0504020202020204" pitchFamily="34" charset="0"/>
              </a:rPr>
              <a:t>Herr</a:t>
            </a:r>
            <a:r>
              <a:rPr lang="sv-SE" sz="1600">
                <a:solidFill>
                  <a:srgbClr val="0061A1"/>
                </a:solidFill>
                <a:latin typeface="Avenir Next LT Pro" panose="020B0504020202020204" pitchFamily="34" charset="0"/>
              </a:rPr>
              <a:t> Linus Abrahamsson</a:t>
            </a:r>
          </a:p>
          <a:p>
            <a:pPr marL="742950" lvl="1" indent="-285750">
              <a:buFont typeface="Arial" panose="020B0604020202020204" pitchFamily="34" charset="0"/>
              <a:buChar char="•"/>
            </a:pPr>
            <a:r>
              <a:rPr lang="sv-SE" sz="1600" b="1">
                <a:solidFill>
                  <a:srgbClr val="0061A1"/>
                </a:solidFill>
                <a:latin typeface="Avenir Next LT Pro" panose="020B0504020202020204" pitchFamily="34" charset="0"/>
              </a:rPr>
              <a:t>Dam </a:t>
            </a:r>
            <a:r>
              <a:rPr lang="sv-SE" sz="1600">
                <a:solidFill>
                  <a:srgbClr val="0061A1"/>
                </a:solidFill>
                <a:latin typeface="Avenir Next LT Pro" panose="020B0504020202020204" pitchFamily="34" charset="0"/>
              </a:rPr>
              <a:t>Mika </a:t>
            </a:r>
            <a:r>
              <a:rPr lang="sv-SE" sz="1600" err="1">
                <a:solidFill>
                  <a:srgbClr val="0061A1"/>
                </a:solidFill>
                <a:latin typeface="Avenir Next LT Pro" panose="020B0504020202020204" pitchFamily="34" charset="0"/>
              </a:rPr>
              <a:t>Bazaud</a:t>
            </a:r>
            <a:endParaRPr lang="sv-SE" sz="1600" b="1">
              <a:solidFill>
                <a:srgbClr val="0061A1"/>
              </a:solidFill>
              <a:latin typeface="Avenir Next LT Pro" panose="020B0504020202020204" pitchFamily="34" charset="0"/>
            </a:endParaRPr>
          </a:p>
          <a:p>
            <a:pPr marL="742950" lvl="1" indent="-285750">
              <a:buFont typeface="Arial" panose="020B0604020202020204" pitchFamily="34" charset="0"/>
              <a:buChar char="•"/>
            </a:pPr>
            <a:r>
              <a:rPr lang="sv-SE" sz="1600" b="1">
                <a:solidFill>
                  <a:srgbClr val="0061A1"/>
                </a:solidFill>
                <a:latin typeface="Avenir Next LT Pro" panose="020B0504020202020204" pitchFamily="34" charset="0"/>
              </a:rPr>
              <a:t>Dam J </a:t>
            </a:r>
            <a:r>
              <a:rPr lang="sv-SE" sz="1600" err="1">
                <a:solidFill>
                  <a:srgbClr val="0061A1"/>
                </a:solidFill>
                <a:latin typeface="Avenir Next LT Pro" panose="020B0504020202020204" pitchFamily="34" charset="0"/>
              </a:rPr>
              <a:t>Ellie</a:t>
            </a:r>
            <a:r>
              <a:rPr lang="sv-SE" sz="1600">
                <a:solidFill>
                  <a:srgbClr val="0061A1"/>
                </a:solidFill>
                <a:latin typeface="Avenir Next LT Pro" panose="020B0504020202020204" pitchFamily="34" charset="0"/>
              </a:rPr>
              <a:t> </a:t>
            </a:r>
            <a:r>
              <a:rPr lang="sv-SE" sz="1600" err="1">
                <a:solidFill>
                  <a:srgbClr val="0061A1"/>
                </a:solidFill>
                <a:latin typeface="Avenir Next LT Pro" panose="020B0504020202020204" pitchFamily="34" charset="0"/>
              </a:rPr>
              <a:t>Hjersman</a:t>
            </a:r>
            <a:endParaRPr lang="sv-SE" sz="1600">
              <a:solidFill>
                <a:srgbClr val="0061A1"/>
              </a:solidFill>
              <a:latin typeface="Avenir Next LT Pro" panose="020B0504020202020204" pitchFamily="34" charset="0"/>
            </a:endParaRPr>
          </a:p>
          <a:p>
            <a:endParaRPr lang="sv-SE"/>
          </a:p>
        </p:txBody>
      </p:sp>
      <p:sp>
        <p:nvSpPr>
          <p:cNvPr id="52" name="textruta 51">
            <a:extLst>
              <a:ext uri="{FF2B5EF4-FFF2-40B4-BE49-F238E27FC236}">
                <a16:creationId xmlns:a16="http://schemas.microsoft.com/office/drawing/2014/main" id="{3BD4A652-1F81-8624-7FD4-3041BD76BBAF}"/>
              </a:ext>
            </a:extLst>
          </p:cNvPr>
          <p:cNvSpPr txBox="1"/>
          <p:nvPr/>
        </p:nvSpPr>
        <p:spPr>
          <a:xfrm>
            <a:off x="5310627" y="3965531"/>
            <a:ext cx="3747691" cy="1661993"/>
          </a:xfrm>
          <a:prstGeom prst="rect">
            <a:avLst/>
          </a:prstGeom>
          <a:noFill/>
        </p:spPr>
        <p:txBody>
          <a:bodyPr wrap="square" rtlCol="0">
            <a:spAutoFit/>
          </a:bodyPr>
          <a:lstStyle/>
          <a:p>
            <a:pPr marL="742950" lvl="1" indent="-285750">
              <a:buFont typeface="Arial" panose="020B0604020202020204" pitchFamily="34" charset="0"/>
              <a:buChar char="•"/>
            </a:pPr>
            <a:endParaRPr lang="sv-SE" sz="1600" dirty="0">
              <a:solidFill>
                <a:srgbClr val="0061A1"/>
              </a:solidFill>
              <a:latin typeface="Avenir Next LT Pro" panose="020B0504020202020204" pitchFamily="34" charset="0"/>
            </a:endParaRPr>
          </a:p>
          <a:p>
            <a:pPr lvl="1"/>
            <a:r>
              <a:rPr lang="sv-SE" sz="2000" dirty="0">
                <a:solidFill>
                  <a:srgbClr val="AE9A63"/>
                </a:solidFill>
                <a:latin typeface="Avenir Next LT Pro" panose="020B0504020202020204" pitchFamily="34" charset="0"/>
              </a:rPr>
              <a:t>Årets spelare</a:t>
            </a:r>
          </a:p>
          <a:p>
            <a:pPr marL="1200150" lvl="2" indent="-285750">
              <a:buFont typeface="Arial" panose="020B0604020202020204" pitchFamily="34" charset="0"/>
              <a:buChar char="•"/>
            </a:pPr>
            <a:r>
              <a:rPr lang="sv-SE" sz="1600" b="1" dirty="0">
                <a:solidFill>
                  <a:srgbClr val="0061A1"/>
                </a:solidFill>
                <a:latin typeface="Avenir Next LT Pro" panose="020B0504020202020204" pitchFamily="34" charset="0"/>
              </a:rPr>
              <a:t>Herr</a:t>
            </a:r>
            <a:r>
              <a:rPr lang="sv-SE" sz="1600" dirty="0">
                <a:solidFill>
                  <a:srgbClr val="0061A1"/>
                </a:solidFill>
                <a:latin typeface="Avenir Next LT Pro" panose="020B0504020202020204" pitchFamily="34" charset="0"/>
              </a:rPr>
              <a:t> Isak Svensson</a:t>
            </a:r>
          </a:p>
          <a:p>
            <a:pPr marL="1200150" lvl="2" indent="-285750">
              <a:buFont typeface="Arial" panose="020B0604020202020204" pitchFamily="34" charset="0"/>
              <a:buChar char="•"/>
            </a:pPr>
            <a:r>
              <a:rPr lang="sv-SE" sz="1600" b="1" dirty="0">
                <a:solidFill>
                  <a:srgbClr val="0061A1"/>
                </a:solidFill>
                <a:latin typeface="Avenir Next LT Pro" panose="020B0504020202020204" pitchFamily="34" charset="0"/>
              </a:rPr>
              <a:t>Dam </a:t>
            </a:r>
            <a:r>
              <a:rPr lang="sv-SE" sz="1600" dirty="0">
                <a:solidFill>
                  <a:srgbClr val="0061A1"/>
                </a:solidFill>
                <a:latin typeface="Avenir Next LT Pro" panose="020B0504020202020204" pitchFamily="34" charset="0"/>
              </a:rPr>
              <a:t>Sofia Johansson</a:t>
            </a:r>
          </a:p>
          <a:p>
            <a:pPr marL="1200150" lvl="2" indent="-285750">
              <a:buFont typeface="Arial" panose="020B0604020202020204" pitchFamily="34" charset="0"/>
              <a:buChar char="•"/>
            </a:pPr>
            <a:r>
              <a:rPr lang="sv-SE" sz="1600" b="1" dirty="0">
                <a:solidFill>
                  <a:srgbClr val="0061A1"/>
                </a:solidFill>
                <a:latin typeface="Avenir Next LT Pro" panose="020B0504020202020204" pitchFamily="34" charset="0"/>
              </a:rPr>
              <a:t>Dam J </a:t>
            </a:r>
            <a:r>
              <a:rPr lang="sv-SE" sz="1600" dirty="0">
                <a:solidFill>
                  <a:srgbClr val="0061A1"/>
                </a:solidFill>
                <a:latin typeface="Avenir Next LT Pro" panose="020B0504020202020204" pitchFamily="34" charset="0"/>
              </a:rPr>
              <a:t>Alva </a:t>
            </a:r>
            <a:r>
              <a:rPr lang="sv-SE" sz="1600" dirty="0" err="1">
                <a:solidFill>
                  <a:srgbClr val="0061A1"/>
                </a:solidFill>
                <a:latin typeface="Avenir Next LT Pro" panose="020B0504020202020204" pitchFamily="34" charset="0"/>
              </a:rPr>
              <a:t>Leihed</a:t>
            </a:r>
            <a:endParaRPr lang="sv-SE" sz="1600" b="1" dirty="0">
              <a:solidFill>
                <a:srgbClr val="0061A1"/>
              </a:solidFill>
              <a:latin typeface="Avenir Next LT Pro" panose="020B0504020202020204" pitchFamily="34" charset="0"/>
            </a:endParaRPr>
          </a:p>
          <a:p>
            <a:endParaRPr lang="sv-SE" dirty="0"/>
          </a:p>
        </p:txBody>
      </p:sp>
      <p:pic>
        <p:nvPicPr>
          <p:cNvPr id="2" name="Bild 1" descr="Måltavla med hel fyllning">
            <a:extLst>
              <a:ext uri="{FF2B5EF4-FFF2-40B4-BE49-F238E27FC236}">
                <a16:creationId xmlns:a16="http://schemas.microsoft.com/office/drawing/2014/main" id="{43094FDF-4C54-AA4C-B2DE-186F6F01A7B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65928" y="2195800"/>
            <a:ext cx="668237" cy="668237"/>
          </a:xfrm>
          <a:prstGeom prst="rect">
            <a:avLst/>
          </a:prstGeom>
        </p:spPr>
      </p:pic>
      <p:sp>
        <p:nvSpPr>
          <p:cNvPr id="5" name="Footer Placeholder 4">
            <a:extLst>
              <a:ext uri="{FF2B5EF4-FFF2-40B4-BE49-F238E27FC236}">
                <a16:creationId xmlns:a16="http://schemas.microsoft.com/office/drawing/2014/main" id="{7074725A-396B-57BF-0D0E-950EECD91517}"/>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3325621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8">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7">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7">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7">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2">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7024972" y="5518781"/>
            <a:ext cx="1656184" cy="523220"/>
          </a:xfrm>
          <a:prstGeom prst="rect">
            <a:avLst/>
          </a:prstGeom>
          <a:noFill/>
        </p:spPr>
        <p:txBody>
          <a:bodyPr wrap="square" rtlCol="0">
            <a:spAutoFit/>
          </a:bodyPr>
          <a:lstStyle/>
          <a:p>
            <a:r>
              <a:rPr lang="sv-SE" sz="2800">
                <a:solidFill>
                  <a:srgbClr val="0061A1"/>
                </a:solidFill>
                <a:latin typeface="Avenir Next LT Pro" panose="020B0504020202020204" pitchFamily="34" charset="0"/>
              </a:rPr>
              <a:t>Priser! </a:t>
            </a:r>
            <a:r>
              <a:rPr lang="sv-SE" sz="2800">
                <a:solidFill>
                  <a:srgbClr val="0061A1"/>
                </a:solidFill>
                <a:latin typeface="Avenir Next LT Pro" panose="020B0504020202020204" pitchFamily="34" charset="0"/>
                <a:sym typeface="Wingdings" panose="05000000000000000000" pitchFamily="2" charset="2"/>
              </a:rPr>
              <a:t></a:t>
            </a:r>
          </a:p>
        </p:txBody>
      </p:sp>
      <p:sp>
        <p:nvSpPr>
          <p:cNvPr id="6" name="TextBox 5">
            <a:extLst>
              <a:ext uri="{FF2B5EF4-FFF2-40B4-BE49-F238E27FC236}">
                <a16:creationId xmlns:a16="http://schemas.microsoft.com/office/drawing/2014/main" id="{06A994E8-2DBC-452E-9D3F-99AF7E4D2102}"/>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§19. Övrigt</a:t>
            </a:r>
          </a:p>
        </p:txBody>
      </p:sp>
      <p:pic>
        <p:nvPicPr>
          <p:cNvPr id="9" name="Bildobjekt 2" descr="En bild som visar symbol, emblem, cirkel, logotyp&#10;&#10;Automatiskt genererad beskrivning">
            <a:extLst>
              <a:ext uri="{FF2B5EF4-FFF2-40B4-BE49-F238E27FC236}">
                <a16:creationId xmlns:a16="http://schemas.microsoft.com/office/drawing/2014/main" id="{AAFA2123-8A34-D727-366E-9065748FA1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59" name="Rektangel 58">
            <a:extLst>
              <a:ext uri="{FF2B5EF4-FFF2-40B4-BE49-F238E27FC236}">
                <a16:creationId xmlns:a16="http://schemas.microsoft.com/office/drawing/2014/main" id="{3255DB29-8E0C-6C07-86DA-D1A399B5EB03}"/>
              </a:ext>
            </a:extLst>
          </p:cNvPr>
          <p:cNvSpPr/>
          <p:nvPr/>
        </p:nvSpPr>
        <p:spPr>
          <a:xfrm>
            <a:off x="2323265" y="1776135"/>
            <a:ext cx="3068992" cy="3546292"/>
          </a:xfrm>
          <a:prstGeom prst="rect">
            <a:avLst/>
          </a:prstGeom>
        </p:spPr>
        <p:txBody>
          <a:bodyPr wrap="square">
            <a:spAutoFit/>
          </a:bodyPr>
          <a:lstStyle/>
          <a:p>
            <a:pPr>
              <a:lnSpc>
                <a:spcPct val="120000"/>
              </a:lnSpc>
              <a:spcAft>
                <a:spcPts val="800"/>
              </a:spcAft>
            </a:pPr>
            <a:r>
              <a:rPr lang="sv-SE" b="1" i="1">
                <a:solidFill>
                  <a:srgbClr val="AE9A63"/>
                </a:solidFill>
                <a:latin typeface="Avenir Next LT Pro" panose="020B0504020202020204" pitchFamily="34" charset="0"/>
                <a:ea typeface="PMingLiU" panose="02020500000000000000" pitchFamily="18" charset="-120"/>
                <a:cs typeface="Times New Roman" panose="02020603050405020304" pitchFamily="18" charset="0"/>
              </a:rPr>
              <a:t>Årets Ledare:</a:t>
            </a:r>
          </a:p>
          <a:p>
            <a:pPr>
              <a:lnSpc>
                <a:spcPct val="120000"/>
              </a:lnSpc>
              <a:spcAft>
                <a:spcPts val="800"/>
              </a:spcAft>
            </a:pPr>
            <a:endParaRPr lang="sv-SE" sz="1200" b="1" i="1">
              <a:solidFill>
                <a:srgbClr val="AE9A63"/>
              </a:solidFill>
              <a:latin typeface="Avenir Next LT Pro" panose="020B0504020202020204" pitchFamily="34" charset="0"/>
              <a:ea typeface="PMingLiU" panose="02020500000000000000" pitchFamily="18" charset="-120"/>
              <a:cs typeface="Times New Roman" panose="02020603050405020304" pitchFamily="18" charset="0"/>
            </a:endParaRPr>
          </a:p>
          <a:p>
            <a:pPr>
              <a:lnSpc>
                <a:spcPct val="120000"/>
              </a:lnSpc>
              <a:spcAft>
                <a:spcPts val="800"/>
              </a:spcAft>
            </a:pPr>
            <a:r>
              <a:rPr lang="sv-SE" b="1" i="1">
                <a:solidFill>
                  <a:srgbClr val="AE9A63"/>
                </a:solidFill>
                <a:latin typeface="Avenir Next LT Pro" panose="020B0504020202020204" pitchFamily="34" charset="0"/>
                <a:ea typeface="PMingLiU" panose="02020500000000000000" pitchFamily="18" charset="-120"/>
                <a:cs typeface="Times New Roman" panose="02020603050405020304" pitchFamily="18" charset="0"/>
              </a:rPr>
              <a:t>Årets Ungdomsledare:</a:t>
            </a:r>
          </a:p>
          <a:p>
            <a:pPr>
              <a:lnSpc>
                <a:spcPct val="120000"/>
              </a:lnSpc>
              <a:spcAft>
                <a:spcPts val="800"/>
              </a:spcAft>
            </a:pPr>
            <a:endParaRPr lang="sv-SE" sz="1200" b="1"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endParaRPr>
          </a:p>
          <a:p>
            <a:pPr>
              <a:lnSpc>
                <a:spcPct val="120000"/>
              </a:lnSpc>
              <a:spcAft>
                <a:spcPts val="800"/>
              </a:spcAft>
            </a:pPr>
            <a:r>
              <a:rPr lang="sv-SE" b="1" i="1">
                <a:solidFill>
                  <a:srgbClr val="AE9A63"/>
                </a:solidFill>
                <a:latin typeface="Avenir Next LT Pro" panose="020B0504020202020204" pitchFamily="34" charset="0"/>
                <a:ea typeface="PMingLiU" panose="02020500000000000000" pitchFamily="18" charset="-120"/>
                <a:cs typeface="Times New Roman" panose="02020603050405020304" pitchFamily="18" charset="0"/>
              </a:rPr>
              <a:t>Årets IFC Gubbe/Gumma:</a:t>
            </a:r>
          </a:p>
          <a:p>
            <a:pPr>
              <a:lnSpc>
                <a:spcPct val="120000"/>
              </a:lnSpc>
              <a:spcAft>
                <a:spcPts val="800"/>
              </a:spcAft>
            </a:pPr>
            <a:endParaRPr lang="sv-SE" sz="1200" b="1"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endParaRPr>
          </a:p>
          <a:p>
            <a:pPr>
              <a:lnSpc>
                <a:spcPct val="120000"/>
              </a:lnSpc>
              <a:spcAft>
                <a:spcPts val="800"/>
              </a:spcAft>
            </a:pPr>
            <a:r>
              <a:rPr lang="sv-SE" b="1" i="1">
                <a:solidFill>
                  <a:srgbClr val="AE9A63"/>
                </a:solidFill>
                <a:latin typeface="Avenir Next LT Pro" panose="020B0504020202020204" pitchFamily="34" charset="0"/>
                <a:ea typeface="PMingLiU" panose="02020500000000000000" pitchFamily="18" charset="-120"/>
                <a:cs typeface="Times New Roman" panose="02020603050405020304" pitchFamily="18" charset="0"/>
              </a:rPr>
              <a:t>Årets IFC Änka/Änkling</a:t>
            </a:r>
          </a:p>
          <a:p>
            <a:pPr>
              <a:lnSpc>
                <a:spcPct val="120000"/>
              </a:lnSpc>
              <a:spcAft>
                <a:spcPts val="800"/>
              </a:spcAft>
            </a:pPr>
            <a:endParaRPr lang="sv-SE" sz="1200" b="1"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endParaRPr>
          </a:p>
          <a:p>
            <a:pPr>
              <a:lnSpc>
                <a:spcPct val="120000"/>
              </a:lnSpc>
              <a:spcAft>
                <a:spcPts val="800"/>
              </a:spcAft>
            </a:pPr>
            <a:r>
              <a:rPr lang="sv-SE" b="1" i="1">
                <a:solidFill>
                  <a:srgbClr val="AE9A63"/>
                </a:solidFill>
                <a:latin typeface="Avenir Next LT Pro" panose="020B0504020202020204" pitchFamily="34" charset="0"/>
                <a:ea typeface="PMingLiU" panose="02020500000000000000" pitchFamily="18" charset="-120"/>
                <a:cs typeface="Times New Roman" panose="02020603050405020304" pitchFamily="18" charset="0"/>
              </a:rPr>
              <a:t>Årets Pannben</a:t>
            </a:r>
            <a:endParaRPr lang="sv-SE" b="1">
              <a:solidFill>
                <a:srgbClr val="AE9A63"/>
              </a:solidFill>
              <a:latin typeface="Avenir Next LT Pro" panose="020B0504020202020204" pitchFamily="34" charset="0"/>
              <a:ea typeface="Times New Roman"/>
              <a:cs typeface="Times New Roman"/>
            </a:endParaRPr>
          </a:p>
        </p:txBody>
      </p:sp>
      <p:grpSp>
        <p:nvGrpSpPr>
          <p:cNvPr id="7" name="Grupp 6">
            <a:extLst>
              <a:ext uri="{FF2B5EF4-FFF2-40B4-BE49-F238E27FC236}">
                <a16:creationId xmlns:a16="http://schemas.microsoft.com/office/drawing/2014/main" id="{E142F1B3-A8FC-282D-39EE-AECA4C959DC3}"/>
              </a:ext>
            </a:extLst>
          </p:cNvPr>
          <p:cNvGrpSpPr/>
          <p:nvPr/>
        </p:nvGrpSpPr>
        <p:grpSpPr>
          <a:xfrm>
            <a:off x="1787045" y="1776135"/>
            <a:ext cx="536220" cy="524705"/>
            <a:chOff x="1824718" y="458651"/>
            <a:chExt cx="710856" cy="710856"/>
          </a:xfrm>
        </p:grpSpPr>
        <p:pic>
          <p:nvPicPr>
            <p:cNvPr id="62" name="Bildobjekt 2" descr="En bild som visar symbol, emblem, cirkel, logotyp&#10;&#10;Automatiskt genererad beskrivning">
              <a:extLst>
                <a:ext uri="{FF2B5EF4-FFF2-40B4-BE49-F238E27FC236}">
                  <a16:creationId xmlns:a16="http://schemas.microsoft.com/office/drawing/2014/main" id="{C566DAF0-D58D-91FD-4063-56A38B7D7D3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1430" y="598055"/>
              <a:ext cx="217432" cy="216024"/>
            </a:xfrm>
            <a:prstGeom prst="rect">
              <a:avLst/>
            </a:prstGeom>
            <a:noFill/>
            <a:extLst>
              <a:ext uri="{909E8E84-426E-40DD-AFC4-6F175D3DCCD1}">
                <a14:hiddenFill xmlns:a14="http://schemas.microsoft.com/office/drawing/2010/main">
                  <a:solidFill>
                    <a:srgbClr val="FFFFFF"/>
                  </a:solidFill>
                </a14:hiddenFill>
              </a:ext>
            </a:extLst>
          </p:spPr>
        </p:pic>
        <p:pic>
          <p:nvPicPr>
            <p:cNvPr id="63" name="Bild 62" descr="Menyfliksområdet med hel fyllning">
              <a:extLst>
                <a:ext uri="{FF2B5EF4-FFF2-40B4-BE49-F238E27FC236}">
                  <a16:creationId xmlns:a16="http://schemas.microsoft.com/office/drawing/2014/main" id="{D610056A-C3EE-821E-0F00-8B510D72B8F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4718" y="458651"/>
              <a:ext cx="710856" cy="710856"/>
            </a:xfrm>
            <a:prstGeom prst="rect">
              <a:avLst/>
            </a:prstGeom>
          </p:spPr>
        </p:pic>
      </p:grpSp>
      <p:sp>
        <p:nvSpPr>
          <p:cNvPr id="69" name="textruta 68">
            <a:extLst>
              <a:ext uri="{FF2B5EF4-FFF2-40B4-BE49-F238E27FC236}">
                <a16:creationId xmlns:a16="http://schemas.microsoft.com/office/drawing/2014/main" id="{F6FC7097-EB5E-5565-35D8-5A8DA8F84999}"/>
              </a:ext>
            </a:extLst>
          </p:cNvPr>
          <p:cNvSpPr txBox="1"/>
          <p:nvPr/>
        </p:nvSpPr>
        <p:spPr>
          <a:xfrm>
            <a:off x="5618524" y="4821523"/>
            <a:ext cx="2506644" cy="338554"/>
          </a:xfrm>
          <a:prstGeom prst="rect">
            <a:avLst/>
          </a:prstGeom>
          <a:noFill/>
        </p:spPr>
        <p:txBody>
          <a:bodyPr wrap="square" rtlCol="0">
            <a:spAutoFit/>
          </a:bodyPr>
          <a:lstStyle/>
          <a:p>
            <a:r>
              <a:rPr lang="sv-SE" sz="1600">
                <a:solidFill>
                  <a:srgbClr val="0061A1"/>
                </a:solidFill>
                <a:latin typeface="Avenir Next LT Pro" panose="020B0504020202020204" pitchFamily="34" charset="0"/>
              </a:rPr>
              <a:t>Nadia och Hedda Hallén</a:t>
            </a:r>
          </a:p>
        </p:txBody>
      </p:sp>
      <p:sp>
        <p:nvSpPr>
          <p:cNvPr id="70" name="textruta 69">
            <a:extLst>
              <a:ext uri="{FF2B5EF4-FFF2-40B4-BE49-F238E27FC236}">
                <a16:creationId xmlns:a16="http://schemas.microsoft.com/office/drawing/2014/main" id="{9B54E824-96CA-BB37-E83A-AAD34C81FADD}"/>
              </a:ext>
            </a:extLst>
          </p:cNvPr>
          <p:cNvSpPr txBox="1"/>
          <p:nvPr/>
        </p:nvSpPr>
        <p:spPr>
          <a:xfrm>
            <a:off x="5623992" y="1821059"/>
            <a:ext cx="3068992" cy="338554"/>
          </a:xfrm>
          <a:prstGeom prst="rect">
            <a:avLst/>
          </a:prstGeom>
          <a:noFill/>
        </p:spPr>
        <p:txBody>
          <a:bodyPr wrap="square" rtlCol="0">
            <a:spAutoFit/>
          </a:bodyPr>
          <a:lstStyle/>
          <a:p>
            <a:r>
              <a:rPr lang="sv-SE" sz="1600">
                <a:solidFill>
                  <a:srgbClr val="0061A1"/>
                </a:solidFill>
                <a:latin typeface="Avenir Next LT Pro" panose="020B0504020202020204" pitchFamily="34" charset="0"/>
              </a:rPr>
              <a:t>Per-Åke Karlsson (Herr Senior)</a:t>
            </a:r>
          </a:p>
        </p:txBody>
      </p:sp>
      <p:sp>
        <p:nvSpPr>
          <p:cNvPr id="71" name="textruta 70">
            <a:extLst>
              <a:ext uri="{FF2B5EF4-FFF2-40B4-BE49-F238E27FC236}">
                <a16:creationId xmlns:a16="http://schemas.microsoft.com/office/drawing/2014/main" id="{28BC52D3-DDCA-8677-FBC1-4FBE86902424}"/>
              </a:ext>
            </a:extLst>
          </p:cNvPr>
          <p:cNvSpPr txBox="1"/>
          <p:nvPr/>
        </p:nvSpPr>
        <p:spPr>
          <a:xfrm>
            <a:off x="5618524" y="3306470"/>
            <a:ext cx="3297983" cy="338554"/>
          </a:xfrm>
          <a:prstGeom prst="rect">
            <a:avLst/>
          </a:prstGeom>
          <a:noFill/>
        </p:spPr>
        <p:txBody>
          <a:bodyPr wrap="square" rtlCol="0">
            <a:spAutoFit/>
          </a:bodyPr>
          <a:lstStyle/>
          <a:p>
            <a:r>
              <a:rPr lang="sv-SE" sz="1600">
                <a:solidFill>
                  <a:srgbClr val="0061A1"/>
                </a:solidFill>
                <a:latin typeface="Avenir Next LT Pro" panose="020B0504020202020204" pitchFamily="34" charset="0"/>
              </a:rPr>
              <a:t>David Axelsson F2014/2015</a:t>
            </a:r>
          </a:p>
        </p:txBody>
      </p:sp>
      <p:sp>
        <p:nvSpPr>
          <p:cNvPr id="72" name="textruta 71">
            <a:extLst>
              <a:ext uri="{FF2B5EF4-FFF2-40B4-BE49-F238E27FC236}">
                <a16:creationId xmlns:a16="http://schemas.microsoft.com/office/drawing/2014/main" id="{8D040699-B18B-CA88-25E6-3D274DDFC523}"/>
              </a:ext>
            </a:extLst>
          </p:cNvPr>
          <p:cNvSpPr txBox="1"/>
          <p:nvPr/>
        </p:nvSpPr>
        <p:spPr>
          <a:xfrm>
            <a:off x="5618524" y="2516102"/>
            <a:ext cx="2506644" cy="584775"/>
          </a:xfrm>
          <a:prstGeom prst="rect">
            <a:avLst/>
          </a:prstGeom>
          <a:noFill/>
        </p:spPr>
        <p:txBody>
          <a:bodyPr wrap="square" rtlCol="0">
            <a:spAutoFit/>
          </a:bodyPr>
          <a:lstStyle/>
          <a:p>
            <a:r>
              <a:rPr lang="sv-SE" sz="1600">
                <a:solidFill>
                  <a:srgbClr val="0061A1"/>
                </a:solidFill>
                <a:latin typeface="Avenir Next LT Pro" panose="020B0504020202020204" pitchFamily="34" charset="0"/>
              </a:rPr>
              <a:t>Hanna Jönsson, Sara </a:t>
            </a:r>
            <a:r>
              <a:rPr lang="sv-SE" sz="1600" err="1">
                <a:solidFill>
                  <a:srgbClr val="0061A1"/>
                </a:solidFill>
                <a:latin typeface="Avenir Next LT Pro" panose="020B0504020202020204" pitchFamily="34" charset="0"/>
              </a:rPr>
              <a:t>Mezei</a:t>
            </a:r>
            <a:r>
              <a:rPr lang="sv-SE" sz="1600">
                <a:solidFill>
                  <a:srgbClr val="0061A1"/>
                </a:solidFill>
                <a:latin typeface="Avenir Next LT Pro" panose="020B0504020202020204" pitchFamily="34" charset="0"/>
              </a:rPr>
              <a:t> F2013</a:t>
            </a:r>
          </a:p>
        </p:txBody>
      </p:sp>
      <p:sp>
        <p:nvSpPr>
          <p:cNvPr id="4" name="textruta 3">
            <a:extLst>
              <a:ext uri="{FF2B5EF4-FFF2-40B4-BE49-F238E27FC236}">
                <a16:creationId xmlns:a16="http://schemas.microsoft.com/office/drawing/2014/main" id="{ED2C8169-0F04-A982-6788-EEA1C0E567D7}"/>
              </a:ext>
            </a:extLst>
          </p:cNvPr>
          <p:cNvSpPr txBox="1"/>
          <p:nvPr/>
        </p:nvSpPr>
        <p:spPr>
          <a:xfrm>
            <a:off x="2915816" y="620688"/>
            <a:ext cx="3888432" cy="584775"/>
          </a:xfrm>
          <a:prstGeom prst="rect">
            <a:avLst/>
          </a:prstGeom>
          <a:noFill/>
        </p:spPr>
        <p:txBody>
          <a:bodyPr wrap="square" rtlCol="0">
            <a:spAutoFit/>
          </a:bodyPr>
          <a:lstStyle/>
          <a:p>
            <a:pPr algn="ctr"/>
            <a:r>
              <a:rPr lang="sv-SE" sz="3200">
                <a:solidFill>
                  <a:srgbClr val="0070C0"/>
                </a:solidFill>
                <a:latin typeface="Avenir Next LT Pro" panose="020B0504020202020204" pitchFamily="34" charset="0"/>
              </a:rPr>
              <a:t>Övriga Priser 2025</a:t>
            </a:r>
          </a:p>
        </p:txBody>
      </p:sp>
      <p:sp>
        <p:nvSpPr>
          <p:cNvPr id="5" name="Footer Placeholder 4">
            <a:extLst>
              <a:ext uri="{FF2B5EF4-FFF2-40B4-BE49-F238E27FC236}">
                <a16:creationId xmlns:a16="http://schemas.microsoft.com/office/drawing/2014/main" id="{8C38CE7A-956E-F7C9-AE27-F60CCD4B99FB}"/>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
        <p:nvSpPr>
          <p:cNvPr id="8" name="textruta 7">
            <a:extLst>
              <a:ext uri="{FF2B5EF4-FFF2-40B4-BE49-F238E27FC236}">
                <a16:creationId xmlns:a16="http://schemas.microsoft.com/office/drawing/2014/main" id="{003574A2-FA6D-C008-236D-6671EB2476B2}"/>
              </a:ext>
            </a:extLst>
          </p:cNvPr>
          <p:cNvSpPr txBox="1"/>
          <p:nvPr/>
        </p:nvSpPr>
        <p:spPr>
          <a:xfrm>
            <a:off x="5603224" y="4098558"/>
            <a:ext cx="3297983" cy="338554"/>
          </a:xfrm>
          <a:prstGeom prst="rect">
            <a:avLst/>
          </a:prstGeom>
          <a:noFill/>
        </p:spPr>
        <p:txBody>
          <a:bodyPr wrap="square" rtlCol="0">
            <a:spAutoFit/>
          </a:bodyPr>
          <a:lstStyle/>
          <a:p>
            <a:r>
              <a:rPr lang="sv-SE" sz="1600">
                <a:solidFill>
                  <a:srgbClr val="0061A1"/>
                </a:solidFill>
                <a:latin typeface="Avenir Next LT Pro" panose="020B0504020202020204" pitchFamily="34" charset="0"/>
              </a:rPr>
              <a:t>Elin Allard </a:t>
            </a:r>
          </a:p>
        </p:txBody>
      </p:sp>
      <p:grpSp>
        <p:nvGrpSpPr>
          <p:cNvPr id="19" name="Grupp 18">
            <a:extLst>
              <a:ext uri="{FF2B5EF4-FFF2-40B4-BE49-F238E27FC236}">
                <a16:creationId xmlns:a16="http://schemas.microsoft.com/office/drawing/2014/main" id="{7EC2E720-93A3-4127-09B2-9E23EADEC4D2}"/>
              </a:ext>
            </a:extLst>
          </p:cNvPr>
          <p:cNvGrpSpPr/>
          <p:nvPr/>
        </p:nvGrpSpPr>
        <p:grpSpPr>
          <a:xfrm>
            <a:off x="1787044" y="2522468"/>
            <a:ext cx="536220" cy="524705"/>
            <a:chOff x="1824718" y="458651"/>
            <a:chExt cx="710856" cy="710856"/>
          </a:xfrm>
        </p:grpSpPr>
        <p:pic>
          <p:nvPicPr>
            <p:cNvPr id="20" name="Bildobjekt 2" descr="En bild som visar symbol, emblem, cirkel, logotyp&#10;&#10;Automatiskt genererad beskrivning">
              <a:extLst>
                <a:ext uri="{FF2B5EF4-FFF2-40B4-BE49-F238E27FC236}">
                  <a16:creationId xmlns:a16="http://schemas.microsoft.com/office/drawing/2014/main" id="{52545B35-CF8A-A814-F20C-6FCBAB89B9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1430" y="598055"/>
              <a:ext cx="217432" cy="216024"/>
            </a:xfrm>
            <a:prstGeom prst="rect">
              <a:avLst/>
            </a:prstGeom>
            <a:noFill/>
            <a:extLst>
              <a:ext uri="{909E8E84-426E-40DD-AFC4-6F175D3DCCD1}">
                <a14:hiddenFill xmlns:a14="http://schemas.microsoft.com/office/drawing/2010/main">
                  <a:solidFill>
                    <a:srgbClr val="FFFFFF"/>
                  </a:solidFill>
                </a14:hiddenFill>
              </a:ext>
            </a:extLst>
          </p:spPr>
        </p:pic>
        <p:pic>
          <p:nvPicPr>
            <p:cNvPr id="21" name="Bild 20" descr="Menyfliksområdet med hel fyllning">
              <a:extLst>
                <a:ext uri="{FF2B5EF4-FFF2-40B4-BE49-F238E27FC236}">
                  <a16:creationId xmlns:a16="http://schemas.microsoft.com/office/drawing/2014/main" id="{DD17062E-BB27-3046-88BD-82B20321F3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4718" y="458651"/>
              <a:ext cx="710856" cy="710856"/>
            </a:xfrm>
            <a:prstGeom prst="rect">
              <a:avLst/>
            </a:prstGeom>
          </p:spPr>
        </p:pic>
      </p:grpSp>
      <p:grpSp>
        <p:nvGrpSpPr>
          <p:cNvPr id="22" name="Grupp 21">
            <a:extLst>
              <a:ext uri="{FF2B5EF4-FFF2-40B4-BE49-F238E27FC236}">
                <a16:creationId xmlns:a16="http://schemas.microsoft.com/office/drawing/2014/main" id="{5B3F9E62-BF02-8B31-B335-2F8562DE7080}"/>
              </a:ext>
            </a:extLst>
          </p:cNvPr>
          <p:cNvGrpSpPr/>
          <p:nvPr/>
        </p:nvGrpSpPr>
        <p:grpSpPr>
          <a:xfrm>
            <a:off x="1787044" y="3268801"/>
            <a:ext cx="536220" cy="524705"/>
            <a:chOff x="1824718" y="458651"/>
            <a:chExt cx="710856" cy="710856"/>
          </a:xfrm>
        </p:grpSpPr>
        <p:pic>
          <p:nvPicPr>
            <p:cNvPr id="23" name="Bildobjekt 2" descr="En bild som visar symbol, emblem, cirkel, logotyp&#10;&#10;Automatiskt genererad beskrivning">
              <a:extLst>
                <a:ext uri="{FF2B5EF4-FFF2-40B4-BE49-F238E27FC236}">
                  <a16:creationId xmlns:a16="http://schemas.microsoft.com/office/drawing/2014/main" id="{E8BC6C10-20DC-A2A5-9DE5-9F33D85B06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1430" y="598055"/>
              <a:ext cx="217432" cy="216024"/>
            </a:xfrm>
            <a:prstGeom prst="rect">
              <a:avLst/>
            </a:prstGeom>
            <a:noFill/>
            <a:extLst>
              <a:ext uri="{909E8E84-426E-40DD-AFC4-6F175D3DCCD1}">
                <a14:hiddenFill xmlns:a14="http://schemas.microsoft.com/office/drawing/2010/main">
                  <a:solidFill>
                    <a:srgbClr val="FFFFFF"/>
                  </a:solidFill>
                </a14:hiddenFill>
              </a:ext>
            </a:extLst>
          </p:spPr>
        </p:pic>
        <p:pic>
          <p:nvPicPr>
            <p:cNvPr id="24" name="Bild 23" descr="Menyfliksområdet med hel fyllning">
              <a:extLst>
                <a:ext uri="{FF2B5EF4-FFF2-40B4-BE49-F238E27FC236}">
                  <a16:creationId xmlns:a16="http://schemas.microsoft.com/office/drawing/2014/main" id="{F978C4C8-B0A8-8159-53DD-4B9C0EE2E1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4718" y="458651"/>
              <a:ext cx="710856" cy="710856"/>
            </a:xfrm>
            <a:prstGeom prst="rect">
              <a:avLst/>
            </a:prstGeom>
          </p:spPr>
        </p:pic>
      </p:grpSp>
      <p:grpSp>
        <p:nvGrpSpPr>
          <p:cNvPr id="25" name="Grupp 24">
            <a:extLst>
              <a:ext uri="{FF2B5EF4-FFF2-40B4-BE49-F238E27FC236}">
                <a16:creationId xmlns:a16="http://schemas.microsoft.com/office/drawing/2014/main" id="{3EA79CCD-4B9B-4410-AEFB-B35D3DC654B6}"/>
              </a:ext>
            </a:extLst>
          </p:cNvPr>
          <p:cNvGrpSpPr/>
          <p:nvPr/>
        </p:nvGrpSpPr>
        <p:grpSpPr>
          <a:xfrm>
            <a:off x="1787044" y="4015134"/>
            <a:ext cx="536220" cy="524705"/>
            <a:chOff x="1824718" y="458651"/>
            <a:chExt cx="710856" cy="710856"/>
          </a:xfrm>
        </p:grpSpPr>
        <p:pic>
          <p:nvPicPr>
            <p:cNvPr id="26" name="Bildobjekt 2" descr="En bild som visar symbol, emblem, cirkel, logotyp&#10;&#10;Automatiskt genererad beskrivning">
              <a:extLst>
                <a:ext uri="{FF2B5EF4-FFF2-40B4-BE49-F238E27FC236}">
                  <a16:creationId xmlns:a16="http://schemas.microsoft.com/office/drawing/2014/main" id="{72562548-6769-E530-84B2-DAC91DD754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1430" y="598055"/>
              <a:ext cx="217432" cy="216024"/>
            </a:xfrm>
            <a:prstGeom prst="rect">
              <a:avLst/>
            </a:prstGeom>
            <a:noFill/>
            <a:extLst>
              <a:ext uri="{909E8E84-426E-40DD-AFC4-6F175D3DCCD1}">
                <a14:hiddenFill xmlns:a14="http://schemas.microsoft.com/office/drawing/2010/main">
                  <a:solidFill>
                    <a:srgbClr val="FFFFFF"/>
                  </a:solidFill>
                </a14:hiddenFill>
              </a:ext>
            </a:extLst>
          </p:spPr>
        </p:pic>
        <p:pic>
          <p:nvPicPr>
            <p:cNvPr id="27" name="Bild 26" descr="Menyfliksområdet med hel fyllning">
              <a:extLst>
                <a:ext uri="{FF2B5EF4-FFF2-40B4-BE49-F238E27FC236}">
                  <a16:creationId xmlns:a16="http://schemas.microsoft.com/office/drawing/2014/main" id="{27E6A6A6-2948-234F-D23F-584D157255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4718" y="458651"/>
              <a:ext cx="710856" cy="710856"/>
            </a:xfrm>
            <a:prstGeom prst="rect">
              <a:avLst/>
            </a:prstGeom>
          </p:spPr>
        </p:pic>
      </p:grpSp>
      <p:grpSp>
        <p:nvGrpSpPr>
          <p:cNvPr id="28" name="Grupp 27">
            <a:extLst>
              <a:ext uri="{FF2B5EF4-FFF2-40B4-BE49-F238E27FC236}">
                <a16:creationId xmlns:a16="http://schemas.microsoft.com/office/drawing/2014/main" id="{73EDAF25-5A39-46D4-6C24-4E5CE4595A12}"/>
              </a:ext>
            </a:extLst>
          </p:cNvPr>
          <p:cNvGrpSpPr/>
          <p:nvPr/>
        </p:nvGrpSpPr>
        <p:grpSpPr>
          <a:xfrm>
            <a:off x="1787044" y="4761467"/>
            <a:ext cx="536220" cy="524705"/>
            <a:chOff x="1824718" y="458651"/>
            <a:chExt cx="710856" cy="710856"/>
          </a:xfrm>
        </p:grpSpPr>
        <p:pic>
          <p:nvPicPr>
            <p:cNvPr id="29" name="Bildobjekt 2" descr="En bild som visar symbol, emblem, cirkel, logotyp&#10;&#10;Automatiskt genererad beskrivning">
              <a:extLst>
                <a:ext uri="{FF2B5EF4-FFF2-40B4-BE49-F238E27FC236}">
                  <a16:creationId xmlns:a16="http://schemas.microsoft.com/office/drawing/2014/main" id="{A697C65F-508F-29E7-2244-E26873F9C2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1430" y="598055"/>
              <a:ext cx="217432" cy="216024"/>
            </a:xfrm>
            <a:prstGeom prst="rect">
              <a:avLst/>
            </a:prstGeom>
            <a:noFill/>
            <a:extLst>
              <a:ext uri="{909E8E84-426E-40DD-AFC4-6F175D3DCCD1}">
                <a14:hiddenFill xmlns:a14="http://schemas.microsoft.com/office/drawing/2010/main">
                  <a:solidFill>
                    <a:srgbClr val="FFFFFF"/>
                  </a:solidFill>
                </a14:hiddenFill>
              </a:ext>
            </a:extLst>
          </p:spPr>
        </p:pic>
        <p:pic>
          <p:nvPicPr>
            <p:cNvPr id="30" name="Bild 29" descr="Menyfliksområdet med hel fyllning">
              <a:extLst>
                <a:ext uri="{FF2B5EF4-FFF2-40B4-BE49-F238E27FC236}">
                  <a16:creationId xmlns:a16="http://schemas.microsoft.com/office/drawing/2014/main" id="{A7DAB44F-EF60-892A-B050-2750854250F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24718" y="458651"/>
              <a:ext cx="710856" cy="710856"/>
            </a:xfrm>
            <a:prstGeom prst="rect">
              <a:avLst/>
            </a:prstGeom>
          </p:spPr>
        </p:pic>
      </p:grpSp>
    </p:spTree>
    <p:extLst>
      <p:ext uri="{BB962C8B-B14F-4D97-AF65-F5344CB8AC3E}">
        <p14:creationId xmlns:p14="http://schemas.microsoft.com/office/powerpoint/2010/main" val="16668490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6A994E8-2DBC-452E-9D3F-99AF7E4D2102}"/>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§19. Övrigt</a:t>
            </a:r>
          </a:p>
        </p:txBody>
      </p:sp>
      <p:sp>
        <p:nvSpPr>
          <p:cNvPr id="7" name="textruta 1">
            <a:extLst>
              <a:ext uri="{FF2B5EF4-FFF2-40B4-BE49-F238E27FC236}">
                <a16:creationId xmlns:a16="http://schemas.microsoft.com/office/drawing/2014/main" id="{CE7B4F2F-0ECE-445B-9E11-5DAD42CA134F}"/>
              </a:ext>
            </a:extLst>
          </p:cNvPr>
          <p:cNvSpPr txBox="1"/>
          <p:nvPr/>
        </p:nvSpPr>
        <p:spPr>
          <a:xfrm>
            <a:off x="2276128" y="789477"/>
            <a:ext cx="4968552" cy="584775"/>
          </a:xfrm>
          <a:prstGeom prst="rect">
            <a:avLst/>
          </a:prstGeom>
          <a:noFill/>
        </p:spPr>
        <p:txBody>
          <a:bodyPr wrap="square" rtlCol="0">
            <a:spAutoFit/>
          </a:bodyPr>
          <a:lstStyle/>
          <a:p>
            <a:pPr algn="ctr"/>
            <a:r>
              <a:rPr lang="sv-SE" sz="3200">
                <a:solidFill>
                  <a:schemeClr val="accent1"/>
                </a:solidFill>
                <a:latin typeface="Avenir Next LT Pro" panose="020B0504020202020204" pitchFamily="34" charset="0"/>
              </a:rPr>
              <a:t>Avtackningar</a:t>
            </a:r>
            <a:endParaRPr lang="sv-SE" sz="3200">
              <a:solidFill>
                <a:srgbClr val="FF0000"/>
              </a:solidFill>
              <a:latin typeface="Avenir Next LT Pro" panose="020B0504020202020204" pitchFamily="34" charset="0"/>
            </a:endParaRPr>
          </a:p>
        </p:txBody>
      </p:sp>
      <p:sp>
        <p:nvSpPr>
          <p:cNvPr id="11" name="Rektangel 2">
            <a:extLst>
              <a:ext uri="{FF2B5EF4-FFF2-40B4-BE49-F238E27FC236}">
                <a16:creationId xmlns:a16="http://schemas.microsoft.com/office/drawing/2014/main" id="{87DD9E7A-3F9E-425D-ABA3-1EC3CED56813}"/>
              </a:ext>
            </a:extLst>
          </p:cNvPr>
          <p:cNvSpPr/>
          <p:nvPr/>
        </p:nvSpPr>
        <p:spPr>
          <a:xfrm>
            <a:off x="1628376" y="2187467"/>
            <a:ext cx="5444247" cy="3887539"/>
          </a:xfrm>
          <a:prstGeom prst="rect">
            <a:avLst/>
          </a:prstGeom>
        </p:spPr>
        <p:txBody>
          <a:bodyPr wrap="none">
            <a:spAutoFit/>
          </a:bodyPr>
          <a:lstStyle/>
          <a:p>
            <a:pPr>
              <a:lnSpc>
                <a:spcPct val="150000"/>
              </a:lnSpc>
              <a:spcAft>
                <a:spcPts val="800"/>
              </a:spcAft>
            </a:pPr>
            <a:r>
              <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Niklas Andersson (avslutad roll i Herr senior)</a:t>
            </a:r>
          </a:p>
          <a:p>
            <a:pPr>
              <a:lnSpc>
                <a:spcPct val="150000"/>
              </a:lnSpc>
              <a:spcAft>
                <a:spcPts val="800"/>
              </a:spcAft>
            </a:pPr>
            <a:r>
              <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Morgan Karlsson (avslutad roll i Herr Junior)</a:t>
            </a:r>
          </a:p>
          <a:p>
            <a:pPr>
              <a:lnSpc>
                <a:spcPct val="150000"/>
              </a:lnSpc>
              <a:spcAft>
                <a:spcPts val="800"/>
              </a:spcAft>
            </a:pPr>
            <a:r>
              <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Stefan Erlandsson (avslutad roll i Herr Junior)</a:t>
            </a:r>
          </a:p>
          <a:p>
            <a:pPr>
              <a:lnSpc>
                <a:spcPct val="150000"/>
              </a:lnSpc>
              <a:spcAft>
                <a:spcPts val="800"/>
              </a:spcAft>
            </a:pPr>
            <a:r>
              <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Ingela </a:t>
            </a:r>
            <a:r>
              <a:rPr lang="sv-SE" sz="2000" i="1" err="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Bintemo</a:t>
            </a:r>
            <a:r>
              <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 (avslutad roll i styrelsen)</a:t>
            </a:r>
          </a:p>
          <a:p>
            <a:pPr>
              <a:lnSpc>
                <a:spcPct val="150000"/>
              </a:lnSpc>
              <a:spcAft>
                <a:spcPts val="800"/>
              </a:spcAft>
            </a:pPr>
            <a:r>
              <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Malin </a:t>
            </a:r>
            <a:r>
              <a:rPr lang="sv-SE" sz="2000" i="1" err="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Hammarnäs</a:t>
            </a:r>
            <a:r>
              <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rPr>
              <a:t> (avslutad roll i styrelsen)</a:t>
            </a:r>
          </a:p>
          <a:p>
            <a:pPr>
              <a:lnSpc>
                <a:spcPct val="150000"/>
              </a:lnSpc>
              <a:spcAft>
                <a:spcPts val="800"/>
              </a:spcAft>
            </a:pPr>
            <a:endPar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endParaRPr>
          </a:p>
          <a:p>
            <a:pPr>
              <a:lnSpc>
                <a:spcPct val="150000"/>
              </a:lnSpc>
              <a:spcAft>
                <a:spcPts val="800"/>
              </a:spcAft>
            </a:pPr>
            <a:endParaRPr lang="sv-SE" sz="2000" i="1">
              <a:solidFill>
                <a:srgbClr val="0061A1"/>
              </a:solidFill>
              <a:latin typeface="Avenir Next LT Pro" panose="020B0504020202020204" pitchFamily="34" charset="0"/>
              <a:ea typeface="PMingLiU" panose="02020500000000000000" pitchFamily="18" charset="-120"/>
              <a:cs typeface="Times New Roman" panose="02020603050405020304" pitchFamily="18" charset="0"/>
            </a:endParaRPr>
          </a:p>
        </p:txBody>
      </p:sp>
      <p:pic>
        <p:nvPicPr>
          <p:cNvPr id="3" name="Bildobjekt 2" descr="En bild som visar symbol, emblem, cirkel, logotyp&#10;&#10;Automatiskt genererad beskrivning">
            <a:extLst>
              <a:ext uri="{FF2B5EF4-FFF2-40B4-BE49-F238E27FC236}">
                <a16:creationId xmlns:a16="http://schemas.microsoft.com/office/drawing/2014/main" id="{8C0746FB-FC5B-4B9F-1C47-E098F4A16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pic>
        <p:nvPicPr>
          <p:cNvPr id="12" name="Bild 11" descr="Krans med hel fyllning">
            <a:extLst>
              <a:ext uri="{FF2B5EF4-FFF2-40B4-BE49-F238E27FC236}">
                <a16:creationId xmlns:a16="http://schemas.microsoft.com/office/drawing/2014/main" id="{97DA3909-B409-F548-EB12-88A53D373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92435" y="2267864"/>
            <a:ext cx="464253" cy="464253"/>
          </a:xfrm>
          <a:prstGeom prst="rect">
            <a:avLst/>
          </a:prstGeom>
        </p:spPr>
      </p:pic>
      <p:sp>
        <p:nvSpPr>
          <p:cNvPr id="2" name="Footer Placeholder 4">
            <a:extLst>
              <a:ext uri="{FF2B5EF4-FFF2-40B4-BE49-F238E27FC236}">
                <a16:creationId xmlns:a16="http://schemas.microsoft.com/office/drawing/2014/main" id="{CE48D41C-ECE0-F59F-77A5-F27F565C4BF2}"/>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pic>
        <p:nvPicPr>
          <p:cNvPr id="4" name="Bild 3" descr="Krans med hel fyllning">
            <a:extLst>
              <a:ext uri="{FF2B5EF4-FFF2-40B4-BE49-F238E27FC236}">
                <a16:creationId xmlns:a16="http://schemas.microsoft.com/office/drawing/2014/main" id="{91C04D1B-81FD-2E11-7987-612216C858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92435" y="2822826"/>
            <a:ext cx="464253" cy="464253"/>
          </a:xfrm>
          <a:prstGeom prst="rect">
            <a:avLst/>
          </a:prstGeom>
        </p:spPr>
      </p:pic>
      <p:pic>
        <p:nvPicPr>
          <p:cNvPr id="8" name="Bild 7" descr="Krans med hel fyllning">
            <a:extLst>
              <a:ext uri="{FF2B5EF4-FFF2-40B4-BE49-F238E27FC236}">
                <a16:creationId xmlns:a16="http://schemas.microsoft.com/office/drawing/2014/main" id="{9690BD37-1DD6-1C00-082E-D4363C2F0C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92435" y="3377789"/>
            <a:ext cx="464253" cy="464253"/>
          </a:xfrm>
          <a:prstGeom prst="rect">
            <a:avLst/>
          </a:prstGeom>
        </p:spPr>
      </p:pic>
      <p:pic>
        <p:nvPicPr>
          <p:cNvPr id="9" name="Bild 8" descr="Krans med hel fyllning">
            <a:extLst>
              <a:ext uri="{FF2B5EF4-FFF2-40B4-BE49-F238E27FC236}">
                <a16:creationId xmlns:a16="http://schemas.microsoft.com/office/drawing/2014/main" id="{05BEB3AF-4C61-778A-9C1B-90AB146E08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92435" y="3932751"/>
            <a:ext cx="464253" cy="464253"/>
          </a:xfrm>
          <a:prstGeom prst="rect">
            <a:avLst/>
          </a:prstGeom>
        </p:spPr>
      </p:pic>
      <p:pic>
        <p:nvPicPr>
          <p:cNvPr id="10" name="Bild 9" descr="Krans med hel fyllning">
            <a:extLst>
              <a:ext uri="{FF2B5EF4-FFF2-40B4-BE49-F238E27FC236}">
                <a16:creationId xmlns:a16="http://schemas.microsoft.com/office/drawing/2014/main" id="{9A3FAB26-ABAD-30B1-02DA-5153A31CA1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92435" y="4487714"/>
            <a:ext cx="464253" cy="464253"/>
          </a:xfrm>
          <a:prstGeom prst="rect">
            <a:avLst/>
          </a:prstGeom>
        </p:spPr>
      </p:pic>
    </p:spTree>
    <p:extLst>
      <p:ext uri="{BB962C8B-B14F-4D97-AF65-F5344CB8AC3E}">
        <p14:creationId xmlns:p14="http://schemas.microsoft.com/office/powerpoint/2010/main" val="32609692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arn(inVertical)">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barn(inVertical)">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barn(inVertical)">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barn(inVertical)">
                                      <p:cBhvr>
                                        <p:cTn id="2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descr="En bild som visar utomhus, gräs, himmel, byggnad&#10;&#10;Automatiskt genererad beskrivning">
            <a:extLst>
              <a:ext uri="{FF2B5EF4-FFF2-40B4-BE49-F238E27FC236}">
                <a16:creationId xmlns:a16="http://schemas.microsoft.com/office/drawing/2014/main" id="{1025A736-14A8-165C-0A8C-FFE39FC41637}"/>
              </a:ext>
            </a:extLst>
          </p:cNvPr>
          <p:cNvPicPr>
            <a:picLocks noChangeAspect="1"/>
          </p:cNvPicPr>
          <p:nvPr/>
        </p:nvPicPr>
        <p:blipFill>
          <a:blip r:embed="rId2" cstate="print">
            <a:alphaModFix amt="70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p:spPr>
      </p:pic>
      <p:sp>
        <p:nvSpPr>
          <p:cNvPr id="2" name="textruta 1"/>
          <p:cNvSpPr txBox="1"/>
          <p:nvPr/>
        </p:nvSpPr>
        <p:spPr>
          <a:xfrm>
            <a:off x="2231740" y="419093"/>
            <a:ext cx="4968552" cy="769441"/>
          </a:xfrm>
          <a:prstGeom prst="rect">
            <a:avLst/>
          </a:prstGeom>
          <a:noFill/>
        </p:spPr>
        <p:txBody>
          <a:bodyPr wrap="square" rtlCol="0">
            <a:spAutoFit/>
          </a:bodyPr>
          <a:lstStyle/>
          <a:p>
            <a:pPr algn="ctr"/>
            <a:r>
              <a:rPr lang="sv-SE" sz="4400">
                <a:solidFill>
                  <a:schemeClr val="accent1"/>
                </a:solidFill>
                <a:latin typeface="Avenir Next LT Pro" panose="020B0504020202020204" pitchFamily="34" charset="0"/>
              </a:rPr>
              <a:t>Mötets avslutning</a:t>
            </a:r>
            <a:endParaRPr lang="sv-SE" sz="4400">
              <a:solidFill>
                <a:srgbClr val="FF0000"/>
              </a:solidFill>
              <a:latin typeface="Avenir Next LT Pro" panose="020B0504020202020204" pitchFamily="34" charset="0"/>
            </a:endParaRPr>
          </a:p>
        </p:txBody>
      </p:sp>
      <p:sp>
        <p:nvSpPr>
          <p:cNvPr id="3" name="Rektangel 2"/>
          <p:cNvSpPr/>
          <p:nvPr/>
        </p:nvSpPr>
        <p:spPr>
          <a:xfrm>
            <a:off x="1427228" y="1245089"/>
            <a:ext cx="6205801" cy="1592424"/>
          </a:xfrm>
          <a:prstGeom prst="rect">
            <a:avLst/>
          </a:prstGeom>
        </p:spPr>
        <p:txBody>
          <a:bodyPr wrap="none">
            <a:spAutoFit/>
          </a:bodyPr>
          <a:lstStyle/>
          <a:p>
            <a:pPr algn="ctr">
              <a:lnSpc>
                <a:spcPct val="120000"/>
              </a:lnSpc>
              <a:spcAft>
                <a:spcPts val="800"/>
              </a:spcAft>
            </a:pPr>
            <a:r>
              <a:rPr lang="sv-SE" sz="2400" i="1">
                <a:solidFill>
                  <a:schemeClr val="accent1"/>
                </a:solidFill>
                <a:effectLst/>
                <a:latin typeface="Avenir Next LT Pro" panose="020B0504020202020204" pitchFamily="34" charset="0"/>
                <a:ea typeface="PMingLiU" panose="02020500000000000000" pitchFamily="18" charset="-120"/>
                <a:cs typeface="Times New Roman" panose="02020603050405020304" pitchFamily="18" charset="0"/>
              </a:rPr>
              <a:t>Stort tack för din närvaro och engagemang </a:t>
            </a:r>
            <a:endParaRPr lang="sv-SE" sz="2400" i="1">
              <a:solidFill>
                <a:schemeClr val="accent1"/>
              </a:solidFill>
              <a:latin typeface="Avenir Next LT Pro" panose="020B0504020202020204" pitchFamily="34" charset="0"/>
              <a:ea typeface="PMingLiU" panose="02020500000000000000" pitchFamily="18" charset="-120"/>
              <a:cs typeface="Times New Roman" panose="02020603050405020304" pitchFamily="18" charset="0"/>
            </a:endParaRPr>
          </a:p>
          <a:p>
            <a:pPr algn="ctr">
              <a:lnSpc>
                <a:spcPct val="120000"/>
              </a:lnSpc>
              <a:spcAft>
                <a:spcPts val="800"/>
              </a:spcAft>
            </a:pPr>
            <a:r>
              <a:rPr lang="sv-SE" sz="2400" i="1">
                <a:solidFill>
                  <a:schemeClr val="accent1"/>
                </a:solidFill>
                <a:effectLst/>
                <a:latin typeface="Avenir Next LT Pro" panose="020B0504020202020204" pitchFamily="34" charset="0"/>
                <a:ea typeface="PMingLiU" panose="02020500000000000000" pitchFamily="18" charset="-120"/>
                <a:cs typeface="Times New Roman" panose="02020603050405020304" pitchFamily="18" charset="0"/>
              </a:rPr>
              <a:t>Vi ses på Kärlekens IP</a:t>
            </a:r>
          </a:p>
          <a:p>
            <a:pPr algn="ctr">
              <a:lnSpc>
                <a:spcPct val="120000"/>
              </a:lnSpc>
              <a:spcAft>
                <a:spcPts val="800"/>
              </a:spcAft>
            </a:pPr>
            <a:r>
              <a:rPr lang="sv-SE" sz="2400" b="1" i="1">
                <a:solidFill>
                  <a:schemeClr val="accent1"/>
                </a:solidFill>
                <a:effectLst/>
                <a:latin typeface="Avenir Next LT Pro" panose="020B0504020202020204" pitchFamily="34" charset="0"/>
                <a:ea typeface="PMingLiU" panose="02020500000000000000" pitchFamily="18" charset="-120"/>
                <a:cs typeface="Times New Roman" panose="02020603050405020304" pitchFamily="18" charset="0"/>
              </a:rPr>
              <a:t>FORZA IFC! </a:t>
            </a:r>
            <a:endParaRPr lang="sv-SE" sz="2400" b="1">
              <a:solidFill>
                <a:schemeClr val="accent1"/>
              </a:solidFill>
              <a:latin typeface="Avenir Next LT Pro" panose="020B0504020202020204" pitchFamily="34" charset="0"/>
              <a:ea typeface="Times New Roman"/>
              <a:cs typeface="Times New Roman"/>
            </a:endParaRPr>
          </a:p>
        </p:txBody>
      </p:sp>
      <p:sp>
        <p:nvSpPr>
          <p:cNvPr id="6" name="TextBox 5">
            <a:extLst>
              <a:ext uri="{FF2B5EF4-FFF2-40B4-BE49-F238E27FC236}">
                <a16:creationId xmlns:a16="http://schemas.microsoft.com/office/drawing/2014/main" id="{06A994E8-2DBC-452E-9D3F-99AF7E4D2102}"/>
              </a:ext>
            </a:extLst>
          </p:cNvPr>
          <p:cNvSpPr txBox="1"/>
          <p:nvPr/>
        </p:nvSpPr>
        <p:spPr>
          <a:xfrm>
            <a:off x="4716016" y="122824"/>
            <a:ext cx="4342302" cy="261610"/>
          </a:xfrm>
          <a:prstGeom prst="rect">
            <a:avLst/>
          </a:prstGeom>
          <a:noFill/>
        </p:spPr>
        <p:txBody>
          <a:bodyPr wrap="square" rtlCol="0">
            <a:spAutoFit/>
          </a:bodyPr>
          <a:lstStyle/>
          <a:p>
            <a:pPr algn="r"/>
            <a:r>
              <a:rPr lang="sv-SE" sz="1100" b="1">
                <a:solidFill>
                  <a:schemeClr val="accent1"/>
                </a:solidFill>
                <a:effectLst/>
                <a:uFill>
                  <a:solidFill>
                    <a:srgbClr val="000000"/>
                  </a:solidFill>
                </a:uFill>
                <a:ea typeface="Arial Unicode MS"/>
                <a:cs typeface="Arial Unicode MS"/>
              </a:rPr>
              <a:t>§20. Mötets avslutning</a:t>
            </a:r>
          </a:p>
        </p:txBody>
      </p:sp>
      <p:pic>
        <p:nvPicPr>
          <p:cNvPr id="8" name="Bildobjekt 2" descr="En bild som visar symbol, emblem, cirkel, logotyp&#10;&#10;Automatiskt genererad beskrivning">
            <a:extLst>
              <a:ext uri="{FF2B5EF4-FFF2-40B4-BE49-F238E27FC236}">
                <a16:creationId xmlns:a16="http://schemas.microsoft.com/office/drawing/2014/main" id="{0EB2B0B5-4091-BED7-13FE-222F3FE58A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007" y="236980"/>
            <a:ext cx="1332040" cy="132341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4">
            <a:extLst>
              <a:ext uri="{FF2B5EF4-FFF2-40B4-BE49-F238E27FC236}">
                <a16:creationId xmlns:a16="http://schemas.microsoft.com/office/drawing/2014/main" id="{0C4B939F-4A9C-2DE1-3589-99A3841C29AD}"/>
              </a:ext>
            </a:extLst>
          </p:cNvPr>
          <p:cNvSpPr>
            <a:spLocks noGrp="1"/>
          </p:cNvSpPr>
          <p:nvPr>
            <p:ph type="ftr" sz="quarter" idx="11"/>
          </p:nvPr>
        </p:nvSpPr>
        <p:spPr>
          <a:xfrm>
            <a:off x="3124200" y="6356350"/>
            <a:ext cx="2895600" cy="365125"/>
          </a:xfrm>
        </p:spPr>
        <p:txBody>
          <a:bodyPr/>
          <a:lstStyle/>
          <a:p>
            <a:r>
              <a:rPr lang="en-GB" err="1"/>
              <a:t>Årsmöte</a:t>
            </a:r>
            <a:r>
              <a:rPr lang="en-GB"/>
              <a:t> Januari 2026</a:t>
            </a:r>
          </a:p>
        </p:txBody>
      </p:sp>
    </p:spTree>
    <p:extLst>
      <p:ext uri="{BB962C8B-B14F-4D97-AF65-F5344CB8AC3E}">
        <p14:creationId xmlns:p14="http://schemas.microsoft.com/office/powerpoint/2010/main" val="1440841998"/>
      </p:ext>
    </p:extLst>
  </p:cSld>
  <p:clrMapOvr>
    <a:masterClrMapping/>
  </p:clrMapOvr>
  <p:transition spd="slow">
    <p:push dir="u"/>
  </p:transition>
</p:sld>
</file>

<file path=ppt/theme/theme1.xml><?xml version="1.0" encoding="utf-8"?>
<a:theme xmlns:a="http://schemas.openxmlformats.org/drawingml/2006/main" name="Blank">
  <a:themeElements>
    <a:clrScheme name="Halmstads kommun">
      <a:dk1>
        <a:sysClr val="windowText" lastClr="000000"/>
      </a:dk1>
      <a:lt1>
        <a:sysClr val="window" lastClr="FFFFFF"/>
      </a:lt1>
      <a:dk2>
        <a:srgbClr val="76AD1C"/>
      </a:dk2>
      <a:lt2>
        <a:srgbClr val="F7EDB3"/>
      </a:lt2>
      <a:accent1>
        <a:srgbClr val="0C297C"/>
      </a:accent1>
      <a:accent2>
        <a:srgbClr val="E5000B"/>
      </a:accent2>
      <a:accent3>
        <a:srgbClr val="FFB300"/>
      </a:accent3>
      <a:accent4>
        <a:srgbClr val="74376C"/>
      </a:accent4>
      <a:accent5>
        <a:srgbClr val="00946C"/>
      </a:accent5>
      <a:accent6>
        <a:srgbClr val="EE7F00"/>
      </a:accent6>
      <a:hlink>
        <a:srgbClr val="0000FF"/>
      </a:hlink>
      <a:folHlink>
        <a:srgbClr val="800080"/>
      </a:folHlink>
    </a:clrScheme>
    <a:fontScheme name="Office - klassiskt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lank.potx" id="{FF92F98E-C344-448A-AEF4-B1DBD58FB556}" vid="{6E782527-ECFE-46FC-866A-0E3B489B317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0</TotalTime>
  <Words>2245</Words>
  <Application>Microsoft Macintosh PowerPoint</Application>
  <PresentationFormat>Bildspel på skärmen (4:3)</PresentationFormat>
  <Paragraphs>408</Paragraphs>
  <Slides>26</Slides>
  <Notes>1</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26</vt:i4>
      </vt:variant>
    </vt:vector>
  </HeadingPairs>
  <TitlesOfParts>
    <vt:vector size="37" baseType="lpstr">
      <vt:lpstr>Arial Unicode MS</vt:lpstr>
      <vt:lpstr>PMingLiU</vt:lpstr>
      <vt:lpstr>Arial</vt:lpstr>
      <vt:lpstr>Avenir Next LT Pro</vt:lpstr>
      <vt:lpstr>Calibri</vt:lpstr>
      <vt:lpstr>Courier New</vt:lpstr>
      <vt:lpstr>Roboto</vt:lpstr>
      <vt:lpstr>Times New Roman</vt:lpstr>
      <vt:lpstr>Verdana</vt:lpstr>
      <vt:lpstr>Wingdings</vt:lpstr>
      <vt:lpstr>Blank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Halmstads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Björn Petersson</dc:creator>
  <cp:lastModifiedBy>Mikael Johansson</cp:lastModifiedBy>
  <cp:revision>1</cp:revision>
  <cp:lastPrinted>2026-01-14T13:58:06Z</cp:lastPrinted>
  <dcterms:created xsi:type="dcterms:W3CDTF">2017-01-19T14:31:28Z</dcterms:created>
  <dcterms:modified xsi:type="dcterms:W3CDTF">2026-01-15T08:16:42Z</dcterms:modified>
</cp:coreProperties>
</file>