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483"/>
    <a:srgbClr val="0C55A2"/>
    <a:srgbClr val="0F4583"/>
    <a:srgbClr val="B5976A"/>
    <a:srgbClr val="B09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02AEF-7B7A-7D94-5409-C18334613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B432BDB-C690-068D-1282-912F87090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0CBCA4B-8197-88AD-05C3-37CF2C19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D4698E-4755-72F6-E677-8E445B24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40741E-F841-4C36-FB84-66D22605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97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C85B94-753E-85A7-F31D-753A255A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49CDD-2306-F14A-D54E-83F26616C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25D442-6383-B15C-33D7-8AF58C07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D6FF38-5AE5-21F9-70F1-7B3D3469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BBC572-ED94-9235-8754-6189A9AE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1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F4C3C7-5A7A-1C27-03A4-2409EC75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C19B0E-22E5-D993-5FB5-9DB6B154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D57CA3-54FF-85C0-56BE-893B3B78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DE9F81-08CB-DBE9-2AB5-E69AF474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485C8E-8963-2EAC-9578-505EAEA2A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81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0D7890-3E2E-25C1-57E9-C25F509A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FBCE84-5EDE-EA88-9363-B318E034D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907A24-4BE7-6B32-96BA-4B7C4989D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5F6966-AFBF-50EB-1CED-ED3691B8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17DF1B-CD1D-40FD-B8E1-F3A81BA7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F882159-3F3B-843E-491D-D6831158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7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D072C7-691F-D0AF-4B60-8956E2E6E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7E8100-3108-7F00-74C6-97FBABDCB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FFA5D5C-2A4E-88AF-6B30-22B2B5F02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FBEAF7F-79A8-B286-92AC-0662682E0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22DCF2-2067-4D6E-3DCA-ADE01862D7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5F348FE-0847-803B-6FB8-067D822A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7771CEC-853D-CDA7-2677-0AD19E59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5BAD94A-7868-6914-076D-01F73886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208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095807-3757-F5D8-D322-CC4BA7BD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2A4C936-6DB6-CF80-A95A-9C132458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31FE28A-C210-2D31-6921-408D3B6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F323D5-1B2C-DD91-9326-0E3CD751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69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F617AA0-579A-0050-629E-F6607060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39800A3-2247-2EC3-F1D4-CD670BD2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9BB7F79-C030-EE87-62F7-DCD1C1ED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010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F05F70-7D53-0479-AAAA-5F21DE5D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EDA9C4-870A-2080-DAB9-A9C6E72C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3ADD5E-47BE-E877-B096-06DBB2E9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3BABB0-7549-54F8-96C2-68D18BDB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AC024-563F-07B2-861C-B9C2108C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50306E-BD43-6441-10FE-28508602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74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6937E-B622-0C5B-4EAF-D91414D6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AF6BCCE-998C-98D7-9EB7-95978BCA9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8554C1-98E4-EF50-7143-9BD507B35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D38AB7-4AED-DE12-6055-7CF86213F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B50915F-0783-2683-4CEC-922418AF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B8DD85-9DE4-608F-57FC-CE9A36B8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666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97C33F-D0F8-5DCF-44A3-D435CC65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709A62-0A60-E2BA-0F38-6C05108D7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73C9FF-81BC-3BD7-E9BC-733BA998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CE83F7-75D6-F18F-8F01-B7161285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FCDEAE-EA98-36AD-59EC-40976FA4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226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ABF60DC-03BB-D5F3-AB9E-0AE42687C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0A8738-9FE1-8C3F-DB4D-2EFAF2CF3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6B81DA-4F91-1537-615A-57DA67B5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493B72-B5B6-5E1D-7A19-4615B8B2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BF9E73-DE53-612B-ECA1-8937DD3A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72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D4E0FD2-BB0A-6805-24DD-A6FB63D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C71A70-1BF0-7F56-220C-1D6C1078A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387755-EC85-0F30-3F55-550EF9DC91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F09D06-6C31-5524-E9C5-53ADEB760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28DA6E-4742-0DFC-8F8D-E6040B73C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45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ARRIAL NARROW (FETSTIL) 54p  I VERSALER (1-2 RUBRIKRADER)</a:t>
            </a:r>
            <a:br>
              <a:rPr lang="sv-SE" sz="48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Använd er av Verdana 22 för brödtext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Punkter markeras med dessa kamratstjärnor 	Behåll textstorlek i så stor utsträckning som möjligt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att behöver flytta kamratstjärnorna 	manuellt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7" name="Bildobjekt 6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67828A81-993D-0567-9095-FF3A7587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3705485"/>
            <a:ext cx="352529" cy="352607"/>
          </a:xfrm>
          <a:prstGeom prst="rect">
            <a:avLst/>
          </a:prstGeom>
        </p:spPr>
      </p:pic>
      <p:pic>
        <p:nvPicPr>
          <p:cNvPr id="9" name="Bildobjekt 8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004E13D9-EA1F-0FCB-79AF-535F32A78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75" y="4167705"/>
            <a:ext cx="352529" cy="352607"/>
          </a:xfrm>
          <a:prstGeom prst="rect">
            <a:avLst/>
          </a:prstGeom>
        </p:spPr>
      </p:pic>
      <p:pic>
        <p:nvPicPr>
          <p:cNvPr id="6" name="Bildobjekt 5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C33BF227-6A75-DDB2-D52E-FD7E6EE32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4617051"/>
            <a:ext cx="352529" cy="352607"/>
          </a:xfrm>
          <a:prstGeom prst="rect">
            <a:avLst/>
          </a:prstGeom>
        </p:spPr>
      </p:pic>
      <p:pic>
        <p:nvPicPr>
          <p:cNvPr id="17" name="Bildobjekt 16" descr="En bild som visar siluett&#10;&#10;Automatiskt genererad beskrivning">
            <a:extLst>
              <a:ext uri="{FF2B5EF4-FFF2-40B4-BE49-F238E27FC236}">
                <a16:creationId xmlns:a16="http://schemas.microsoft.com/office/drawing/2014/main" id="{BDEC1339-6806-233E-C9C6-C7297943A8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72" y="3513531"/>
            <a:ext cx="4599772" cy="45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0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RUBRIK 1</a:t>
            </a:r>
            <a:b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Här skriver ni 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Olika saker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Innehåll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ny färg på kamratstjärnan (olämplig färg på 	stjärnan mot bakgrunden)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E1574D6-8F06-F05C-9D50-B0DB23C1E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634077"/>
            <a:ext cx="352528" cy="352528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A57808C-2021-8342-9894-891C4455A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3771874"/>
            <a:ext cx="352528" cy="352528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34E4328-528E-AC5A-9F8B-EB2FC25FE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201676"/>
            <a:ext cx="352528" cy="352528"/>
          </a:xfrm>
          <a:prstGeom prst="rect">
            <a:avLst/>
          </a:prstGeom>
        </p:spPr>
      </p:pic>
      <p:pic>
        <p:nvPicPr>
          <p:cNvPr id="9" name="Bildobjekt 8" descr="En bild som visar siluett&#10;&#10;Automatiskt genererad beskrivning">
            <a:extLst>
              <a:ext uri="{FF2B5EF4-FFF2-40B4-BE49-F238E27FC236}">
                <a16:creationId xmlns:a16="http://schemas.microsoft.com/office/drawing/2014/main" id="{46CD43CB-3137-1FD4-4C1F-D9E7658F2A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72" y="3513531"/>
            <a:ext cx="4599772" cy="45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golv, person, inomhus, självgående maskin&#10;&#10;Automatiskt genererad beskrivning">
            <a:extLst>
              <a:ext uri="{FF2B5EF4-FFF2-40B4-BE49-F238E27FC236}">
                <a16:creationId xmlns:a16="http://schemas.microsoft.com/office/drawing/2014/main" id="{ED610558-6C5D-21C8-833E-3CD18C9A8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803682"/>
            <a:ext cx="12191999" cy="812799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nedan dekortext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chemeClr val="bg1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3215270" y="4810348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11" name="Bildobjekt 10" descr="En bild som visar siluett&#10;&#10;Automatiskt genererad beskrivning">
            <a:extLst>
              <a:ext uri="{FF2B5EF4-FFF2-40B4-BE49-F238E27FC236}">
                <a16:creationId xmlns:a16="http://schemas.microsoft.com/office/drawing/2014/main" id="{FEB827C2-0C6B-8788-B624-EB221C2BD2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72" y="3513531"/>
            <a:ext cx="4599772" cy="45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3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golv, inomhus, person, skateboardåkning&#10;&#10;Automatiskt genererad beskrivning">
            <a:extLst>
              <a:ext uri="{FF2B5EF4-FFF2-40B4-BE49-F238E27FC236}">
                <a16:creationId xmlns:a16="http://schemas.microsoft.com/office/drawing/2014/main" id="{A06D0FCC-C924-E674-7F22-9D97D9912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4" y="-1803683"/>
            <a:ext cx="12192000" cy="81280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15658F82-BF10-FF9C-9F4A-F942056B8033}"/>
              </a:ext>
            </a:extLst>
          </p:cNvPr>
          <p:cNvSpPr/>
          <p:nvPr/>
        </p:nvSpPr>
        <p:spPr>
          <a:xfrm>
            <a:off x="1350236" y="871373"/>
            <a:ext cx="9682385" cy="5001709"/>
          </a:xfrm>
          <a:prstGeom prst="rect">
            <a:avLst/>
          </a:prstGeom>
          <a:solidFill>
            <a:srgbClr val="0C4483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>
                <a:solidFill>
                  <a:srgbClr val="0F4583"/>
                </a:solidFill>
              </a:ln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Om det är en rörig bakgrundsbild kan man lägga en ram såhär, så blir texten mera lättläst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1367624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objekt 9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D1502014-685A-052D-89A0-C8204AD6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9" y="3642646"/>
            <a:ext cx="237093" cy="237146"/>
          </a:xfrm>
          <a:prstGeom prst="rect">
            <a:avLst/>
          </a:prstGeom>
        </p:spPr>
      </p:pic>
      <p:pic>
        <p:nvPicPr>
          <p:cNvPr id="11" name="Bildobjekt 10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E5FA6774-8CD8-4F99-3892-107FF3F78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8" y="3989405"/>
            <a:ext cx="237093" cy="237146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536274CC-2142-676A-6B8E-519BAAD8F9A9}"/>
              </a:ext>
            </a:extLst>
          </p:cNvPr>
          <p:cNvSpPr txBox="1"/>
          <p:nvPr/>
        </p:nvSpPr>
        <p:spPr>
          <a:xfrm>
            <a:off x="1441837" y="1402110"/>
            <a:ext cx="9022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2</a:t>
            </a:r>
          </a:p>
          <a:p>
            <a:endParaRPr lang="sv-SE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98BB8E0F-F69F-1CD0-9816-88402F00C1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5" name="Bildobjekt 4" descr="En bild som visar siluett&#10;&#10;Automatiskt genererad beskrivning">
            <a:extLst>
              <a:ext uri="{FF2B5EF4-FFF2-40B4-BE49-F238E27FC236}">
                <a16:creationId xmlns:a16="http://schemas.microsoft.com/office/drawing/2014/main" id="{619F6C43-4672-9ED5-1665-326DCE8424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72" y="3513531"/>
            <a:ext cx="4599772" cy="45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5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3</a:t>
            </a:r>
            <a:br>
              <a:rPr lang="sv-SE" sz="5400" b="1" dirty="0">
                <a:solidFill>
                  <a:srgbClr val="0C4483"/>
                </a:solidFill>
                <a:latin typeface="Arial Narrow" panose="020B0606020202030204" pitchFamily="34" charset="0"/>
              </a:rPr>
            </a:br>
            <a:endParaRPr lang="sv-SE" sz="5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4072324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…eller så lägger man in bilderna ”lösa”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185318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590566"/>
            <a:ext cx="252000" cy="2520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3C3ACDE0-87F8-2942-9BD7-66507FB1AA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6A92C5C-1F0F-6850-5881-3F4751C07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6" name="Bildobjekt 5" descr="En bild som visar siluett&#10;&#10;Automatiskt genererad beskrivning">
            <a:extLst>
              <a:ext uri="{FF2B5EF4-FFF2-40B4-BE49-F238E27FC236}">
                <a16:creationId xmlns:a16="http://schemas.microsoft.com/office/drawing/2014/main" id="{53018BE2-9C8D-F8C8-5033-8466664DFF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72" y="3513531"/>
            <a:ext cx="4599772" cy="4598750"/>
          </a:xfrm>
          <a:prstGeom prst="rect">
            <a:avLst/>
          </a:prstGeom>
        </p:spPr>
      </p:pic>
      <p:pic>
        <p:nvPicPr>
          <p:cNvPr id="5" name="Bildobjekt 4" descr="En bild som visar person, inomhus, innertak&#10;&#10;Automatiskt genererad beskrivning">
            <a:extLst>
              <a:ext uri="{FF2B5EF4-FFF2-40B4-BE49-F238E27FC236}">
                <a16:creationId xmlns:a16="http://schemas.microsoft.com/office/drawing/2014/main" id="{E0F57833-1BBE-B764-C13F-0FDA674A87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872" y="3267564"/>
            <a:ext cx="3702109" cy="246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7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dekortexten ovan.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rgbClr val="0C4483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7941019" y="1000794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11" name="Bildobjekt 10" descr="En bild som visar siluett&#10;&#10;Automatiskt genererad beskrivning">
            <a:extLst>
              <a:ext uri="{FF2B5EF4-FFF2-40B4-BE49-F238E27FC236}">
                <a16:creationId xmlns:a16="http://schemas.microsoft.com/office/drawing/2014/main" id="{9A6184A8-AF42-DC91-91A9-C2D984BF92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72" y="3513531"/>
            <a:ext cx="4599772" cy="45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99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C4483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3" id="{F72B7738-F53B-47C5-B7F4-C3965B74BA67}" vid="{D499A566-A81E-4849-A0B5-A27FBD472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3</Template>
  <TotalTime>72</TotalTime>
  <Words>212</Words>
  <Application>Microsoft Office PowerPoint</Application>
  <PresentationFormat>Bredbild</PresentationFormat>
  <Paragraphs>31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Ink Free</vt:lpstr>
      <vt:lpstr>Verdana</vt:lpstr>
      <vt:lpstr>Office-tema</vt:lpstr>
      <vt:lpstr>ARRIAL NARROW (FETSTIL) 54p  I VERSALER (1-2 RUBRIKRADER) </vt:lpstr>
      <vt:lpstr>RUBRIK 1 </vt:lpstr>
      <vt:lpstr>EXEMPEL 1</vt:lpstr>
      <vt:lpstr>PowerPoint-presentation</vt:lpstr>
      <vt:lpstr>EXEMPEL 3 </vt:lpstr>
      <vt:lpstr>EXEMPEL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</dc:title>
  <dc:creator>Andrea Collén</dc:creator>
  <cp:lastModifiedBy>Anton Jonsson</cp:lastModifiedBy>
  <cp:revision>10</cp:revision>
  <dcterms:created xsi:type="dcterms:W3CDTF">2023-02-23T15:16:54Z</dcterms:created>
  <dcterms:modified xsi:type="dcterms:W3CDTF">2023-03-14T10:02:30Z</dcterms:modified>
</cp:coreProperties>
</file>