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9" r:id="rId2"/>
    <p:sldId id="277" r:id="rId3"/>
    <p:sldId id="274" r:id="rId4"/>
    <p:sldId id="276" r:id="rId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B8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7" autoAdjust="0"/>
    <p:restoredTop sz="94629" autoAdjust="0"/>
  </p:normalViewPr>
  <p:slideViewPr>
    <p:cSldViewPr>
      <p:cViewPr>
        <p:scale>
          <a:sx n="60" d="100"/>
          <a:sy n="60" d="100"/>
        </p:scale>
        <p:origin x="-1392" y="-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C27DC-C775-45CE-8298-56311AFE56A6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7E667-3AE2-46FD-8D59-3A7C72C9F1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7106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B5C6F-9A13-4004-8A9B-136E8048A72D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20F24-5116-47D3-8177-9611FB44F7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385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20F24-5116-47D3-8177-9611FB44F70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8727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20F24-5116-47D3-8177-9611FB44F70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872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2357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738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748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639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691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301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92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718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388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409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358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1BC8D-B18B-4A13-9EDF-157501B8FFFE}" type="datetimeFigureOut">
              <a:rPr lang="sv-SE" smtClean="0"/>
              <a:t>2016-12-28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246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04664"/>
            <a:ext cx="792113" cy="87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04664"/>
            <a:ext cx="792113" cy="870346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 flipV="1">
            <a:off x="0" y="6462628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774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76" y="5661248"/>
            <a:ext cx="792113" cy="87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2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229200"/>
            <a:ext cx="792113" cy="870346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 flipV="1">
            <a:off x="0" y="6462628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9" name="textruta 8"/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14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2</Words>
  <Application>Microsoft Office PowerPoint</Application>
  <PresentationFormat>Bildspel på skärmen (4:3)</PresentationFormat>
  <Paragraphs>2</Paragraphs>
  <Slides>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5" baseType="lpstr">
      <vt:lpstr>Office-tema</vt:lpstr>
      <vt:lpstr>PowerPoint-presentation</vt:lpstr>
      <vt:lpstr>PowerPoint-presentation</vt:lpstr>
      <vt:lpstr>PowerPoint-presentation</vt:lpstr>
      <vt:lpstr>PowerPoint-presentation</vt:lpstr>
    </vt:vector>
  </TitlesOfParts>
  <Company>Umeå Energi 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Margitha Andersson</dc:creator>
  <cp:lastModifiedBy>Linda Karlsson</cp:lastModifiedBy>
  <cp:revision>49</cp:revision>
  <dcterms:created xsi:type="dcterms:W3CDTF">2014-11-26T09:34:54Z</dcterms:created>
  <dcterms:modified xsi:type="dcterms:W3CDTF">2016-12-28T19:31:18Z</dcterms:modified>
</cp:coreProperties>
</file>