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467FB5B8-E992-566D-AD90-F2BE61D7A9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C957155-61DA-F15B-27B9-AAF2F76E11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 descr="En bild som visar gräs, utomhus, väg, person&#10;&#10;Automatiskt genererad beskrivning">
            <a:extLst>
              <a:ext uri="{FF2B5EF4-FFF2-40B4-BE49-F238E27FC236}">
                <a16:creationId xmlns:a16="http://schemas.microsoft.com/office/drawing/2014/main" id="{2029EBA2-91E3-C6AB-4673-894E8B69D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436911" y="4948789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B1CA0286-C449-99BA-E3E2-B3E33DACD0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 descr="En bild som visar utomhus, person, friidrott&#10;&#10;Automatiskt genererad beskrivning">
            <a:extLst>
              <a:ext uri="{FF2B5EF4-FFF2-40B4-BE49-F238E27FC236}">
                <a16:creationId xmlns:a16="http://schemas.microsoft.com/office/drawing/2014/main" id="{E15270F1-C1C5-9EDB-4D29-FCCAE973D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1410"/>
            <a:ext cx="12191999" cy="812082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108E965-24B2-056F-CD7C-1A3FCA8B84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D47ED56-7BD7-B239-C52E-63ECE99CDD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  <p:pic>
        <p:nvPicPr>
          <p:cNvPr id="13" name="Bildobjekt 12" descr="En bild som visar gräs, röd, sport, friidrott&#10;&#10;Automatiskt genererad beskrivning">
            <a:extLst>
              <a:ext uri="{FF2B5EF4-FFF2-40B4-BE49-F238E27FC236}">
                <a16:creationId xmlns:a16="http://schemas.microsoft.com/office/drawing/2014/main" id="{CAD8AA79-8F60-1414-4AA8-D0C3B2B01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36" y="3353174"/>
            <a:ext cx="3679857" cy="220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744E8395-EF77-B695-E400-86CA4999A0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605" y="3896065"/>
            <a:ext cx="2877940" cy="28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75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9</cp:revision>
  <dcterms:created xsi:type="dcterms:W3CDTF">2023-02-23T15:16:54Z</dcterms:created>
  <dcterms:modified xsi:type="dcterms:W3CDTF">2023-03-14T09:30:08Z</dcterms:modified>
</cp:coreProperties>
</file>