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58" r:id="rId6"/>
    <p:sldId id="261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483"/>
    <a:srgbClr val="0C55A2"/>
    <a:srgbClr val="0F4583"/>
    <a:srgbClr val="B5976A"/>
    <a:srgbClr val="B097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302AEF-7B7A-7D94-5409-C18334613F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B432BDB-C690-068D-1282-912F87090B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0CBCA4B-8197-88AD-05C3-37CF2C194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FD4698E-4755-72F6-E677-8E445B247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F40741E-F841-4C36-FB84-66D226054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597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C85B94-753E-85A7-F31D-753A255A0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2749CDD-2306-F14A-D54E-83F26616C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625D442-6383-B15C-33D7-8AF58C07F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2D6FF38-5AE5-21F9-70F1-7B3D3469F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ABBC572-ED94-9235-8754-6189A9AE8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315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F4C3C7-5A7A-1C27-03A4-2409EC757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4C19B0E-22E5-D993-5FB5-9DB6B1542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FD57CA3-54FF-85C0-56BE-893B3B78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EDE9F81-08CB-DBE9-2AB5-E69AF474A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E485C8E-8963-2EAC-9578-505EAEA2A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7810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0D7890-3E2E-25C1-57E9-C25F509A6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AFBCE84-5EDE-EA88-9363-B318E034D9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907A24-4BE7-6B32-96BA-4B7C4989D1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75F6966-AFBF-50EB-1CED-ED3691B8D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317DF1B-CD1D-40FD-B8E1-F3A81BA74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F882159-3F3B-843E-491D-D68311585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571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D072C7-691F-D0AF-4B60-8956E2E6E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47E8100-3108-7F00-74C6-97FBABDCB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FFA5D5C-2A4E-88AF-6B30-22B2B5F02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FBEAF7F-79A8-B286-92AC-0662682E09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722DCF2-2067-4D6E-3DCA-ADE01862D7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F5F348FE-0847-803B-6FB8-067D822A8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47771CEC-853D-CDA7-2677-0AD19E596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5BAD94A-7868-6914-076D-01F73886B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2086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095807-3757-F5D8-D322-CC4BA7BDB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2A4C936-6DB6-CF80-A95A-9C132458E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31FE28A-C210-2D31-6921-408D3B622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2F323D5-1B2C-DD91-9326-0E3CD7514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9698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F617AA0-579A-0050-629E-F6607060B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39800A3-2247-2EC3-F1D4-CD670BD2D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9BB7F79-C030-EE87-62F7-DCD1C1ED5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0108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F05F70-7D53-0479-AAAA-5F21DE5DD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9EDA9C4-870A-2080-DAB9-A9C6E72C3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B3ADD5E-47BE-E877-B096-06DBB2E9A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63BABB0-7549-54F8-96C2-68D18BDB6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85AC024-563F-07B2-861C-B9C2108CD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E50306E-BD43-6441-10FE-28508602F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8749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66937E-B622-0C5B-4EAF-D91414D6A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AF6BCCE-998C-98D7-9EB7-95978BCA91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88554C1-98E4-EF50-7143-9BD507B358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7D38AB7-4AED-DE12-6055-7CF86213F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B50915F-0783-2683-4CEC-922418AF4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CB8DD85-9DE4-608F-57FC-CE9A36B87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6661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97C33F-D0F8-5DCF-44A3-D435CC65A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F709A62-0A60-E2BA-0F38-6C05108D79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673C9FF-81BC-3BD7-E9BC-733BA9983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CE83F7-75D6-F18F-8F01-B7161285E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FCDEAE-EA98-36AD-59EC-40976FA46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226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ABF60DC-03BB-D5F3-AB9E-0AE42687C4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00A8738-9FE1-8C3F-DB4D-2EFAF2CF3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56B81DA-4F91-1537-615A-57DA67B5C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4493B72-B5B6-5E1D-7A19-4615B8B28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3BF9E73-DE53-612B-ECA1-8937DD3AB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0725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D4E0FD2-BB0A-6805-24DD-A6FB63D2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C71A70-1BF0-7F56-220C-1D6C1078A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1387755-EC85-0F30-3F55-550EF9DC91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F09D06-6C31-5524-E9C5-53ADEB760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128DA6E-4742-0DFC-8F8D-E6040B73C5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9453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A1EAA23-0394-674E-C2DD-E5BF2102E66E}"/>
              </a:ext>
            </a:extLst>
          </p:cNvPr>
          <p:cNvSpPr/>
          <p:nvPr/>
        </p:nvSpPr>
        <p:spPr>
          <a:xfrm>
            <a:off x="-2" y="1"/>
            <a:ext cx="12192001" cy="6321912"/>
          </a:xfrm>
          <a:prstGeom prst="rect">
            <a:avLst/>
          </a:prstGeom>
          <a:solidFill>
            <a:srgbClr val="0C55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646" y="1122363"/>
            <a:ext cx="9621430" cy="2387600"/>
          </a:xfrm>
        </p:spPr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1"/>
                </a:solidFill>
                <a:latin typeface="Arial Narrow" panose="020B0606020202030204" pitchFamily="34" charset="0"/>
              </a:rPr>
              <a:t>ARRIAL NARROW (FETSTIL) 54p  I VERSALER (1-2 RUBRIKRADER)</a:t>
            </a:r>
            <a:br>
              <a:rPr lang="sv-SE" sz="48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8712" y="3285407"/>
            <a:ext cx="9144000" cy="2133599"/>
          </a:xfrm>
        </p:spPr>
        <p:txBody>
          <a:bodyPr>
            <a:normAutofit/>
          </a:bodyPr>
          <a:lstStyle/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Använd er av Verdana 22 för brödtext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Punkter markeras med dessa kamratstjärnor 	Behåll textstorlek i så stor utsträckning som möjligt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Observera att behöver flytta kamratstjärnorna 	manuellt</a:t>
            </a:r>
            <a:endParaRPr lang="sv-SE" sz="2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D3B78E9-C2A2-3367-C292-9E0DEC6F40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BAB0601-F999-3B42-1650-5BCCBB2389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69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7" name="Bildobjekt 6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67828A81-993D-0567-9095-FF3A75871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3" y="3705485"/>
            <a:ext cx="352529" cy="352607"/>
          </a:xfrm>
          <a:prstGeom prst="rect">
            <a:avLst/>
          </a:prstGeom>
        </p:spPr>
      </p:pic>
      <p:pic>
        <p:nvPicPr>
          <p:cNvPr id="9" name="Bildobjekt 8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004E13D9-EA1F-0FCB-79AF-535F32A78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75" y="4167705"/>
            <a:ext cx="352529" cy="352607"/>
          </a:xfrm>
          <a:prstGeom prst="rect">
            <a:avLst/>
          </a:prstGeom>
        </p:spPr>
      </p:pic>
      <p:pic>
        <p:nvPicPr>
          <p:cNvPr id="6" name="Bildobjekt 5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C33BF227-6A75-DDB2-D52E-FD7E6EE32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3" y="4617051"/>
            <a:ext cx="352529" cy="352607"/>
          </a:xfrm>
          <a:prstGeom prst="rect">
            <a:avLst/>
          </a:prstGeom>
        </p:spPr>
      </p:pic>
      <p:pic>
        <p:nvPicPr>
          <p:cNvPr id="23" name="Bildobjekt 22" descr="En bild som visar logotyp&#10;&#10;Automatiskt genererad beskrivning">
            <a:extLst>
              <a:ext uri="{FF2B5EF4-FFF2-40B4-BE49-F238E27FC236}">
                <a16:creationId xmlns:a16="http://schemas.microsoft.com/office/drawing/2014/main" id="{06F89F54-664B-634E-EC17-10EB2F826F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25" y="3881788"/>
            <a:ext cx="3859901" cy="385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703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A1EAA23-0394-674E-C2DD-E5BF2102E66E}"/>
              </a:ext>
            </a:extLst>
          </p:cNvPr>
          <p:cNvSpPr/>
          <p:nvPr/>
        </p:nvSpPr>
        <p:spPr>
          <a:xfrm>
            <a:off x="-2" y="1"/>
            <a:ext cx="12192001" cy="6321912"/>
          </a:xfrm>
          <a:prstGeom prst="rect">
            <a:avLst/>
          </a:prstGeom>
          <a:solidFill>
            <a:srgbClr val="0C55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646" y="1122363"/>
            <a:ext cx="9621430" cy="2387600"/>
          </a:xfrm>
        </p:spPr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RUBRIK 1</a:t>
            </a:r>
            <a:b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sv-SE" sz="5400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8712" y="3285407"/>
            <a:ext cx="9144000" cy="2133599"/>
          </a:xfrm>
        </p:spPr>
        <p:txBody>
          <a:bodyPr>
            <a:normAutofit/>
          </a:bodyPr>
          <a:lstStyle/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Här skriver ni text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Olika saker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Innehåll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Observera ny färg på kamratstjärnan (olämplig färg på 	stjärnan mot bakgrunden)</a:t>
            </a:r>
            <a:endParaRPr lang="sv-SE" sz="2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D3B78E9-C2A2-3367-C292-9E0DEC6F40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BAB0601-F999-3B42-1650-5BCCBB2389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69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CE1574D6-8F06-F05C-9D50-B0DB23C1E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4634077"/>
            <a:ext cx="352528" cy="352528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4A57808C-2021-8342-9894-891C4455A5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3771874"/>
            <a:ext cx="352528" cy="352528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234E4328-528E-AC5A-9F8B-EB2FC25FE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4201676"/>
            <a:ext cx="352528" cy="352528"/>
          </a:xfrm>
          <a:prstGeom prst="rect">
            <a:avLst/>
          </a:prstGeom>
        </p:spPr>
      </p:pic>
      <p:pic>
        <p:nvPicPr>
          <p:cNvPr id="18" name="Bildobjekt 17" descr="En bild som visar logotyp&#10;&#10;Automatiskt genererad beskrivning">
            <a:extLst>
              <a:ext uri="{FF2B5EF4-FFF2-40B4-BE49-F238E27FC236}">
                <a16:creationId xmlns:a16="http://schemas.microsoft.com/office/drawing/2014/main" id="{6F8B5F97-EEA4-574A-F7B4-1865B802CB0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25" y="3881788"/>
            <a:ext cx="3859901" cy="385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01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objekt 14" descr="En bild som visar gräs, utomhus, väg, person&#10;&#10;Automatiskt genererad beskrivning">
            <a:extLst>
              <a:ext uri="{FF2B5EF4-FFF2-40B4-BE49-F238E27FC236}">
                <a16:creationId xmlns:a16="http://schemas.microsoft.com/office/drawing/2014/main" id="{2029EBA2-91E3-C6AB-4673-894E8B69D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1837" y="-419241"/>
            <a:ext cx="9144000" cy="2387600"/>
          </a:xfrm>
        </p:spPr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1</a:t>
            </a:r>
            <a:endParaRPr lang="sv-SE" sz="5400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Tänk på att använda vit, blå, mörkblå, svart eller vår guldfärg mot den bakgrund när det passar bäst. </a:t>
            </a:r>
          </a:p>
          <a:p>
            <a:pPr algn="l"/>
            <a:endParaRPr lang="sv-SE" sz="2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När bilds används i bakgrunden bör text minimeras. 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Använd gärna en textruta med nedan dekortext</a:t>
            </a:r>
          </a:p>
          <a:p>
            <a:pPr algn="l"/>
            <a:endParaRPr lang="sv-SE" sz="2200" dirty="0">
              <a:solidFill>
                <a:schemeClr val="bg1"/>
              </a:solidFill>
              <a:latin typeface="Ink Free" panose="03080402000500000000" pitchFamily="66" charset="0"/>
              <a:ea typeface="Verdana" panose="020B0604030504040204" pitchFamily="34" charset="0"/>
            </a:endParaRPr>
          </a:p>
          <a:p>
            <a:endParaRPr lang="sv-SE" sz="2200" dirty="0">
              <a:solidFill>
                <a:schemeClr val="bg1"/>
              </a:solidFill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504334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085094"/>
            <a:ext cx="252000" cy="252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23B3ECB-9183-E1F4-CFF6-8E86271A84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2C16B428-6EA1-C736-0433-FAD457631601}"/>
              </a:ext>
            </a:extLst>
          </p:cNvPr>
          <p:cNvSpPr txBox="1">
            <a:spLocks/>
          </p:cNvSpPr>
          <p:nvPr/>
        </p:nvSpPr>
        <p:spPr>
          <a:xfrm>
            <a:off x="752666" y="3884309"/>
            <a:ext cx="1618300" cy="930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200" dirty="0">
              <a:solidFill>
                <a:schemeClr val="bg1"/>
              </a:solidFill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969AE8E-451F-FB3A-E9F7-74F88FB304A0}"/>
              </a:ext>
            </a:extLst>
          </p:cNvPr>
          <p:cNvSpPr txBox="1"/>
          <p:nvPr/>
        </p:nvSpPr>
        <p:spPr>
          <a:xfrm rot="20022103">
            <a:off x="436911" y="4948789"/>
            <a:ext cx="2899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Titta hit! </a:t>
            </a:r>
          </a:p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Ink </a:t>
            </a:r>
            <a:r>
              <a:rPr lang="sv-SE" sz="2400" dirty="0" err="1">
                <a:solidFill>
                  <a:srgbClr val="0F4583"/>
                </a:solidFill>
                <a:latin typeface="Ink Free" panose="03080402000500000000" pitchFamily="66" charset="0"/>
              </a:rPr>
              <a:t>Free</a:t>
            </a:r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 22p</a:t>
            </a:r>
          </a:p>
        </p:txBody>
      </p:sp>
      <p:pic>
        <p:nvPicPr>
          <p:cNvPr id="21" name="Bildobjekt 20" descr="En bild som visar logotyp&#10;&#10;Automatiskt genererad beskrivning">
            <a:extLst>
              <a:ext uri="{FF2B5EF4-FFF2-40B4-BE49-F238E27FC236}">
                <a16:creationId xmlns:a16="http://schemas.microsoft.com/office/drawing/2014/main" id="{3E0CC532-027F-CBEE-F917-08C3BEC00F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25" y="3881788"/>
            <a:ext cx="3859901" cy="385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536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 descr="En bild som visar träd, mark, utomhus, barn&#10;&#10;Automatiskt genererad beskrivning">
            <a:extLst>
              <a:ext uri="{FF2B5EF4-FFF2-40B4-BE49-F238E27FC236}">
                <a16:creationId xmlns:a16="http://schemas.microsoft.com/office/drawing/2014/main" id="{113D3E9C-1E70-4C6D-E2D2-0095ACB4D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803682"/>
            <a:ext cx="12191999" cy="8127999"/>
          </a:xfrm>
          <a:prstGeom prst="rect">
            <a:avLst/>
          </a:prstGeo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15658F82-BF10-FF9C-9F4A-F942056B8033}"/>
              </a:ext>
            </a:extLst>
          </p:cNvPr>
          <p:cNvSpPr/>
          <p:nvPr/>
        </p:nvSpPr>
        <p:spPr>
          <a:xfrm>
            <a:off x="1350236" y="871373"/>
            <a:ext cx="9682385" cy="5001709"/>
          </a:xfrm>
          <a:prstGeom prst="rect">
            <a:avLst/>
          </a:prstGeom>
          <a:solidFill>
            <a:srgbClr val="0C4483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ln>
                <a:solidFill>
                  <a:srgbClr val="0F4583"/>
                </a:solidFill>
              </a:ln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120000"/>
              </a:lnSpc>
            </a:pPr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Om det är en rörig bakgrundsbild kan man lägga en ram såhär, så blir texten mera lättläst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bilder?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info?</a:t>
            </a:r>
          </a:p>
          <a:p>
            <a:pPr algn="l"/>
            <a:endParaRPr lang="sv-S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1367624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0" name="Bildobjekt 9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D1502014-685A-052D-89A0-C8204AD6E8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999" y="3642646"/>
            <a:ext cx="237093" cy="237146"/>
          </a:xfrm>
          <a:prstGeom prst="rect">
            <a:avLst/>
          </a:prstGeom>
        </p:spPr>
      </p:pic>
      <p:pic>
        <p:nvPicPr>
          <p:cNvPr id="11" name="Bildobjekt 10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E5FA6774-8CD8-4F99-3892-107FF3F782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998" y="3989405"/>
            <a:ext cx="237093" cy="237146"/>
          </a:xfrm>
          <a:prstGeom prst="rect">
            <a:avLst/>
          </a:prstGeom>
        </p:spPr>
      </p:pic>
      <p:sp>
        <p:nvSpPr>
          <p:cNvPr id="17" name="textruta 16">
            <a:extLst>
              <a:ext uri="{FF2B5EF4-FFF2-40B4-BE49-F238E27FC236}">
                <a16:creationId xmlns:a16="http://schemas.microsoft.com/office/drawing/2014/main" id="{536274CC-2142-676A-6B8E-519BAAD8F9A9}"/>
              </a:ext>
            </a:extLst>
          </p:cNvPr>
          <p:cNvSpPr txBox="1"/>
          <p:nvPr/>
        </p:nvSpPr>
        <p:spPr>
          <a:xfrm>
            <a:off x="1441837" y="1402110"/>
            <a:ext cx="9022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2</a:t>
            </a:r>
          </a:p>
          <a:p>
            <a:endParaRPr lang="sv-SE" dirty="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98BB8E0F-F69F-1CD0-9816-88402F00C19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9" name="Bildobjekt 18" descr="En bild som visar logotyp&#10;&#10;Automatiskt genererad beskrivning">
            <a:extLst>
              <a:ext uri="{FF2B5EF4-FFF2-40B4-BE49-F238E27FC236}">
                <a16:creationId xmlns:a16="http://schemas.microsoft.com/office/drawing/2014/main" id="{F1EE431B-3EEA-4903-683A-ADD903333FF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25" y="3881788"/>
            <a:ext cx="3859901" cy="385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9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55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3</a:t>
            </a:r>
            <a:br>
              <a:rPr lang="sv-SE" sz="5400" b="1" dirty="0">
                <a:solidFill>
                  <a:srgbClr val="0C4483"/>
                </a:solidFill>
                <a:latin typeface="Arial Narrow" panose="020B0606020202030204" pitchFamily="34" charset="0"/>
              </a:rPr>
            </a:br>
            <a:endParaRPr lang="sv-SE" sz="5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4072324" cy="1655762"/>
          </a:xfrm>
        </p:spPr>
        <p:txBody>
          <a:bodyPr>
            <a:normAutofit lnSpcReduction="10000"/>
          </a:bodyPr>
          <a:lstStyle/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…eller så lägger man in bilderna ”lösa”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bilder?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info?</a:t>
            </a:r>
          </a:p>
          <a:p>
            <a:pPr algn="l"/>
            <a:endParaRPr lang="sv-S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311" y="4185318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311" y="4590566"/>
            <a:ext cx="252000" cy="252000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3C3ACDE0-87F8-2942-9BD7-66507FB1AA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6A92C5C-1F0F-6850-5881-3F4751C07C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7" name="Bildobjekt 16" descr="En bild som visar logotyp&#10;&#10;Automatiskt genererad beskrivning">
            <a:extLst>
              <a:ext uri="{FF2B5EF4-FFF2-40B4-BE49-F238E27FC236}">
                <a16:creationId xmlns:a16="http://schemas.microsoft.com/office/drawing/2014/main" id="{9ABCB408-21EA-F202-7194-89480A8B535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25" y="3881788"/>
            <a:ext cx="3859901" cy="3859043"/>
          </a:xfrm>
          <a:prstGeom prst="rect">
            <a:avLst/>
          </a:prstGeom>
        </p:spPr>
      </p:pic>
      <p:pic>
        <p:nvPicPr>
          <p:cNvPr id="5" name="Bildobjekt 4" descr="En bild som visar träd, utomhus&#10;&#10;Automatiskt genererad beskrivning">
            <a:extLst>
              <a:ext uri="{FF2B5EF4-FFF2-40B4-BE49-F238E27FC236}">
                <a16:creationId xmlns:a16="http://schemas.microsoft.com/office/drawing/2014/main" id="{6B18B593-D6E8-9A23-CC0E-E5B7B3186E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386" y="3042649"/>
            <a:ext cx="4364765" cy="290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776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1837" y="-419241"/>
            <a:ext cx="9144000" cy="2387600"/>
          </a:xfrm>
        </p:spPr>
        <p:txBody>
          <a:bodyPr/>
          <a:lstStyle/>
          <a:p>
            <a:r>
              <a:rPr lang="sv-SE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1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Tänk på att använda vit, blå, mörkblå, svart eller vår guldfärg mot den bakgrund när det passar bäst. </a:t>
            </a:r>
          </a:p>
          <a:p>
            <a:pPr algn="l"/>
            <a:endParaRPr lang="sv-SE" sz="2200" dirty="0">
              <a:solidFill>
                <a:srgbClr val="0C448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När bilds används i bakgrunden bör text minimeras. </a:t>
            </a:r>
          </a:p>
          <a:p>
            <a:pPr algn="l"/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Använd gärna en textruta med dekortexten ovan.</a:t>
            </a:r>
          </a:p>
          <a:p>
            <a:pPr algn="l"/>
            <a:endParaRPr lang="sv-SE" sz="2200" dirty="0">
              <a:solidFill>
                <a:srgbClr val="0C4483"/>
              </a:solidFill>
              <a:latin typeface="Ink Free" panose="03080402000500000000" pitchFamily="66" charset="0"/>
              <a:ea typeface="Verdana" panose="020B0604030504040204" pitchFamily="34" charset="0"/>
            </a:endParaRPr>
          </a:p>
          <a:p>
            <a:endParaRPr lang="sv-SE" sz="2200" dirty="0">
              <a:solidFill>
                <a:srgbClr val="0C4483"/>
              </a:solidFill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504334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085094"/>
            <a:ext cx="252000" cy="252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23B3ECB-9183-E1F4-CFF6-8E86271A84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2C16B428-6EA1-C736-0433-FAD457631601}"/>
              </a:ext>
            </a:extLst>
          </p:cNvPr>
          <p:cNvSpPr txBox="1">
            <a:spLocks/>
          </p:cNvSpPr>
          <p:nvPr/>
        </p:nvSpPr>
        <p:spPr>
          <a:xfrm>
            <a:off x="752666" y="3884309"/>
            <a:ext cx="1618300" cy="930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200" dirty="0">
              <a:solidFill>
                <a:schemeClr val="bg1"/>
              </a:solidFill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969AE8E-451F-FB3A-E9F7-74F88FB304A0}"/>
              </a:ext>
            </a:extLst>
          </p:cNvPr>
          <p:cNvSpPr txBox="1"/>
          <p:nvPr/>
        </p:nvSpPr>
        <p:spPr>
          <a:xfrm rot="20022103">
            <a:off x="7941019" y="1000794"/>
            <a:ext cx="2899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Titta hit! </a:t>
            </a:r>
          </a:p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Ink </a:t>
            </a:r>
            <a:r>
              <a:rPr lang="sv-SE" sz="2400" dirty="0" err="1">
                <a:solidFill>
                  <a:srgbClr val="0F4583"/>
                </a:solidFill>
                <a:latin typeface="Ink Free" panose="03080402000500000000" pitchFamily="66" charset="0"/>
              </a:rPr>
              <a:t>Free</a:t>
            </a:r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 22p</a:t>
            </a:r>
          </a:p>
        </p:txBody>
      </p:sp>
      <p:pic>
        <p:nvPicPr>
          <p:cNvPr id="21" name="Bildobjekt 20" descr="En bild som visar logotyp&#10;&#10;Automatiskt genererad beskrivning">
            <a:extLst>
              <a:ext uri="{FF2B5EF4-FFF2-40B4-BE49-F238E27FC236}">
                <a16:creationId xmlns:a16="http://schemas.microsoft.com/office/drawing/2014/main" id="{EBE26BA4-DF9A-5DDB-8B60-D50E2E157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25" y="3881788"/>
            <a:ext cx="3859901" cy="385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99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C4483"/>
        </a:solidFill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3" id="{F72B7738-F53B-47C5-B7F4-C3965B74BA67}" vid="{D499A566-A81E-4849-A0B5-A27FBD472C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3</Template>
  <TotalTime>84</TotalTime>
  <Words>212</Words>
  <Application>Microsoft Office PowerPoint</Application>
  <PresentationFormat>Bredbild</PresentationFormat>
  <Paragraphs>31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3" baseType="lpstr">
      <vt:lpstr>Arial</vt:lpstr>
      <vt:lpstr>Arial Narrow</vt:lpstr>
      <vt:lpstr>Calibri</vt:lpstr>
      <vt:lpstr>Calibri Light</vt:lpstr>
      <vt:lpstr>Ink Free</vt:lpstr>
      <vt:lpstr>Verdana</vt:lpstr>
      <vt:lpstr>Office-tema</vt:lpstr>
      <vt:lpstr>ARRIAL NARROW (FETSTIL) 54p  I VERSALER (1-2 RUBRIKRADER) </vt:lpstr>
      <vt:lpstr>RUBRIK 1 </vt:lpstr>
      <vt:lpstr>EXEMPEL 1</vt:lpstr>
      <vt:lpstr>PowerPoint-presentation</vt:lpstr>
      <vt:lpstr>EXEMPEL 3 </vt:lpstr>
      <vt:lpstr>EXEMPEL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 </dc:title>
  <dc:creator>Andrea Collén</dc:creator>
  <cp:lastModifiedBy>Anton Jonsson</cp:lastModifiedBy>
  <cp:revision>13</cp:revision>
  <dcterms:created xsi:type="dcterms:W3CDTF">2023-02-23T15:16:54Z</dcterms:created>
  <dcterms:modified xsi:type="dcterms:W3CDTF">2023-03-14T10:06:58Z</dcterms:modified>
</cp:coreProperties>
</file>