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5.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74" r:id="rId5"/>
    <p:sldMasterId id="2147483713" r:id="rId6"/>
    <p:sldMasterId id="2147483758" r:id="rId7"/>
    <p:sldMasterId id="2147483783" r:id="rId8"/>
    <p:sldMasterId id="2147483796" r:id="rId9"/>
  </p:sldMasterIdLst>
  <p:notesMasterIdLst>
    <p:notesMasterId r:id="rId28"/>
  </p:notesMasterIdLst>
  <p:handoutMasterIdLst>
    <p:handoutMasterId r:id="rId29"/>
  </p:handoutMasterIdLst>
  <p:sldIdLst>
    <p:sldId id="1423" r:id="rId10"/>
    <p:sldId id="1421" r:id="rId11"/>
    <p:sldId id="1422" r:id="rId12"/>
    <p:sldId id="1461" r:id="rId13"/>
    <p:sldId id="1432" r:id="rId14"/>
    <p:sldId id="1430" r:id="rId15"/>
    <p:sldId id="1431" r:id="rId16"/>
    <p:sldId id="1436" r:id="rId17"/>
    <p:sldId id="1462" r:id="rId18"/>
    <p:sldId id="1435" r:id="rId19"/>
    <p:sldId id="1463" r:id="rId20"/>
    <p:sldId id="1464" r:id="rId21"/>
    <p:sldId id="1465" r:id="rId22"/>
    <p:sldId id="1466" r:id="rId23"/>
    <p:sldId id="1434" r:id="rId24"/>
    <p:sldId id="1437" r:id="rId25"/>
    <p:sldId id="1438" r:id="rId26"/>
    <p:sldId id="1433" r:id="rId27"/>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tion" id="{3A8E3980-A42D-493A-9520-B376ACD18F40}">
          <p14:sldIdLst>
            <p14:sldId id="1423"/>
            <p14:sldId id="1421"/>
            <p14:sldId id="1422"/>
            <p14:sldId id="1461"/>
            <p14:sldId id="1432"/>
            <p14:sldId id="1430"/>
            <p14:sldId id="1431"/>
            <p14:sldId id="1436"/>
            <p14:sldId id="1462"/>
            <p14:sldId id="1435"/>
            <p14:sldId id="1463"/>
            <p14:sldId id="1464"/>
            <p14:sldId id="1465"/>
            <p14:sldId id="1466"/>
            <p14:sldId id="1434"/>
            <p14:sldId id="1437"/>
            <p14:sldId id="1438"/>
            <p14:sldId id="143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4" autoAdjust="0"/>
    <p:restoredTop sz="94684" autoAdjust="0"/>
  </p:normalViewPr>
  <p:slideViewPr>
    <p:cSldViewPr snapToGrid="0">
      <p:cViewPr varScale="1">
        <p:scale>
          <a:sx n="59" d="100"/>
          <a:sy n="59" d="100"/>
        </p:scale>
        <p:origin x="80" y="356"/>
      </p:cViewPr>
      <p:guideLst/>
    </p:cSldViewPr>
  </p:slideViewPr>
  <p:outlineViewPr>
    <p:cViewPr>
      <p:scale>
        <a:sx n="33" d="100"/>
        <a:sy n="33" d="100"/>
      </p:scale>
      <p:origin x="0" y="-3285"/>
    </p:cViewPr>
  </p:outlineViewPr>
  <p:notesTextViewPr>
    <p:cViewPr>
      <p:scale>
        <a:sx n="1" d="1"/>
        <a:sy n="1" d="1"/>
      </p:scale>
      <p:origin x="0" y="0"/>
    </p:cViewPr>
  </p:notesTextViewPr>
  <p:sorterViewPr>
    <p:cViewPr varScale="1">
      <p:scale>
        <a:sx n="100" d="100"/>
        <a:sy n="100" d="100"/>
      </p:scale>
      <p:origin x="0" y="-444"/>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customXml" Target="../customXml/item3.xml"/><Relationship Id="rId21" Type="http://schemas.openxmlformats.org/officeDocument/2006/relationships/slide" Target="slides/slide12.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notesMaster" Target="notesMasters/notes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presProps" Target="presProps.xml"/><Relationship Id="rId8" Type="http://schemas.openxmlformats.org/officeDocument/2006/relationships/slideMaster" Target="slideMasters/slideMaster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C96ED4D-9974-4266-9636-7DF9434CB37C}" type="datetimeFigureOut">
              <a:rPr lang="sv-SE" smtClean="0"/>
              <a:t>2024-03-22</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75A873-DB4E-4F59-A8B1-757F0F4852CB}" type="slidenum">
              <a:rPr lang="sv-SE" smtClean="0"/>
              <a:t>‹#›</a:t>
            </a:fld>
            <a:endParaRPr lang="sv-SE"/>
          </a:p>
        </p:txBody>
      </p:sp>
    </p:spTree>
    <p:extLst>
      <p:ext uri="{BB962C8B-B14F-4D97-AF65-F5344CB8AC3E}">
        <p14:creationId xmlns:p14="http://schemas.microsoft.com/office/powerpoint/2010/main" val="40168677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592141-416E-49B0-82D1-A68B9C506992}" type="datetimeFigureOut">
              <a:rPr lang="sv-SE" smtClean="0"/>
              <a:t>2024-03-22</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B863A3-F6DA-432C-A68C-0B1EB56ED58E}" type="slidenum">
              <a:rPr lang="sv-SE" smtClean="0"/>
              <a:t>‹#›</a:t>
            </a:fld>
            <a:endParaRPr lang="sv-SE"/>
          </a:p>
        </p:txBody>
      </p:sp>
    </p:spTree>
    <p:extLst>
      <p:ext uri="{BB962C8B-B14F-4D97-AF65-F5344CB8AC3E}">
        <p14:creationId xmlns:p14="http://schemas.microsoft.com/office/powerpoint/2010/main" val="506493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 denna kurs kommer olika aspekter av idrotts- och hälsopsykologi studeras i förhållande till individuell hälsa och folkhälsa. Kursen använder ett holistiskt perspektiv som understryker samspelet mellan biologiska, psykologiska och sociala faktorer liksom deras konsekvenser för idrottsprestationer, hälsa och välmående. </a:t>
            </a:r>
          </a:p>
          <a:p>
            <a:endParaRPr lang="sv-SE" dirty="0"/>
          </a:p>
          <a:p>
            <a:r>
              <a:rPr lang="sv-SE" dirty="0"/>
              <a:t>Kursen tar upp faktorer som ligger bakom prestation och hälsa så som stress, sömn, emotioner, motivation, följsamhet, skadeprevention och rehabilitering. </a:t>
            </a:r>
          </a:p>
          <a:p>
            <a:endParaRPr lang="sv-SE" dirty="0"/>
          </a:p>
          <a:p>
            <a:r>
              <a:rPr lang="sv-SE" dirty="0"/>
              <a:t>Dessutom berör kursen andra psykologiska discipliner som kan relateras till hälsa och idrottsprestation, t ex utvecklings-, social och kognitiv psykologi, liksom arbetshälsopsykologi, positiv psykologi och psykofysiologi. </a:t>
            </a:r>
          </a:p>
          <a:p>
            <a:endParaRPr lang="sv-SE" dirty="0"/>
          </a:p>
          <a:p>
            <a:r>
              <a:rPr lang="sv-SE" dirty="0"/>
              <a:t>Kursens innehåll presenteras i ett format som gynnar studentens möjlighet att förklara och tolka relevant forskningsmetod och interventioner. Kursen ges och examineras på engelska.</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B863A3-F6DA-432C-A68C-0B1EB56ED58E}"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658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 denna kurs kommer olika aspekter av idrotts- och hälsopsykologi studeras i förhållande till individuell hälsa och folkhälsa. Kursen använder ett holistiskt perspektiv som understryker samspelet mellan biologiska, psykologiska och sociala faktorer liksom deras konsekvenser för idrottsprestationer, hälsa och välmående. </a:t>
            </a:r>
          </a:p>
          <a:p>
            <a:endParaRPr lang="sv-SE" dirty="0"/>
          </a:p>
          <a:p>
            <a:r>
              <a:rPr lang="sv-SE" dirty="0"/>
              <a:t>Kursen tar upp faktorer som ligger bakom prestation och hälsa så som stress, sömn, emotioner, motivation, följsamhet, skadeprevention och rehabilitering. </a:t>
            </a:r>
          </a:p>
          <a:p>
            <a:endParaRPr lang="sv-SE" dirty="0"/>
          </a:p>
          <a:p>
            <a:r>
              <a:rPr lang="sv-SE" dirty="0"/>
              <a:t>Dessutom berör kursen andra psykologiska discipliner som kan relateras till hälsa och idrottsprestation, t ex utvecklings-, social och kognitiv psykologi, liksom arbetshälsopsykologi, positiv psykologi och psykofysiologi. </a:t>
            </a:r>
          </a:p>
          <a:p>
            <a:endParaRPr lang="sv-SE" dirty="0"/>
          </a:p>
          <a:p>
            <a:r>
              <a:rPr lang="sv-SE" dirty="0"/>
              <a:t>Kursens innehåll presenteras i ett format som gynnar studentens möjlighet att förklara och tolka relevant forskningsmetod och interventioner. Kursen ges och examineras på engelska.</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B863A3-F6DA-432C-A68C-0B1EB56ED58E}"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8248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 denna kurs kommer olika aspekter av idrotts- och hälsopsykologi studeras i förhållande till individuell hälsa och folkhälsa. Kursen använder ett holistiskt perspektiv som understryker samspelet mellan biologiska, psykologiska och sociala faktorer liksom deras konsekvenser för idrottsprestationer, hälsa och välmående. </a:t>
            </a:r>
          </a:p>
          <a:p>
            <a:endParaRPr lang="sv-SE" dirty="0"/>
          </a:p>
          <a:p>
            <a:r>
              <a:rPr lang="sv-SE" dirty="0"/>
              <a:t>Kursen tar upp faktorer som ligger bakom prestation och hälsa så som stress, sömn, emotioner, motivation, följsamhet, skadeprevention och rehabilitering. </a:t>
            </a:r>
          </a:p>
          <a:p>
            <a:endParaRPr lang="sv-SE" dirty="0"/>
          </a:p>
          <a:p>
            <a:r>
              <a:rPr lang="sv-SE" dirty="0"/>
              <a:t>Dessutom berör kursen andra psykologiska discipliner som kan relateras till hälsa och idrottsprestation, t ex utvecklings-, social och kognitiv psykologi, liksom arbetshälsopsykologi, positiv psykologi och psykofysiologi. </a:t>
            </a:r>
          </a:p>
          <a:p>
            <a:endParaRPr lang="sv-SE" dirty="0"/>
          </a:p>
          <a:p>
            <a:r>
              <a:rPr lang="sv-SE" dirty="0"/>
              <a:t>Kursens innehåll presenteras i ett format som gynnar studentens möjlighet att förklara och tolka relevant forskningsmetod och interventioner. Kursen ges och examineras på engelska.</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B863A3-F6DA-432C-A68C-0B1EB56ED58E}"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6639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 denna kurs kommer olika aspekter av idrotts- och hälsopsykologi studeras i förhållande till individuell hälsa och folkhälsa. Kursen använder ett holistiskt perspektiv som understryker samspelet mellan biologiska, psykologiska och sociala faktorer liksom deras konsekvenser för idrottsprestationer, hälsa och välmående. </a:t>
            </a:r>
          </a:p>
          <a:p>
            <a:endParaRPr lang="sv-SE" dirty="0"/>
          </a:p>
          <a:p>
            <a:r>
              <a:rPr lang="sv-SE" dirty="0"/>
              <a:t>Kursen tar upp faktorer som ligger bakom prestation och hälsa så som stress, sömn, emotioner, motivation, följsamhet, skadeprevention och rehabilitering. </a:t>
            </a:r>
          </a:p>
          <a:p>
            <a:endParaRPr lang="sv-SE" dirty="0"/>
          </a:p>
          <a:p>
            <a:r>
              <a:rPr lang="sv-SE" dirty="0"/>
              <a:t>Dessutom berör kursen andra psykologiska discipliner som kan relateras till hälsa och idrottsprestation, t ex utvecklings-, social och kognitiv psykologi, liksom arbetshälsopsykologi, positiv psykologi och psykofysiologi. </a:t>
            </a:r>
          </a:p>
          <a:p>
            <a:endParaRPr lang="sv-SE" dirty="0"/>
          </a:p>
          <a:p>
            <a:r>
              <a:rPr lang="sv-SE" dirty="0"/>
              <a:t>Kursens innehåll presenteras i ett format som gynnar studentens möjlighet att förklara och tolka relevant forskningsmetod och interventioner. Kursen ges och examineras på engelska.</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B863A3-F6DA-432C-A68C-0B1EB56ED58E}"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40251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 denna kurs kommer olika aspekter av idrotts- och hälsopsykologi studeras i förhållande till individuell hälsa och folkhälsa. Kursen använder ett holistiskt perspektiv som understryker samspelet mellan biologiska, psykologiska och sociala faktorer liksom deras konsekvenser för idrottsprestationer, hälsa och välmående. </a:t>
            </a:r>
          </a:p>
          <a:p>
            <a:endParaRPr lang="sv-SE" dirty="0"/>
          </a:p>
          <a:p>
            <a:r>
              <a:rPr lang="sv-SE" dirty="0"/>
              <a:t>Kursen tar upp faktorer som ligger bakom prestation och hälsa så som stress, sömn, emotioner, motivation, följsamhet, skadeprevention och rehabilitering. </a:t>
            </a:r>
          </a:p>
          <a:p>
            <a:endParaRPr lang="sv-SE" dirty="0"/>
          </a:p>
          <a:p>
            <a:r>
              <a:rPr lang="sv-SE" dirty="0"/>
              <a:t>Dessutom berör kursen andra psykologiska discipliner som kan relateras till hälsa och idrottsprestation, t ex utvecklings-, social och kognitiv psykologi, liksom arbetshälsopsykologi, positiv psykologi och psykofysiologi. </a:t>
            </a:r>
          </a:p>
          <a:p>
            <a:endParaRPr lang="sv-SE" dirty="0"/>
          </a:p>
          <a:p>
            <a:r>
              <a:rPr lang="sv-SE" dirty="0"/>
              <a:t>Kursens innehåll presenteras i ett format som gynnar studentens möjlighet att förklara och tolka relevant forskningsmetod och interventioner. Kursen ges och examineras på engelska.</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B863A3-F6DA-432C-A68C-0B1EB56ED58E}"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16309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 denna kurs kommer olika aspekter av idrotts- och hälsopsykologi studeras i förhållande till individuell hälsa och folkhälsa. Kursen använder ett holistiskt perspektiv som understryker samspelet mellan biologiska, psykologiska och sociala faktorer liksom deras konsekvenser för idrottsprestationer, hälsa och välmående. </a:t>
            </a:r>
          </a:p>
          <a:p>
            <a:endParaRPr lang="sv-SE" dirty="0"/>
          </a:p>
          <a:p>
            <a:r>
              <a:rPr lang="sv-SE" dirty="0"/>
              <a:t>Kursen tar upp faktorer som ligger bakom prestation och hälsa så som stress, sömn, emotioner, motivation, följsamhet, skadeprevention och rehabilitering. </a:t>
            </a:r>
          </a:p>
          <a:p>
            <a:endParaRPr lang="sv-SE" dirty="0"/>
          </a:p>
          <a:p>
            <a:r>
              <a:rPr lang="sv-SE" dirty="0"/>
              <a:t>Dessutom berör kursen andra psykologiska discipliner som kan relateras till hälsa och idrottsprestation, t ex utvecklings-, social och kognitiv psykologi, liksom arbetshälsopsykologi, positiv psykologi och psykofysiologi. </a:t>
            </a:r>
          </a:p>
          <a:p>
            <a:endParaRPr lang="sv-SE" dirty="0"/>
          </a:p>
          <a:p>
            <a:r>
              <a:rPr lang="sv-SE" dirty="0"/>
              <a:t>Kursens innehåll presenteras i ett format som gynnar studentens möjlighet att förklara och tolka relevant forskningsmetod och interventioner. Kursen ges och examineras på engelska.</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B863A3-F6DA-432C-A68C-0B1EB56ED58E}"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63092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 denna kurs kommer olika aspekter av idrotts- och hälsopsykologi studeras i förhållande till individuell hälsa och folkhälsa. Kursen använder ett holistiskt perspektiv som understryker samspelet mellan biologiska, psykologiska och sociala faktorer liksom deras konsekvenser för idrottsprestationer, hälsa och välmående. </a:t>
            </a:r>
          </a:p>
          <a:p>
            <a:endParaRPr lang="sv-SE" dirty="0"/>
          </a:p>
          <a:p>
            <a:r>
              <a:rPr lang="sv-SE" dirty="0"/>
              <a:t>Kursen tar upp faktorer som ligger bakom prestation och hälsa så som stress, sömn, emotioner, motivation, följsamhet, skadeprevention och rehabilitering. </a:t>
            </a:r>
          </a:p>
          <a:p>
            <a:endParaRPr lang="sv-SE" dirty="0"/>
          </a:p>
          <a:p>
            <a:r>
              <a:rPr lang="sv-SE" dirty="0"/>
              <a:t>Dessutom berör kursen andra psykologiska discipliner som kan relateras till hälsa och idrottsprestation, t ex utvecklings-, social och kognitiv psykologi, liksom arbetshälsopsykologi, positiv psykologi och psykofysiologi. </a:t>
            </a:r>
          </a:p>
          <a:p>
            <a:endParaRPr lang="sv-SE" dirty="0"/>
          </a:p>
          <a:p>
            <a:r>
              <a:rPr lang="sv-SE" dirty="0"/>
              <a:t>Kursens innehåll presenteras i ett format som gynnar studentens möjlighet att förklara och tolka relevant forskningsmetod och interventioner. Kursen ges och examineras på engelska.</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B863A3-F6DA-432C-A68C-0B1EB56ED58E}"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89649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 denna kurs kommer olika aspekter av idrotts- och hälsopsykologi studeras i förhållande till individuell hälsa och folkhälsa. Kursen använder ett holistiskt perspektiv som understryker samspelet mellan biologiska, psykologiska och sociala faktorer liksom deras konsekvenser för idrottsprestationer, hälsa och välmående. </a:t>
            </a:r>
          </a:p>
          <a:p>
            <a:endParaRPr lang="sv-SE" dirty="0"/>
          </a:p>
          <a:p>
            <a:r>
              <a:rPr lang="sv-SE" dirty="0"/>
              <a:t>Kursen tar upp faktorer som ligger bakom prestation och hälsa så som stress, sömn, emotioner, motivation, följsamhet, skadeprevention och rehabilitering. </a:t>
            </a:r>
          </a:p>
          <a:p>
            <a:endParaRPr lang="sv-SE" dirty="0"/>
          </a:p>
          <a:p>
            <a:r>
              <a:rPr lang="sv-SE" dirty="0"/>
              <a:t>Dessutom berör kursen andra psykologiska discipliner som kan relateras till hälsa och idrottsprestation, t ex utvecklings-, social och kognitiv psykologi, liksom arbetshälsopsykologi, positiv psykologi och psykofysiologi. </a:t>
            </a:r>
          </a:p>
          <a:p>
            <a:endParaRPr lang="sv-SE" dirty="0"/>
          </a:p>
          <a:p>
            <a:r>
              <a:rPr lang="sv-SE" dirty="0"/>
              <a:t>Kursens innehåll presenteras i ett format som gynnar studentens möjlighet att förklara och tolka relevant forskningsmetod och interventioner. Kursen ges och examineras på engelska.</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B863A3-F6DA-432C-A68C-0B1EB56ED58E}"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74671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 denna kurs kommer olika aspekter av idrotts- och hälsopsykologi studeras i förhållande till individuell hälsa och folkhälsa. Kursen använder ett holistiskt perspektiv som understryker samspelet mellan biologiska, psykologiska och sociala faktorer liksom deras konsekvenser för idrottsprestationer, hälsa och välmående. </a:t>
            </a:r>
          </a:p>
          <a:p>
            <a:endParaRPr lang="sv-SE" dirty="0"/>
          </a:p>
          <a:p>
            <a:r>
              <a:rPr lang="sv-SE" dirty="0"/>
              <a:t>Kursen tar upp faktorer som ligger bakom prestation och hälsa så som stress, sömn, emotioner, motivation, följsamhet, skadeprevention och rehabilitering. </a:t>
            </a:r>
          </a:p>
          <a:p>
            <a:endParaRPr lang="sv-SE" dirty="0"/>
          </a:p>
          <a:p>
            <a:r>
              <a:rPr lang="sv-SE" dirty="0"/>
              <a:t>Dessutom berör kursen andra psykologiska discipliner som kan relateras till hälsa och idrottsprestation, t ex utvecklings-, social och kognitiv psykologi, liksom arbetshälsopsykologi, positiv psykologi och psykofysiologi. </a:t>
            </a:r>
          </a:p>
          <a:p>
            <a:endParaRPr lang="sv-SE" dirty="0"/>
          </a:p>
          <a:p>
            <a:r>
              <a:rPr lang="sv-SE" dirty="0"/>
              <a:t>Kursens innehåll presenteras i ett format som gynnar studentens möjlighet att förklara och tolka relevant forskningsmetod och interventioner. Kursen ges och examineras på engelska.</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B863A3-F6DA-432C-A68C-0B1EB56ED58E}"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11069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4.xml"/><Relationship Id="rId4" Type="http://schemas.openxmlformats.org/officeDocument/2006/relationships/image" Target="../media/image6.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Rubrikbild">
    <p:bg>
      <p:bgPr>
        <a:solidFill>
          <a:schemeClr val="accent2"/>
        </a:solidFill>
        <a:effectLst/>
      </p:bgPr>
    </p:bg>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735914" y="1477962"/>
            <a:ext cx="7442200" cy="2767484"/>
          </a:xfrm>
        </p:spPr>
        <p:txBody>
          <a:bodyPr anchor="t" anchorCtr="0"/>
          <a:lstStyle>
            <a:lvl1pPr algn="l">
              <a:defRPr sz="6500">
                <a:solidFill>
                  <a:schemeClr val="bg1"/>
                </a:solidFill>
              </a:defRPr>
            </a:lvl1pPr>
          </a:lstStyle>
          <a:p>
            <a:r>
              <a:rPr lang="sv-SE"/>
              <a:t>Klicka här för att ändra format</a:t>
            </a:r>
          </a:p>
        </p:txBody>
      </p:sp>
      <p:grpSp>
        <p:nvGrpSpPr>
          <p:cNvPr id="14" name="Bild 12">
            <a:extLst>
              <a:ext uri="{FF2B5EF4-FFF2-40B4-BE49-F238E27FC236}">
                <a16:creationId xmlns:a16="http://schemas.microsoft.com/office/drawing/2014/main" id="{7480CAB8-273C-4307-BE49-A68792607C8A}"/>
              </a:ext>
            </a:extLst>
          </p:cNvPr>
          <p:cNvGrpSpPr/>
          <p:nvPr userDrawn="1"/>
        </p:nvGrpSpPr>
        <p:grpSpPr>
          <a:xfrm rot="10800000">
            <a:off x="7569200" y="3324803"/>
            <a:ext cx="4622800" cy="4622800"/>
            <a:chOff x="8149828" y="4715850"/>
            <a:chExt cx="2028825" cy="2028825"/>
          </a:xfrm>
        </p:grpSpPr>
        <p:sp>
          <p:nvSpPr>
            <p:cNvPr id="15" name="Frihandsfigur: Form 14">
              <a:extLst>
                <a:ext uri="{FF2B5EF4-FFF2-40B4-BE49-F238E27FC236}">
                  <a16:creationId xmlns:a16="http://schemas.microsoft.com/office/drawing/2014/main" id="{30F286F7-5F5D-418D-B92B-8477B0A6D1EC}"/>
                </a:ext>
              </a:extLst>
            </p:cNvPr>
            <p:cNvSpPr/>
            <p:nvPr/>
          </p:nvSpPr>
          <p:spPr>
            <a:xfrm>
              <a:off x="8149828" y="4715850"/>
              <a:ext cx="2028825" cy="2028825"/>
            </a:xfrm>
            <a:custGeom>
              <a:avLst/>
              <a:gdLst>
                <a:gd name="connsiteX0" fmla="*/ 2028587 w 2028825"/>
                <a:gd name="connsiteY0" fmla="*/ 3572 h 2028825"/>
                <a:gd name="connsiteX1" fmla="*/ 3572 w 2028825"/>
                <a:gd name="connsiteY1" fmla="*/ 2028587 h 2028825"/>
              </a:gdLst>
              <a:ahLst/>
              <a:cxnLst>
                <a:cxn ang="0">
                  <a:pos x="connsiteX0" y="connsiteY0"/>
                </a:cxn>
                <a:cxn ang="0">
                  <a:pos x="connsiteX1" y="connsiteY1"/>
                </a:cxn>
              </a:cxnLst>
              <a:rect l="l" t="t" r="r" b="b"/>
              <a:pathLst>
                <a:path w="2028825" h="2028825">
                  <a:moveTo>
                    <a:pt x="2028587" y="3572"/>
                  </a:moveTo>
                  <a:cubicBezTo>
                    <a:pt x="2028587" y="1121807"/>
                    <a:pt x="1121807" y="2028587"/>
                    <a:pt x="3572" y="2028587"/>
                  </a:cubicBezTo>
                </a:path>
              </a:pathLst>
            </a:custGeom>
            <a:noFill/>
            <a:ln w="12700" cap="flat">
              <a:solidFill>
                <a:schemeClr val="bg1"/>
              </a:solidFill>
              <a:prstDash val="solid"/>
              <a:miter/>
            </a:ln>
          </p:spPr>
          <p:txBody>
            <a:bodyPr rtlCol="0" anchor="ctr"/>
            <a:lstStyle/>
            <a:p>
              <a:endParaRPr lang="sv-SE"/>
            </a:p>
          </p:txBody>
        </p:sp>
        <p:sp>
          <p:nvSpPr>
            <p:cNvPr id="16" name="Frihandsfigur: Form 15">
              <a:extLst>
                <a:ext uri="{FF2B5EF4-FFF2-40B4-BE49-F238E27FC236}">
                  <a16:creationId xmlns:a16="http://schemas.microsoft.com/office/drawing/2014/main" id="{0DE23CDF-53D8-4B4B-8E37-6B226536DC29}"/>
                </a:ext>
              </a:extLst>
            </p:cNvPr>
            <p:cNvSpPr/>
            <p:nvPr/>
          </p:nvSpPr>
          <p:spPr>
            <a:xfrm>
              <a:off x="8149828" y="4715850"/>
              <a:ext cx="1762125" cy="1762125"/>
            </a:xfrm>
            <a:custGeom>
              <a:avLst/>
              <a:gdLst>
                <a:gd name="connsiteX0" fmla="*/ 1759029 w 1762125"/>
                <a:gd name="connsiteY0" fmla="*/ 3572 h 1762125"/>
                <a:gd name="connsiteX1" fmla="*/ 3572 w 1762125"/>
                <a:gd name="connsiteY1" fmla="*/ 1759029 h 1762125"/>
              </a:gdLst>
              <a:ahLst/>
              <a:cxnLst>
                <a:cxn ang="0">
                  <a:pos x="connsiteX0" y="connsiteY0"/>
                </a:cxn>
                <a:cxn ang="0">
                  <a:pos x="connsiteX1" y="connsiteY1"/>
                </a:cxn>
              </a:cxnLst>
              <a:rect l="l" t="t" r="r" b="b"/>
              <a:pathLst>
                <a:path w="1762125" h="1762125">
                  <a:moveTo>
                    <a:pt x="1759029" y="3572"/>
                  </a:moveTo>
                  <a:cubicBezTo>
                    <a:pt x="1759029" y="973217"/>
                    <a:pt x="973217" y="1759029"/>
                    <a:pt x="3572" y="1759029"/>
                  </a:cubicBezTo>
                </a:path>
              </a:pathLst>
            </a:custGeom>
            <a:noFill/>
            <a:ln w="12700" cap="flat">
              <a:solidFill>
                <a:schemeClr val="bg1"/>
              </a:solidFill>
              <a:prstDash val="solid"/>
              <a:miter/>
            </a:ln>
          </p:spPr>
          <p:txBody>
            <a:bodyPr rtlCol="0" anchor="ctr"/>
            <a:lstStyle/>
            <a:p>
              <a:endParaRPr lang="sv-SE"/>
            </a:p>
          </p:txBody>
        </p:sp>
        <p:sp>
          <p:nvSpPr>
            <p:cNvPr id="17" name="Frihandsfigur: Form 16">
              <a:extLst>
                <a:ext uri="{FF2B5EF4-FFF2-40B4-BE49-F238E27FC236}">
                  <a16:creationId xmlns:a16="http://schemas.microsoft.com/office/drawing/2014/main" id="{E68923A6-A84A-4475-BD90-2CF5472DA60A}"/>
                </a:ext>
              </a:extLst>
            </p:cNvPr>
            <p:cNvSpPr/>
            <p:nvPr/>
          </p:nvSpPr>
          <p:spPr>
            <a:xfrm>
              <a:off x="8149828" y="4715850"/>
              <a:ext cx="1485900" cy="1485900"/>
            </a:xfrm>
            <a:custGeom>
              <a:avLst/>
              <a:gdLst>
                <a:gd name="connsiteX0" fmla="*/ 1488519 w 1485900"/>
                <a:gd name="connsiteY0" fmla="*/ 3572 h 1485900"/>
                <a:gd name="connsiteX1" fmla="*/ 3572 w 1485900"/>
                <a:gd name="connsiteY1" fmla="*/ 1488519 h 1485900"/>
              </a:gdLst>
              <a:ahLst/>
              <a:cxnLst>
                <a:cxn ang="0">
                  <a:pos x="connsiteX0" y="connsiteY0"/>
                </a:cxn>
                <a:cxn ang="0">
                  <a:pos x="connsiteX1" y="connsiteY1"/>
                </a:cxn>
              </a:cxnLst>
              <a:rect l="l" t="t" r="r" b="b"/>
              <a:pathLst>
                <a:path w="1485900" h="1485900">
                  <a:moveTo>
                    <a:pt x="1488519" y="3572"/>
                  </a:moveTo>
                  <a:cubicBezTo>
                    <a:pt x="1488519" y="823674"/>
                    <a:pt x="823674" y="1488519"/>
                    <a:pt x="3572" y="1488519"/>
                  </a:cubicBezTo>
                </a:path>
              </a:pathLst>
            </a:custGeom>
            <a:noFill/>
            <a:ln w="12700" cap="flat">
              <a:solidFill>
                <a:schemeClr val="bg1"/>
              </a:solidFill>
              <a:prstDash val="solid"/>
              <a:miter/>
            </a:ln>
          </p:spPr>
          <p:txBody>
            <a:bodyPr rtlCol="0" anchor="ctr"/>
            <a:lstStyle/>
            <a:p>
              <a:endParaRPr lang="sv-SE"/>
            </a:p>
          </p:txBody>
        </p:sp>
        <p:sp>
          <p:nvSpPr>
            <p:cNvPr id="18" name="Frihandsfigur: Form 17">
              <a:extLst>
                <a:ext uri="{FF2B5EF4-FFF2-40B4-BE49-F238E27FC236}">
                  <a16:creationId xmlns:a16="http://schemas.microsoft.com/office/drawing/2014/main" id="{756BE39E-DCED-4A9E-8F8C-CE6F686124BD}"/>
                </a:ext>
              </a:extLst>
            </p:cNvPr>
            <p:cNvSpPr/>
            <p:nvPr/>
          </p:nvSpPr>
          <p:spPr>
            <a:xfrm>
              <a:off x="8149828" y="4715850"/>
              <a:ext cx="1219200" cy="1219200"/>
            </a:xfrm>
            <a:custGeom>
              <a:avLst/>
              <a:gdLst>
                <a:gd name="connsiteX0" fmla="*/ 1218962 w 1219200"/>
                <a:gd name="connsiteY0" fmla="*/ 3572 h 1219200"/>
                <a:gd name="connsiteX1" fmla="*/ 3572 w 1219200"/>
                <a:gd name="connsiteY1" fmla="*/ 1218962 h 1219200"/>
              </a:gdLst>
              <a:ahLst/>
              <a:cxnLst>
                <a:cxn ang="0">
                  <a:pos x="connsiteX0" y="connsiteY0"/>
                </a:cxn>
                <a:cxn ang="0">
                  <a:pos x="connsiteX1" y="connsiteY1"/>
                </a:cxn>
              </a:cxnLst>
              <a:rect l="l" t="t" r="r" b="b"/>
              <a:pathLst>
                <a:path w="1219200" h="1219200">
                  <a:moveTo>
                    <a:pt x="1218962" y="3572"/>
                  </a:moveTo>
                  <a:cubicBezTo>
                    <a:pt x="1218962" y="674132"/>
                    <a:pt x="675084" y="1218962"/>
                    <a:pt x="3572" y="1218962"/>
                  </a:cubicBezTo>
                </a:path>
              </a:pathLst>
            </a:custGeom>
            <a:noFill/>
            <a:ln w="12700" cap="flat">
              <a:solidFill>
                <a:schemeClr val="bg1"/>
              </a:solidFill>
              <a:prstDash val="solid"/>
              <a:miter/>
            </a:ln>
          </p:spPr>
          <p:txBody>
            <a:bodyPr rtlCol="0" anchor="ctr"/>
            <a:lstStyle/>
            <a:p>
              <a:endParaRPr lang="sv-SE"/>
            </a:p>
          </p:txBody>
        </p:sp>
        <p:sp>
          <p:nvSpPr>
            <p:cNvPr id="19" name="Frihandsfigur: Form 18">
              <a:extLst>
                <a:ext uri="{FF2B5EF4-FFF2-40B4-BE49-F238E27FC236}">
                  <a16:creationId xmlns:a16="http://schemas.microsoft.com/office/drawing/2014/main" id="{310C7191-E51B-4F15-93A3-E193D1E9F1BC}"/>
                </a:ext>
              </a:extLst>
            </p:cNvPr>
            <p:cNvSpPr/>
            <p:nvPr/>
          </p:nvSpPr>
          <p:spPr>
            <a:xfrm>
              <a:off x="8149828" y="4715850"/>
              <a:ext cx="942975" cy="942975"/>
            </a:xfrm>
            <a:custGeom>
              <a:avLst/>
              <a:gdLst>
                <a:gd name="connsiteX0" fmla="*/ 948452 w 942975"/>
                <a:gd name="connsiteY0" fmla="*/ 3572 h 942975"/>
                <a:gd name="connsiteX1" fmla="*/ 3572 w 942975"/>
                <a:gd name="connsiteY1" fmla="*/ 948452 h 942975"/>
              </a:gdLst>
              <a:ahLst/>
              <a:cxnLst>
                <a:cxn ang="0">
                  <a:pos x="connsiteX0" y="connsiteY0"/>
                </a:cxn>
                <a:cxn ang="0">
                  <a:pos x="connsiteX1" y="connsiteY1"/>
                </a:cxn>
              </a:cxnLst>
              <a:rect l="l" t="t" r="r" b="b"/>
              <a:pathLst>
                <a:path w="942975" h="942975">
                  <a:moveTo>
                    <a:pt x="948452" y="3572"/>
                  </a:moveTo>
                  <a:cubicBezTo>
                    <a:pt x="948452" y="525542"/>
                    <a:pt x="525542" y="948452"/>
                    <a:pt x="3572" y="948452"/>
                  </a:cubicBezTo>
                </a:path>
              </a:pathLst>
            </a:custGeom>
            <a:noFill/>
            <a:ln w="12700" cap="flat">
              <a:solidFill>
                <a:schemeClr val="bg1"/>
              </a:solidFill>
              <a:prstDash val="solid"/>
              <a:miter/>
            </a:ln>
          </p:spPr>
          <p:txBody>
            <a:bodyPr rtlCol="0" anchor="ctr"/>
            <a:lstStyle/>
            <a:p>
              <a:endParaRPr lang="sv-SE"/>
            </a:p>
          </p:txBody>
        </p:sp>
        <p:sp>
          <p:nvSpPr>
            <p:cNvPr id="20" name="Frihandsfigur: Form 19">
              <a:extLst>
                <a:ext uri="{FF2B5EF4-FFF2-40B4-BE49-F238E27FC236}">
                  <a16:creationId xmlns:a16="http://schemas.microsoft.com/office/drawing/2014/main" id="{F3959870-4B3F-4BE9-8B3B-4044858C9B28}"/>
                </a:ext>
              </a:extLst>
            </p:cNvPr>
            <p:cNvSpPr/>
            <p:nvPr/>
          </p:nvSpPr>
          <p:spPr>
            <a:xfrm>
              <a:off x="8149828" y="4715850"/>
              <a:ext cx="676275" cy="676275"/>
            </a:xfrm>
            <a:custGeom>
              <a:avLst/>
              <a:gdLst>
                <a:gd name="connsiteX0" fmla="*/ 678894 w 676275"/>
                <a:gd name="connsiteY0" fmla="*/ 3572 h 676275"/>
                <a:gd name="connsiteX1" fmla="*/ 3572 w 676275"/>
                <a:gd name="connsiteY1" fmla="*/ 678894 h 676275"/>
              </a:gdLst>
              <a:ahLst/>
              <a:cxnLst>
                <a:cxn ang="0">
                  <a:pos x="connsiteX0" y="connsiteY0"/>
                </a:cxn>
                <a:cxn ang="0">
                  <a:pos x="connsiteX1" y="connsiteY1"/>
                </a:cxn>
              </a:cxnLst>
              <a:rect l="l" t="t" r="r" b="b"/>
              <a:pathLst>
                <a:path w="676275" h="676275">
                  <a:moveTo>
                    <a:pt x="678894" y="3572"/>
                  </a:moveTo>
                  <a:cubicBezTo>
                    <a:pt x="678894" y="375999"/>
                    <a:pt x="376952" y="678894"/>
                    <a:pt x="3572" y="678894"/>
                  </a:cubicBezTo>
                </a:path>
              </a:pathLst>
            </a:custGeom>
            <a:noFill/>
            <a:ln w="12700" cap="flat">
              <a:solidFill>
                <a:schemeClr val="bg1"/>
              </a:solidFill>
              <a:prstDash val="solid"/>
              <a:miter/>
            </a:ln>
          </p:spPr>
          <p:txBody>
            <a:bodyPr rtlCol="0" anchor="ctr"/>
            <a:lstStyle/>
            <a:p>
              <a:endParaRPr lang="sv-SE"/>
            </a:p>
          </p:txBody>
        </p:sp>
        <p:sp>
          <p:nvSpPr>
            <p:cNvPr id="21" name="Frihandsfigur: Form 20">
              <a:extLst>
                <a:ext uri="{FF2B5EF4-FFF2-40B4-BE49-F238E27FC236}">
                  <a16:creationId xmlns:a16="http://schemas.microsoft.com/office/drawing/2014/main" id="{1B78BEA1-4C3C-43F7-8FFC-A9A39A21CB92}"/>
                </a:ext>
              </a:extLst>
            </p:cNvPr>
            <p:cNvSpPr/>
            <p:nvPr/>
          </p:nvSpPr>
          <p:spPr>
            <a:xfrm>
              <a:off x="8149828" y="4715850"/>
              <a:ext cx="409575" cy="409575"/>
            </a:xfrm>
            <a:custGeom>
              <a:avLst/>
              <a:gdLst>
                <a:gd name="connsiteX0" fmla="*/ 408384 w 409575"/>
                <a:gd name="connsiteY0" fmla="*/ 3572 h 409575"/>
                <a:gd name="connsiteX1" fmla="*/ 3572 w 409575"/>
                <a:gd name="connsiteY1" fmla="*/ 408384 h 409575"/>
              </a:gdLst>
              <a:ahLst/>
              <a:cxnLst>
                <a:cxn ang="0">
                  <a:pos x="connsiteX0" y="connsiteY0"/>
                </a:cxn>
                <a:cxn ang="0">
                  <a:pos x="connsiteX1" y="connsiteY1"/>
                </a:cxn>
              </a:cxnLst>
              <a:rect l="l" t="t" r="r" b="b"/>
              <a:pathLst>
                <a:path w="409575" h="409575">
                  <a:moveTo>
                    <a:pt x="408384" y="3572"/>
                  </a:moveTo>
                  <a:cubicBezTo>
                    <a:pt x="408384" y="227409"/>
                    <a:pt x="227409" y="408384"/>
                    <a:pt x="3572" y="408384"/>
                  </a:cubicBezTo>
                </a:path>
              </a:pathLst>
            </a:custGeom>
            <a:noFill/>
            <a:ln w="12700" cap="flat">
              <a:solidFill>
                <a:schemeClr val="bg1"/>
              </a:solidFill>
              <a:prstDash val="solid"/>
              <a:miter/>
            </a:ln>
          </p:spPr>
          <p:txBody>
            <a:bodyPr rtlCol="0" anchor="ctr"/>
            <a:lstStyle/>
            <a:p>
              <a:endParaRPr lang="sv-SE"/>
            </a:p>
          </p:txBody>
        </p:sp>
      </p:grpSp>
      <p:grpSp>
        <p:nvGrpSpPr>
          <p:cNvPr id="23" name="Bild 21">
            <a:extLst>
              <a:ext uri="{FF2B5EF4-FFF2-40B4-BE49-F238E27FC236}">
                <a16:creationId xmlns:a16="http://schemas.microsoft.com/office/drawing/2014/main" id="{C66ECA47-E88F-40F5-B75A-61A8C366EC0F}"/>
              </a:ext>
            </a:extLst>
          </p:cNvPr>
          <p:cNvGrpSpPr/>
          <p:nvPr/>
        </p:nvGrpSpPr>
        <p:grpSpPr>
          <a:xfrm>
            <a:off x="8622676" y="-2283490"/>
            <a:ext cx="4151645" cy="8303289"/>
            <a:chOff x="5014912" y="1266825"/>
            <a:chExt cx="2162175" cy="4324350"/>
          </a:xfrm>
        </p:grpSpPr>
        <p:sp>
          <p:nvSpPr>
            <p:cNvPr id="24" name="Frihandsfigur: Form 23">
              <a:extLst>
                <a:ext uri="{FF2B5EF4-FFF2-40B4-BE49-F238E27FC236}">
                  <a16:creationId xmlns:a16="http://schemas.microsoft.com/office/drawing/2014/main" id="{99FC589D-4553-4DE3-9E49-5FF06130C752}"/>
                </a:ext>
              </a:extLst>
            </p:cNvPr>
            <p:cNvSpPr/>
            <p:nvPr/>
          </p:nvSpPr>
          <p:spPr>
            <a:xfrm>
              <a:off x="5014198" y="4503658"/>
              <a:ext cx="2162175" cy="1085850"/>
            </a:xfrm>
            <a:custGeom>
              <a:avLst/>
              <a:gdLst>
                <a:gd name="connsiteX0" fmla="*/ 2162889 w 2162175"/>
                <a:gd name="connsiteY0" fmla="*/ 3572 h 1085850"/>
                <a:gd name="connsiteX1" fmla="*/ 1082754 w 2162175"/>
                <a:gd name="connsiteY1" fmla="*/ 1083707 h 1085850"/>
                <a:gd name="connsiteX2" fmla="*/ 3572 w 2162175"/>
                <a:gd name="connsiteY2" fmla="*/ 3572 h 1085850"/>
                <a:gd name="connsiteX3" fmla="*/ 2162889 w 2162175"/>
                <a:gd name="connsiteY3" fmla="*/ 3572 h 1085850"/>
              </a:gdLst>
              <a:ahLst/>
              <a:cxnLst>
                <a:cxn ang="0">
                  <a:pos x="connsiteX0" y="connsiteY0"/>
                </a:cxn>
                <a:cxn ang="0">
                  <a:pos x="connsiteX1" y="connsiteY1"/>
                </a:cxn>
                <a:cxn ang="0">
                  <a:pos x="connsiteX2" y="connsiteY2"/>
                </a:cxn>
                <a:cxn ang="0">
                  <a:pos x="connsiteX3" y="connsiteY3"/>
                </a:cxn>
              </a:cxnLst>
              <a:rect l="l" t="t" r="r" b="b"/>
              <a:pathLst>
                <a:path w="2162175" h="1085850">
                  <a:moveTo>
                    <a:pt x="2162889" y="3572"/>
                  </a:moveTo>
                  <a:cubicBezTo>
                    <a:pt x="2162889" y="599837"/>
                    <a:pt x="1679019" y="1083707"/>
                    <a:pt x="1082754" y="1083707"/>
                  </a:cubicBezTo>
                  <a:cubicBezTo>
                    <a:pt x="486489" y="1083707"/>
                    <a:pt x="3572" y="599837"/>
                    <a:pt x="3572" y="3572"/>
                  </a:cubicBezTo>
                  <a:lnTo>
                    <a:pt x="2162889" y="3572"/>
                  </a:lnTo>
                  <a:close/>
                </a:path>
              </a:pathLst>
            </a:custGeom>
            <a:noFill/>
            <a:ln w="12700" cap="flat">
              <a:solidFill>
                <a:schemeClr val="bg1"/>
              </a:solidFill>
              <a:prstDash val="solid"/>
              <a:miter/>
            </a:ln>
          </p:spPr>
          <p:txBody>
            <a:bodyPr rtlCol="0" anchor="ctr"/>
            <a:lstStyle/>
            <a:p>
              <a:endParaRPr lang="sv-SE"/>
            </a:p>
          </p:txBody>
        </p:sp>
        <p:sp>
          <p:nvSpPr>
            <p:cNvPr id="25" name="Frihandsfigur: Form 24">
              <a:extLst>
                <a:ext uri="{FF2B5EF4-FFF2-40B4-BE49-F238E27FC236}">
                  <a16:creationId xmlns:a16="http://schemas.microsoft.com/office/drawing/2014/main" id="{6F401FF8-6396-4229-B556-BB8B3F619512}"/>
                </a:ext>
              </a:extLst>
            </p:cNvPr>
            <p:cNvSpPr/>
            <p:nvPr/>
          </p:nvSpPr>
          <p:spPr>
            <a:xfrm>
              <a:off x="5014198" y="1263253"/>
              <a:ext cx="9525" cy="3238500"/>
            </a:xfrm>
            <a:custGeom>
              <a:avLst/>
              <a:gdLst>
                <a:gd name="connsiteX0" fmla="*/ 3572 w 0"/>
                <a:gd name="connsiteY0" fmla="*/ 3243977 h 3238500"/>
                <a:gd name="connsiteX1" fmla="*/ 3572 w 0"/>
                <a:gd name="connsiteY1" fmla="*/ 3572 h 3238500"/>
              </a:gdLst>
              <a:ahLst/>
              <a:cxnLst>
                <a:cxn ang="0">
                  <a:pos x="connsiteX0" y="connsiteY0"/>
                </a:cxn>
                <a:cxn ang="0">
                  <a:pos x="connsiteX1" y="connsiteY1"/>
                </a:cxn>
              </a:cxnLst>
              <a:rect l="l" t="t" r="r" b="b"/>
              <a:pathLst>
                <a:path h="3238500">
                  <a:moveTo>
                    <a:pt x="3572" y="3243977"/>
                  </a:moveTo>
                  <a:lnTo>
                    <a:pt x="3572" y="3572"/>
                  </a:lnTo>
                </a:path>
              </a:pathLst>
            </a:custGeom>
            <a:ln w="12700" cap="flat">
              <a:solidFill>
                <a:schemeClr val="bg1"/>
              </a:solidFill>
              <a:prstDash val="solid"/>
              <a:miter/>
            </a:ln>
          </p:spPr>
          <p:txBody>
            <a:bodyPr rtlCol="0" anchor="ctr"/>
            <a:lstStyle/>
            <a:p>
              <a:endParaRPr lang="sv-SE"/>
            </a:p>
          </p:txBody>
        </p:sp>
        <p:sp>
          <p:nvSpPr>
            <p:cNvPr id="26" name="Frihandsfigur: Form 25">
              <a:extLst>
                <a:ext uri="{FF2B5EF4-FFF2-40B4-BE49-F238E27FC236}">
                  <a16:creationId xmlns:a16="http://schemas.microsoft.com/office/drawing/2014/main" id="{AF2890AA-7266-401A-9A57-C095DF237AD2}"/>
                </a:ext>
              </a:extLst>
            </p:cNvPr>
            <p:cNvSpPr/>
            <p:nvPr/>
          </p:nvSpPr>
          <p:spPr>
            <a:xfrm>
              <a:off x="7173515" y="1263253"/>
              <a:ext cx="9525" cy="3238500"/>
            </a:xfrm>
            <a:custGeom>
              <a:avLst/>
              <a:gdLst>
                <a:gd name="connsiteX0" fmla="*/ 3572 w 0"/>
                <a:gd name="connsiteY0" fmla="*/ 3243977 h 3238500"/>
                <a:gd name="connsiteX1" fmla="*/ 3572 w 0"/>
                <a:gd name="connsiteY1" fmla="*/ 3572 h 3238500"/>
              </a:gdLst>
              <a:ahLst/>
              <a:cxnLst>
                <a:cxn ang="0">
                  <a:pos x="connsiteX0" y="connsiteY0"/>
                </a:cxn>
                <a:cxn ang="0">
                  <a:pos x="connsiteX1" y="connsiteY1"/>
                </a:cxn>
              </a:cxnLst>
              <a:rect l="l" t="t" r="r" b="b"/>
              <a:pathLst>
                <a:path h="3238500">
                  <a:moveTo>
                    <a:pt x="3572" y="3243977"/>
                  </a:moveTo>
                  <a:lnTo>
                    <a:pt x="3572" y="3572"/>
                  </a:lnTo>
                </a:path>
              </a:pathLst>
            </a:custGeom>
            <a:ln w="12700" cap="flat">
              <a:solidFill>
                <a:schemeClr val="bg1"/>
              </a:solidFill>
              <a:prstDash val="solid"/>
              <a:miter/>
            </a:ln>
          </p:spPr>
          <p:txBody>
            <a:bodyPr rtlCol="0" anchor="ctr"/>
            <a:lstStyle/>
            <a:p>
              <a:endParaRPr lang="sv-SE"/>
            </a:p>
          </p:txBody>
        </p:sp>
        <p:sp>
          <p:nvSpPr>
            <p:cNvPr id="27" name="Frihandsfigur: Form 26">
              <a:extLst>
                <a:ext uri="{FF2B5EF4-FFF2-40B4-BE49-F238E27FC236}">
                  <a16:creationId xmlns:a16="http://schemas.microsoft.com/office/drawing/2014/main" id="{A965BAAD-2BD9-4D93-AF0A-CE99C9B85115}"/>
                </a:ext>
              </a:extLst>
            </p:cNvPr>
            <p:cNvSpPr/>
            <p:nvPr/>
          </p:nvSpPr>
          <p:spPr>
            <a:xfrm>
              <a:off x="5014198" y="4465558"/>
              <a:ext cx="9525" cy="38100"/>
            </a:xfrm>
            <a:custGeom>
              <a:avLst/>
              <a:gdLst>
                <a:gd name="connsiteX0" fmla="*/ 3572 w 0"/>
                <a:gd name="connsiteY0" fmla="*/ 41672 h 38100"/>
                <a:gd name="connsiteX1" fmla="*/ 4524 w 0"/>
                <a:gd name="connsiteY1" fmla="*/ 3572 h 38100"/>
              </a:gdLst>
              <a:ahLst/>
              <a:cxnLst>
                <a:cxn ang="0">
                  <a:pos x="connsiteX0" y="connsiteY0"/>
                </a:cxn>
                <a:cxn ang="0">
                  <a:pos x="connsiteX1" y="connsiteY1"/>
                </a:cxn>
              </a:cxnLst>
              <a:rect l="l" t="t" r="r" b="b"/>
              <a:pathLst>
                <a:path h="38100">
                  <a:moveTo>
                    <a:pt x="3572" y="41672"/>
                  </a:moveTo>
                  <a:cubicBezTo>
                    <a:pt x="3572" y="29289"/>
                    <a:pt x="3572" y="15954"/>
                    <a:pt x="4524" y="3572"/>
                  </a:cubicBezTo>
                </a:path>
              </a:pathLst>
            </a:custGeom>
            <a:noFill/>
            <a:ln w="12700" cap="flat">
              <a:solidFill>
                <a:schemeClr val="bg1"/>
              </a:solidFill>
              <a:prstDash val="solid"/>
              <a:miter/>
            </a:ln>
          </p:spPr>
          <p:txBody>
            <a:bodyPr rtlCol="0" anchor="ctr"/>
            <a:lstStyle/>
            <a:p>
              <a:endParaRPr lang="sv-SE"/>
            </a:p>
          </p:txBody>
        </p:sp>
        <p:sp>
          <p:nvSpPr>
            <p:cNvPr id="28" name="Frihandsfigur: Form 27">
              <a:extLst>
                <a:ext uri="{FF2B5EF4-FFF2-40B4-BE49-F238E27FC236}">
                  <a16:creationId xmlns:a16="http://schemas.microsoft.com/office/drawing/2014/main" id="{AEC293E6-197D-4F07-9AA5-710D28C55178}"/>
                </a:ext>
              </a:extLst>
            </p:cNvPr>
            <p:cNvSpPr/>
            <p:nvPr/>
          </p:nvSpPr>
          <p:spPr>
            <a:xfrm>
              <a:off x="5019913" y="3423523"/>
              <a:ext cx="2152650" cy="1009650"/>
            </a:xfrm>
            <a:custGeom>
              <a:avLst/>
              <a:gdLst>
                <a:gd name="connsiteX0" fmla="*/ 3572 w 2152650"/>
                <a:gd name="connsiteY0" fmla="*/ 968454 h 1009650"/>
                <a:gd name="connsiteX1" fmla="*/ 1077039 w 2152650"/>
                <a:gd name="connsiteY1" fmla="*/ 3572 h 1009650"/>
                <a:gd name="connsiteX2" fmla="*/ 2154317 w 2152650"/>
                <a:gd name="connsiteY2" fmla="*/ 1006554 h 1009650"/>
              </a:gdLst>
              <a:ahLst/>
              <a:cxnLst>
                <a:cxn ang="0">
                  <a:pos x="connsiteX0" y="connsiteY0"/>
                </a:cxn>
                <a:cxn ang="0">
                  <a:pos x="connsiteX1" y="connsiteY1"/>
                </a:cxn>
                <a:cxn ang="0">
                  <a:pos x="connsiteX2" y="connsiteY2"/>
                </a:cxn>
              </a:cxnLst>
              <a:rect l="l" t="t" r="r" b="b"/>
              <a:pathLst>
                <a:path w="2152650" h="1009650">
                  <a:moveTo>
                    <a:pt x="3572" y="968454"/>
                  </a:moveTo>
                  <a:cubicBezTo>
                    <a:pt x="60722" y="426482"/>
                    <a:pt x="519827" y="3572"/>
                    <a:pt x="1077039" y="3572"/>
                  </a:cubicBezTo>
                  <a:cubicBezTo>
                    <a:pt x="1647587" y="3572"/>
                    <a:pt x="2115265" y="446484"/>
                    <a:pt x="2154317" y="1006554"/>
                  </a:cubicBezTo>
                </a:path>
              </a:pathLst>
            </a:custGeom>
            <a:noFill/>
            <a:ln w="12700" cap="flat">
              <a:solidFill>
                <a:schemeClr val="bg1"/>
              </a:solidFill>
              <a:custDash>
                <a:ds d="607373" sp="607373"/>
              </a:custDash>
              <a:miter/>
            </a:ln>
          </p:spPr>
          <p:txBody>
            <a:bodyPr rtlCol="0" anchor="ctr"/>
            <a:lstStyle/>
            <a:p>
              <a:endParaRPr lang="sv-SE"/>
            </a:p>
          </p:txBody>
        </p:sp>
        <p:sp>
          <p:nvSpPr>
            <p:cNvPr id="29" name="Frihandsfigur: Form 28">
              <a:extLst>
                <a:ext uri="{FF2B5EF4-FFF2-40B4-BE49-F238E27FC236}">
                  <a16:creationId xmlns:a16="http://schemas.microsoft.com/office/drawing/2014/main" id="{3C24FC52-6773-49B4-8246-543EE561AB82}"/>
                </a:ext>
              </a:extLst>
            </p:cNvPr>
            <p:cNvSpPr/>
            <p:nvPr/>
          </p:nvSpPr>
          <p:spPr>
            <a:xfrm>
              <a:off x="7173515" y="4465558"/>
              <a:ext cx="9525" cy="38100"/>
            </a:xfrm>
            <a:custGeom>
              <a:avLst/>
              <a:gdLst>
                <a:gd name="connsiteX0" fmla="*/ 3572 w 0"/>
                <a:gd name="connsiteY0" fmla="*/ 3572 h 38100"/>
                <a:gd name="connsiteX1" fmla="*/ 4524 w 0"/>
                <a:gd name="connsiteY1" fmla="*/ 41672 h 38100"/>
              </a:gdLst>
              <a:ahLst/>
              <a:cxnLst>
                <a:cxn ang="0">
                  <a:pos x="connsiteX0" y="connsiteY0"/>
                </a:cxn>
                <a:cxn ang="0">
                  <a:pos x="connsiteX1" y="connsiteY1"/>
                </a:cxn>
              </a:cxnLst>
              <a:rect l="l" t="t" r="r" b="b"/>
              <a:pathLst>
                <a:path h="38100">
                  <a:moveTo>
                    <a:pt x="3572" y="3572"/>
                  </a:moveTo>
                  <a:cubicBezTo>
                    <a:pt x="3572" y="15954"/>
                    <a:pt x="4524" y="29289"/>
                    <a:pt x="4524" y="41672"/>
                  </a:cubicBezTo>
                </a:path>
              </a:pathLst>
            </a:custGeom>
            <a:noFill/>
            <a:ln w="12700" cap="flat">
              <a:solidFill>
                <a:schemeClr val="bg1"/>
              </a:solidFill>
              <a:prstDash val="solid"/>
              <a:miter/>
            </a:ln>
          </p:spPr>
          <p:txBody>
            <a:bodyPr rtlCol="0" anchor="ctr"/>
            <a:lstStyle/>
            <a:p>
              <a:endParaRPr lang="sv-SE"/>
            </a:p>
          </p:txBody>
        </p:sp>
      </p:grpSp>
      <p:pic>
        <p:nvPicPr>
          <p:cNvPr id="22" name="Bildobjekt 21">
            <a:extLst>
              <a:ext uri="{FF2B5EF4-FFF2-40B4-BE49-F238E27FC236}">
                <a16:creationId xmlns:a16="http://schemas.microsoft.com/office/drawing/2014/main" id="{14FAD095-CB8E-45D7-A974-AF3C39DCA272}"/>
              </a:ext>
            </a:extLst>
          </p:cNvPr>
          <p:cNvPicPr>
            <a:picLocks noChangeAspect="1"/>
          </p:cNvPicPr>
          <p:nvPr userDrawn="1"/>
        </p:nvPicPr>
        <p:blipFill>
          <a:blip r:embed="rId2"/>
          <a:stretch>
            <a:fillRect/>
          </a:stretch>
        </p:blipFill>
        <p:spPr>
          <a:xfrm>
            <a:off x="713590" y="4538076"/>
            <a:ext cx="1701000" cy="1593222"/>
          </a:xfrm>
          <a:prstGeom prst="rect">
            <a:avLst/>
          </a:prstGeom>
        </p:spPr>
      </p:pic>
    </p:spTree>
    <p:extLst>
      <p:ext uri="{BB962C8B-B14F-4D97-AF65-F5344CB8AC3E}">
        <p14:creationId xmlns:p14="http://schemas.microsoft.com/office/powerpoint/2010/main" val="51211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p:bg>
      <p:bgPr>
        <a:solidFill>
          <a:schemeClr val="accent3"/>
        </a:solidFill>
        <a:effectLst/>
      </p:bgPr>
    </p:bg>
    <p:spTree>
      <p:nvGrpSpPr>
        <p:cNvPr id="1" name=""/>
        <p:cNvGrpSpPr/>
        <p:nvPr/>
      </p:nvGrpSpPr>
      <p:grpSpPr>
        <a:xfrm>
          <a:off x="0" y="0"/>
          <a:ext cx="0" cy="0"/>
          <a:chOff x="0" y="0"/>
          <a:chExt cx="0" cy="0"/>
        </a:xfrm>
      </p:grpSpPr>
      <p:sp>
        <p:nvSpPr>
          <p:cNvPr id="7" name="Rubrik 6"/>
          <p:cNvSpPr>
            <a:spLocks noGrp="1"/>
          </p:cNvSpPr>
          <p:nvPr>
            <p:ph type="title" hasCustomPrompt="1"/>
          </p:nvPr>
        </p:nvSpPr>
        <p:spPr>
          <a:xfrm>
            <a:off x="728369" y="1029494"/>
            <a:ext cx="5367632" cy="1366838"/>
          </a:xfrm>
        </p:spPr>
        <p:txBody>
          <a:bodyPr anchor="b" anchorCtr="0"/>
          <a:lstStyle>
            <a:lvl1pPr>
              <a:defRPr>
                <a:solidFill>
                  <a:schemeClr val="bg1"/>
                </a:solidFill>
              </a:defRPr>
            </a:lvl1pPr>
          </a:lstStyle>
          <a:p>
            <a:r>
              <a:rPr lang="sv-SE"/>
              <a:t>Klicka här för att ändra format</a:t>
            </a:r>
          </a:p>
        </p:txBody>
      </p:sp>
      <p:sp>
        <p:nvSpPr>
          <p:cNvPr id="5" name="Platshållare för text 4">
            <a:extLst>
              <a:ext uri="{FF2B5EF4-FFF2-40B4-BE49-F238E27FC236}">
                <a16:creationId xmlns:a16="http://schemas.microsoft.com/office/drawing/2014/main" id="{ECAA6480-B03D-49A9-8911-CAB108677579}"/>
              </a:ext>
            </a:extLst>
          </p:cNvPr>
          <p:cNvSpPr>
            <a:spLocks noGrp="1"/>
          </p:cNvSpPr>
          <p:nvPr>
            <p:ph type="body" sz="quarter" idx="13"/>
          </p:nvPr>
        </p:nvSpPr>
        <p:spPr>
          <a:xfrm>
            <a:off x="725688" y="2448980"/>
            <a:ext cx="5367633" cy="3896258"/>
          </a:xfrm>
        </p:spPr>
        <p:txBody>
          <a:bodyPr/>
          <a:lstStyle>
            <a:lvl1pPr marL="0" indent="0">
              <a:buNone/>
              <a:defRPr sz="2000">
                <a:solidFill>
                  <a:schemeClr val="bg1"/>
                </a:solidFill>
              </a:defRPr>
            </a:lvl1pPr>
            <a:lvl2pPr marL="447675"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Redigera format för bakgrundstext</a:t>
            </a:r>
          </a:p>
        </p:txBody>
      </p:sp>
      <p:sp>
        <p:nvSpPr>
          <p:cNvPr id="13" name="Frihandsfigur: Form 12">
            <a:extLst>
              <a:ext uri="{FF2B5EF4-FFF2-40B4-BE49-F238E27FC236}">
                <a16:creationId xmlns:a16="http://schemas.microsoft.com/office/drawing/2014/main" id="{E224027E-F31E-419B-A956-6AE31D98E0A7}"/>
              </a:ext>
            </a:extLst>
          </p:cNvPr>
          <p:cNvSpPr/>
          <p:nvPr/>
        </p:nvSpPr>
        <p:spPr>
          <a:xfrm rot="10800000">
            <a:off x="5815471" y="4346212"/>
            <a:ext cx="2360231" cy="4722812"/>
          </a:xfrm>
          <a:custGeom>
            <a:avLst/>
            <a:gdLst>
              <a:gd name="connsiteX0" fmla="*/ 3572 w 1181100"/>
              <a:gd name="connsiteY0" fmla="*/ 2382917 h 2381250"/>
              <a:gd name="connsiteX1" fmla="*/ 1185624 w 1181100"/>
              <a:gd name="connsiteY1" fmla="*/ 3572 h 2381250"/>
            </a:gdLst>
            <a:ahLst/>
            <a:cxnLst>
              <a:cxn ang="0">
                <a:pos x="connsiteX0" y="connsiteY0"/>
              </a:cxn>
              <a:cxn ang="0">
                <a:pos x="connsiteX1" y="connsiteY1"/>
              </a:cxn>
            </a:cxnLst>
            <a:rect l="l" t="t" r="r" b="b"/>
            <a:pathLst>
              <a:path w="1181100" h="2381250">
                <a:moveTo>
                  <a:pt x="3572" y="2382917"/>
                </a:moveTo>
                <a:lnTo>
                  <a:pt x="1185624" y="3572"/>
                </a:lnTo>
              </a:path>
            </a:pathLst>
          </a:custGeom>
          <a:ln w="12700" cap="flat">
            <a:solidFill>
              <a:schemeClr val="bg1"/>
            </a:solidFill>
            <a:prstDash val="solid"/>
            <a:miter/>
          </a:ln>
        </p:spPr>
        <p:txBody>
          <a:bodyPr rtlCol="0" anchor="ctr"/>
          <a:lstStyle/>
          <a:p>
            <a:endParaRPr lang="sv-SE"/>
          </a:p>
        </p:txBody>
      </p:sp>
      <p:sp>
        <p:nvSpPr>
          <p:cNvPr id="14" name="Frihandsfigur: Form 13">
            <a:extLst>
              <a:ext uri="{FF2B5EF4-FFF2-40B4-BE49-F238E27FC236}">
                <a16:creationId xmlns:a16="http://schemas.microsoft.com/office/drawing/2014/main" id="{BD8B1939-D009-4693-9E5F-66C38F60FCA1}"/>
              </a:ext>
            </a:extLst>
          </p:cNvPr>
          <p:cNvSpPr/>
          <p:nvPr/>
        </p:nvSpPr>
        <p:spPr>
          <a:xfrm rot="10800000">
            <a:off x="11032724" y="4344323"/>
            <a:ext cx="2379265" cy="4722812"/>
          </a:xfrm>
          <a:custGeom>
            <a:avLst/>
            <a:gdLst>
              <a:gd name="connsiteX0" fmla="*/ 3572 w 1190625"/>
              <a:gd name="connsiteY0" fmla="*/ 3572 h 2381250"/>
              <a:gd name="connsiteX1" fmla="*/ 1187529 w 1190625"/>
              <a:gd name="connsiteY1" fmla="*/ 2381964 h 2381250"/>
            </a:gdLst>
            <a:ahLst/>
            <a:cxnLst>
              <a:cxn ang="0">
                <a:pos x="connsiteX0" y="connsiteY0"/>
              </a:cxn>
              <a:cxn ang="0">
                <a:pos x="connsiteX1" y="connsiteY1"/>
              </a:cxn>
            </a:cxnLst>
            <a:rect l="l" t="t" r="r" b="b"/>
            <a:pathLst>
              <a:path w="1190625" h="2381250">
                <a:moveTo>
                  <a:pt x="3572" y="3572"/>
                </a:moveTo>
                <a:lnTo>
                  <a:pt x="1187529" y="2381964"/>
                </a:lnTo>
              </a:path>
            </a:pathLst>
          </a:custGeom>
          <a:ln w="12700" cap="flat">
            <a:solidFill>
              <a:schemeClr val="bg1"/>
            </a:solidFill>
            <a:prstDash val="solid"/>
            <a:miter/>
          </a:ln>
        </p:spPr>
        <p:txBody>
          <a:bodyPr rtlCol="0" anchor="ctr"/>
          <a:lstStyle/>
          <a:p>
            <a:endParaRPr lang="sv-SE"/>
          </a:p>
        </p:txBody>
      </p:sp>
      <p:sp>
        <p:nvSpPr>
          <p:cNvPr id="15" name="Frihandsfigur: Form 14">
            <a:extLst>
              <a:ext uri="{FF2B5EF4-FFF2-40B4-BE49-F238E27FC236}">
                <a16:creationId xmlns:a16="http://schemas.microsoft.com/office/drawing/2014/main" id="{B5F45494-5972-4B5E-BD0C-EB8BD37DBE3E}"/>
              </a:ext>
            </a:extLst>
          </p:cNvPr>
          <p:cNvSpPr/>
          <p:nvPr/>
        </p:nvSpPr>
        <p:spPr>
          <a:xfrm rot="10800000">
            <a:off x="7450502" y="571499"/>
            <a:ext cx="4320745" cy="4313113"/>
          </a:xfrm>
          <a:custGeom>
            <a:avLst/>
            <a:gdLst>
              <a:gd name="connsiteX0" fmla="*/ 2163842 w 2162175"/>
              <a:gd name="connsiteY0" fmla="*/ 1083707 h 2162175"/>
              <a:gd name="connsiteX1" fmla="*/ 1083707 w 2162175"/>
              <a:gd name="connsiteY1" fmla="*/ 2163842 h 2162175"/>
              <a:gd name="connsiteX2" fmla="*/ 3572 w 2162175"/>
              <a:gd name="connsiteY2" fmla="*/ 1083707 h 2162175"/>
              <a:gd name="connsiteX3" fmla="*/ 1083707 w 2162175"/>
              <a:gd name="connsiteY3" fmla="*/ 3572 h 2162175"/>
              <a:gd name="connsiteX4" fmla="*/ 2163842 w 2162175"/>
              <a:gd name="connsiteY4" fmla="*/ 1083707 h 2162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2175" h="2162175">
                <a:moveTo>
                  <a:pt x="2163842" y="1083707"/>
                </a:moveTo>
                <a:cubicBezTo>
                  <a:pt x="2163842" y="1680249"/>
                  <a:pt x="1680249" y="2163842"/>
                  <a:pt x="1083707" y="2163842"/>
                </a:cubicBezTo>
                <a:cubicBezTo>
                  <a:pt x="487165" y="2163842"/>
                  <a:pt x="3572" y="1680249"/>
                  <a:pt x="3572" y="1083707"/>
                </a:cubicBezTo>
                <a:cubicBezTo>
                  <a:pt x="3572" y="487165"/>
                  <a:pt x="487165" y="3572"/>
                  <a:pt x="1083707" y="3572"/>
                </a:cubicBezTo>
                <a:cubicBezTo>
                  <a:pt x="1680249" y="3572"/>
                  <a:pt x="2163842" y="487165"/>
                  <a:pt x="2163842" y="1083707"/>
                </a:cubicBezTo>
                <a:close/>
              </a:path>
            </a:pathLst>
          </a:custGeom>
          <a:noFill/>
          <a:ln w="12700" cap="flat">
            <a:solidFill>
              <a:schemeClr val="bg1"/>
            </a:solidFill>
            <a:prstDash val="solid"/>
            <a:miter/>
          </a:ln>
        </p:spPr>
        <p:txBody>
          <a:bodyPr rtlCol="0" anchor="ctr"/>
          <a:lstStyle/>
          <a:p>
            <a:endParaRPr lang="sv-SE"/>
          </a:p>
        </p:txBody>
      </p:sp>
      <p:sp>
        <p:nvSpPr>
          <p:cNvPr id="16" name="Frihandsfigur: Form 15">
            <a:extLst>
              <a:ext uri="{FF2B5EF4-FFF2-40B4-BE49-F238E27FC236}">
                <a16:creationId xmlns:a16="http://schemas.microsoft.com/office/drawing/2014/main" id="{C0EBDD0B-3CFD-44BD-B271-2F862D735303}"/>
              </a:ext>
            </a:extLst>
          </p:cNvPr>
          <p:cNvSpPr/>
          <p:nvPr/>
        </p:nvSpPr>
        <p:spPr>
          <a:xfrm rot="10800000">
            <a:off x="11771248" y="2723454"/>
            <a:ext cx="380682" cy="18891"/>
          </a:xfrm>
          <a:custGeom>
            <a:avLst/>
            <a:gdLst>
              <a:gd name="connsiteX0" fmla="*/ 193119 w 190500"/>
              <a:gd name="connsiteY0" fmla="*/ 3572 h 0"/>
              <a:gd name="connsiteX1" fmla="*/ 3572 w 190500"/>
              <a:gd name="connsiteY1" fmla="*/ 3572 h 0"/>
            </a:gdLst>
            <a:ahLst/>
            <a:cxnLst>
              <a:cxn ang="0">
                <a:pos x="connsiteX0" y="connsiteY0"/>
              </a:cxn>
              <a:cxn ang="0">
                <a:pos x="connsiteX1" y="connsiteY1"/>
              </a:cxn>
            </a:cxnLst>
            <a:rect l="l" t="t" r="r" b="b"/>
            <a:pathLst>
              <a:path w="190500">
                <a:moveTo>
                  <a:pt x="193119" y="3572"/>
                </a:moveTo>
                <a:lnTo>
                  <a:pt x="3572" y="3572"/>
                </a:lnTo>
              </a:path>
            </a:pathLst>
          </a:custGeom>
          <a:ln w="12700" cap="flat">
            <a:solidFill>
              <a:schemeClr val="bg1"/>
            </a:solidFill>
            <a:prstDash val="solid"/>
            <a:miter/>
          </a:ln>
        </p:spPr>
        <p:txBody>
          <a:bodyPr rtlCol="0" anchor="ctr"/>
          <a:lstStyle/>
          <a:p>
            <a:endParaRPr lang="sv-SE"/>
          </a:p>
        </p:txBody>
      </p:sp>
      <p:sp>
        <p:nvSpPr>
          <p:cNvPr id="17" name="Frihandsfigur: Form 16">
            <a:extLst>
              <a:ext uri="{FF2B5EF4-FFF2-40B4-BE49-F238E27FC236}">
                <a16:creationId xmlns:a16="http://schemas.microsoft.com/office/drawing/2014/main" id="{9E96EF8E-165F-48B6-AAA1-8119F72BCC2F}"/>
              </a:ext>
            </a:extLst>
          </p:cNvPr>
          <p:cNvSpPr/>
          <p:nvPr userDrawn="1"/>
        </p:nvSpPr>
        <p:spPr>
          <a:xfrm rot="10800000">
            <a:off x="7073627" y="2687737"/>
            <a:ext cx="187398" cy="45719"/>
          </a:xfrm>
          <a:custGeom>
            <a:avLst/>
            <a:gdLst>
              <a:gd name="connsiteX0" fmla="*/ 192167 w 190500"/>
              <a:gd name="connsiteY0" fmla="*/ 3572 h 0"/>
              <a:gd name="connsiteX1" fmla="*/ 3572 w 190500"/>
              <a:gd name="connsiteY1" fmla="*/ 3572 h 0"/>
            </a:gdLst>
            <a:ahLst/>
            <a:cxnLst>
              <a:cxn ang="0">
                <a:pos x="connsiteX0" y="connsiteY0"/>
              </a:cxn>
              <a:cxn ang="0">
                <a:pos x="connsiteX1" y="connsiteY1"/>
              </a:cxn>
            </a:cxnLst>
            <a:rect l="l" t="t" r="r" b="b"/>
            <a:pathLst>
              <a:path w="190500">
                <a:moveTo>
                  <a:pt x="192167" y="3572"/>
                </a:moveTo>
                <a:lnTo>
                  <a:pt x="3572" y="3572"/>
                </a:lnTo>
              </a:path>
            </a:pathLst>
          </a:custGeom>
          <a:ln w="12700" cap="flat">
            <a:solidFill>
              <a:schemeClr val="bg1"/>
            </a:solidFill>
            <a:prstDash val="solid"/>
            <a:miter/>
          </a:ln>
        </p:spPr>
        <p:txBody>
          <a:bodyPr rtlCol="0" anchor="ctr"/>
          <a:lstStyle/>
          <a:p>
            <a:endParaRPr lang="sv-SE"/>
          </a:p>
        </p:txBody>
      </p:sp>
      <p:sp>
        <p:nvSpPr>
          <p:cNvPr id="18" name="Frihandsfigur: Form 17">
            <a:extLst>
              <a:ext uri="{FF2B5EF4-FFF2-40B4-BE49-F238E27FC236}">
                <a16:creationId xmlns:a16="http://schemas.microsoft.com/office/drawing/2014/main" id="{17152C02-463D-4799-AEB7-8CC51F517AA4}"/>
              </a:ext>
            </a:extLst>
          </p:cNvPr>
          <p:cNvSpPr/>
          <p:nvPr/>
        </p:nvSpPr>
        <p:spPr>
          <a:xfrm rot="10800000">
            <a:off x="9481442" y="2611995"/>
            <a:ext cx="266478" cy="264477"/>
          </a:xfrm>
          <a:custGeom>
            <a:avLst/>
            <a:gdLst>
              <a:gd name="connsiteX0" fmla="*/ 138827 w 133350"/>
              <a:gd name="connsiteY0" fmla="*/ 71199 h 133350"/>
              <a:gd name="connsiteX1" fmla="*/ 71199 w 133350"/>
              <a:gd name="connsiteY1" fmla="*/ 138827 h 133350"/>
              <a:gd name="connsiteX2" fmla="*/ 3572 w 133350"/>
              <a:gd name="connsiteY2" fmla="*/ 71199 h 133350"/>
              <a:gd name="connsiteX3" fmla="*/ 71199 w 133350"/>
              <a:gd name="connsiteY3" fmla="*/ 3572 h 133350"/>
              <a:gd name="connsiteX4" fmla="*/ 138827 w 133350"/>
              <a:gd name="connsiteY4" fmla="*/ 71199 h 133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50" h="133350">
                <a:moveTo>
                  <a:pt x="138827" y="71199"/>
                </a:moveTo>
                <a:cubicBezTo>
                  <a:pt x="138827" y="108549"/>
                  <a:pt x="108549" y="138827"/>
                  <a:pt x="71199" y="138827"/>
                </a:cubicBezTo>
                <a:cubicBezTo>
                  <a:pt x="33850" y="138827"/>
                  <a:pt x="3572" y="108549"/>
                  <a:pt x="3572" y="71199"/>
                </a:cubicBezTo>
                <a:cubicBezTo>
                  <a:pt x="3572" y="33850"/>
                  <a:pt x="33850" y="3572"/>
                  <a:pt x="71199" y="3572"/>
                </a:cubicBezTo>
                <a:cubicBezTo>
                  <a:pt x="108549" y="3572"/>
                  <a:pt x="138827" y="33850"/>
                  <a:pt x="138827" y="71199"/>
                </a:cubicBezTo>
                <a:close/>
              </a:path>
            </a:pathLst>
          </a:custGeom>
          <a:noFill/>
          <a:ln w="12700" cap="flat">
            <a:solidFill>
              <a:schemeClr val="bg1"/>
            </a:solidFill>
            <a:prstDash val="solid"/>
            <a:miter/>
          </a:ln>
        </p:spPr>
        <p:txBody>
          <a:bodyPr rtlCol="0" anchor="ctr"/>
          <a:lstStyle/>
          <a:p>
            <a:endParaRPr lang="sv-SE"/>
          </a:p>
        </p:txBody>
      </p:sp>
      <p:sp>
        <p:nvSpPr>
          <p:cNvPr id="21" name="Frihandsfigur: Form 20">
            <a:extLst>
              <a:ext uri="{FF2B5EF4-FFF2-40B4-BE49-F238E27FC236}">
                <a16:creationId xmlns:a16="http://schemas.microsoft.com/office/drawing/2014/main" id="{A2C622ED-5990-46E9-A58C-C268888FD70D}"/>
              </a:ext>
            </a:extLst>
          </p:cNvPr>
          <p:cNvSpPr/>
          <p:nvPr/>
        </p:nvSpPr>
        <p:spPr>
          <a:xfrm rot="5400000">
            <a:off x="4760477" y="2833929"/>
            <a:ext cx="8543924" cy="3542826"/>
          </a:xfrm>
          <a:custGeom>
            <a:avLst/>
            <a:gdLst>
              <a:gd name="connsiteX0" fmla="*/ 3572 w 4352925"/>
              <a:gd name="connsiteY0" fmla="*/ 3572 h 1781175"/>
              <a:gd name="connsiteX1" fmla="*/ 4355545 w 4352925"/>
              <a:gd name="connsiteY1" fmla="*/ 3572 h 1781175"/>
              <a:gd name="connsiteX2" fmla="*/ 4355545 w 4352925"/>
              <a:gd name="connsiteY2" fmla="*/ 1785699 h 1781175"/>
              <a:gd name="connsiteX3" fmla="*/ 3572 w 4352925"/>
              <a:gd name="connsiteY3" fmla="*/ 1785699 h 1781175"/>
            </a:gdLst>
            <a:ahLst/>
            <a:cxnLst>
              <a:cxn ang="0">
                <a:pos x="connsiteX0" y="connsiteY0"/>
              </a:cxn>
              <a:cxn ang="0">
                <a:pos x="connsiteX1" y="connsiteY1"/>
              </a:cxn>
              <a:cxn ang="0">
                <a:pos x="connsiteX2" y="connsiteY2"/>
              </a:cxn>
              <a:cxn ang="0">
                <a:pos x="connsiteX3" y="connsiteY3"/>
              </a:cxn>
            </a:cxnLst>
            <a:rect l="l" t="t" r="r" b="b"/>
            <a:pathLst>
              <a:path w="4352925" h="1781175">
                <a:moveTo>
                  <a:pt x="3572" y="3572"/>
                </a:moveTo>
                <a:lnTo>
                  <a:pt x="4355545" y="3572"/>
                </a:lnTo>
                <a:lnTo>
                  <a:pt x="4355545" y="1785699"/>
                </a:lnTo>
                <a:lnTo>
                  <a:pt x="3572" y="1785699"/>
                </a:lnTo>
                <a:close/>
              </a:path>
            </a:pathLst>
          </a:custGeom>
          <a:noFill/>
          <a:ln w="12700" cap="flat">
            <a:solidFill>
              <a:schemeClr val="bg1"/>
            </a:solidFill>
            <a:prstDash val="solid"/>
            <a:miter/>
          </a:ln>
        </p:spPr>
        <p:txBody>
          <a:bodyPr rtlCol="0" anchor="ctr"/>
          <a:lstStyle/>
          <a:p>
            <a:endParaRPr lang="sv-SE"/>
          </a:p>
        </p:txBody>
      </p:sp>
      <p:sp>
        <p:nvSpPr>
          <p:cNvPr id="22" name="Frihandsfigur: Form 21">
            <a:extLst>
              <a:ext uri="{FF2B5EF4-FFF2-40B4-BE49-F238E27FC236}">
                <a16:creationId xmlns:a16="http://schemas.microsoft.com/office/drawing/2014/main" id="{FE41A834-F608-420E-ADB9-78B4863B8C1C}"/>
              </a:ext>
            </a:extLst>
          </p:cNvPr>
          <p:cNvSpPr/>
          <p:nvPr/>
        </p:nvSpPr>
        <p:spPr>
          <a:xfrm rot="5400000">
            <a:off x="5929913" y="4046990"/>
            <a:ext cx="3802751" cy="1155682"/>
          </a:xfrm>
          <a:custGeom>
            <a:avLst/>
            <a:gdLst>
              <a:gd name="connsiteX0" fmla="*/ 3572 w 1924050"/>
              <a:gd name="connsiteY0" fmla="*/ 581739 h 581025"/>
              <a:gd name="connsiteX1" fmla="*/ 3572 w 1924050"/>
              <a:gd name="connsiteY1" fmla="*/ 3572 h 581025"/>
              <a:gd name="connsiteX2" fmla="*/ 1926670 w 1924050"/>
              <a:gd name="connsiteY2" fmla="*/ 3572 h 581025"/>
              <a:gd name="connsiteX3" fmla="*/ 1926670 w 1924050"/>
              <a:gd name="connsiteY3" fmla="*/ 581739 h 581025"/>
            </a:gdLst>
            <a:ahLst/>
            <a:cxnLst>
              <a:cxn ang="0">
                <a:pos x="connsiteX0" y="connsiteY0"/>
              </a:cxn>
              <a:cxn ang="0">
                <a:pos x="connsiteX1" y="connsiteY1"/>
              </a:cxn>
              <a:cxn ang="0">
                <a:pos x="connsiteX2" y="connsiteY2"/>
              </a:cxn>
              <a:cxn ang="0">
                <a:pos x="connsiteX3" y="connsiteY3"/>
              </a:cxn>
            </a:cxnLst>
            <a:rect l="l" t="t" r="r" b="b"/>
            <a:pathLst>
              <a:path w="1924050" h="581025">
                <a:moveTo>
                  <a:pt x="3572" y="581739"/>
                </a:moveTo>
                <a:lnTo>
                  <a:pt x="3572" y="3572"/>
                </a:lnTo>
                <a:lnTo>
                  <a:pt x="1926670" y="3572"/>
                </a:lnTo>
                <a:lnTo>
                  <a:pt x="1926670" y="581739"/>
                </a:lnTo>
              </a:path>
            </a:pathLst>
          </a:custGeom>
          <a:noFill/>
          <a:ln w="12700" cap="flat">
            <a:solidFill>
              <a:schemeClr val="bg1"/>
            </a:solidFill>
            <a:prstDash val="solid"/>
            <a:miter/>
          </a:ln>
        </p:spPr>
        <p:txBody>
          <a:bodyPr rtlCol="0" anchor="ctr"/>
          <a:lstStyle/>
          <a:p>
            <a:endParaRPr lang="sv-SE"/>
          </a:p>
        </p:txBody>
      </p:sp>
      <p:sp>
        <p:nvSpPr>
          <p:cNvPr id="23" name="Frihandsfigur: Form 22">
            <a:extLst>
              <a:ext uri="{FF2B5EF4-FFF2-40B4-BE49-F238E27FC236}">
                <a16:creationId xmlns:a16="http://schemas.microsoft.com/office/drawing/2014/main" id="{1217FD72-C3AE-456F-8FED-0720FE9C1F59}"/>
              </a:ext>
            </a:extLst>
          </p:cNvPr>
          <p:cNvSpPr/>
          <p:nvPr/>
        </p:nvSpPr>
        <p:spPr>
          <a:xfrm rot="5400000">
            <a:off x="9537515" y="4556315"/>
            <a:ext cx="168261" cy="170510"/>
          </a:xfrm>
          <a:custGeom>
            <a:avLst/>
            <a:gdLst>
              <a:gd name="connsiteX0" fmla="*/ 89297 w 85725"/>
              <a:gd name="connsiteY0" fmla="*/ 46434 h 85725"/>
              <a:gd name="connsiteX1" fmla="*/ 46434 w 85725"/>
              <a:gd name="connsiteY1" fmla="*/ 89297 h 85725"/>
              <a:gd name="connsiteX2" fmla="*/ 3572 w 85725"/>
              <a:gd name="connsiteY2" fmla="*/ 46434 h 85725"/>
              <a:gd name="connsiteX3" fmla="*/ 46434 w 85725"/>
              <a:gd name="connsiteY3" fmla="*/ 3572 h 85725"/>
              <a:gd name="connsiteX4" fmla="*/ 89297 w 85725"/>
              <a:gd name="connsiteY4" fmla="*/ 46434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85725">
                <a:moveTo>
                  <a:pt x="89297" y="46434"/>
                </a:moveTo>
                <a:cubicBezTo>
                  <a:pt x="89297" y="70107"/>
                  <a:pt x="70107" y="89297"/>
                  <a:pt x="46434" y="89297"/>
                </a:cubicBezTo>
                <a:cubicBezTo>
                  <a:pt x="22762" y="89297"/>
                  <a:pt x="3572" y="70107"/>
                  <a:pt x="3572" y="46434"/>
                </a:cubicBezTo>
                <a:cubicBezTo>
                  <a:pt x="3572" y="22762"/>
                  <a:pt x="22762" y="3572"/>
                  <a:pt x="46434" y="3572"/>
                </a:cubicBezTo>
                <a:cubicBezTo>
                  <a:pt x="70107" y="3572"/>
                  <a:pt x="89297" y="22762"/>
                  <a:pt x="89297" y="46434"/>
                </a:cubicBezTo>
                <a:close/>
              </a:path>
            </a:pathLst>
          </a:custGeom>
          <a:solidFill>
            <a:schemeClr val="bg1"/>
          </a:solidFill>
          <a:ln w="12700" cap="flat">
            <a:solidFill>
              <a:schemeClr val="bg1"/>
            </a:solidFill>
            <a:prstDash val="solid"/>
            <a:miter/>
          </a:ln>
        </p:spPr>
        <p:txBody>
          <a:bodyPr rtlCol="0" anchor="ctr"/>
          <a:lstStyle/>
          <a:p>
            <a:endParaRPr lang="sv-SE"/>
          </a:p>
        </p:txBody>
      </p:sp>
      <p:sp>
        <p:nvSpPr>
          <p:cNvPr id="24" name="Frihandsfigur: Form 23">
            <a:extLst>
              <a:ext uri="{FF2B5EF4-FFF2-40B4-BE49-F238E27FC236}">
                <a16:creationId xmlns:a16="http://schemas.microsoft.com/office/drawing/2014/main" id="{C8C0BC28-0177-4DE1-B93A-786F0EEC70DD}"/>
              </a:ext>
            </a:extLst>
          </p:cNvPr>
          <p:cNvSpPr/>
          <p:nvPr/>
        </p:nvSpPr>
        <p:spPr>
          <a:xfrm rot="5400000">
            <a:off x="9733220" y="4277533"/>
            <a:ext cx="2804352" cy="663096"/>
          </a:xfrm>
          <a:custGeom>
            <a:avLst/>
            <a:gdLst>
              <a:gd name="connsiteX0" fmla="*/ 3572 w 1428750"/>
              <a:gd name="connsiteY0" fmla="*/ 336947 h 333375"/>
              <a:gd name="connsiteX1" fmla="*/ 716042 w 1428750"/>
              <a:gd name="connsiteY1" fmla="*/ 3572 h 333375"/>
              <a:gd name="connsiteX2" fmla="*/ 1428512 w 1428750"/>
              <a:gd name="connsiteY2" fmla="*/ 336947 h 333375"/>
            </a:gdLst>
            <a:ahLst/>
            <a:cxnLst>
              <a:cxn ang="0">
                <a:pos x="connsiteX0" y="connsiteY0"/>
              </a:cxn>
              <a:cxn ang="0">
                <a:pos x="connsiteX1" y="connsiteY1"/>
              </a:cxn>
              <a:cxn ang="0">
                <a:pos x="connsiteX2" y="connsiteY2"/>
              </a:cxn>
            </a:cxnLst>
            <a:rect l="l" t="t" r="r" b="b"/>
            <a:pathLst>
              <a:path w="1428750" h="333375">
                <a:moveTo>
                  <a:pt x="3572" y="336947"/>
                </a:moveTo>
                <a:cubicBezTo>
                  <a:pt x="174069" y="133112"/>
                  <a:pt x="429339" y="3572"/>
                  <a:pt x="716042" y="3572"/>
                </a:cubicBezTo>
                <a:cubicBezTo>
                  <a:pt x="1002744" y="3572"/>
                  <a:pt x="1258015" y="133112"/>
                  <a:pt x="1428512" y="336947"/>
                </a:cubicBezTo>
              </a:path>
            </a:pathLst>
          </a:custGeom>
          <a:noFill/>
          <a:ln w="12700" cap="flat">
            <a:solidFill>
              <a:schemeClr val="bg1"/>
            </a:solidFill>
            <a:prstDash val="solid"/>
            <a:miter/>
          </a:ln>
        </p:spPr>
        <p:txBody>
          <a:bodyPr rtlCol="0" anchor="ctr"/>
          <a:lstStyle/>
          <a:p>
            <a:endParaRPr lang="sv-SE"/>
          </a:p>
        </p:txBody>
      </p:sp>
      <p:pic>
        <p:nvPicPr>
          <p:cNvPr id="19" name="Bildobjekt 18">
            <a:extLst>
              <a:ext uri="{FF2B5EF4-FFF2-40B4-BE49-F238E27FC236}">
                <a16:creationId xmlns:a16="http://schemas.microsoft.com/office/drawing/2014/main" id="{6E8B4506-1411-4403-AC61-7CB5E88F500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53213" y="169071"/>
            <a:ext cx="419483" cy="392903"/>
          </a:xfrm>
          <a:prstGeom prst="rect">
            <a:avLst/>
          </a:prstGeom>
        </p:spPr>
      </p:pic>
    </p:spTree>
    <p:extLst>
      <p:ext uri="{BB962C8B-B14F-4D97-AF65-F5344CB8AC3E}">
        <p14:creationId xmlns:p14="http://schemas.microsoft.com/office/powerpoint/2010/main" val="2016665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Rubrik och innehåll">
    <p:bg>
      <p:bgPr>
        <a:solidFill>
          <a:schemeClr val="accent5"/>
        </a:solidFill>
        <a:effectLst/>
      </p:bgPr>
    </p:bg>
    <p:spTree>
      <p:nvGrpSpPr>
        <p:cNvPr id="1" name=""/>
        <p:cNvGrpSpPr/>
        <p:nvPr/>
      </p:nvGrpSpPr>
      <p:grpSpPr>
        <a:xfrm>
          <a:off x="0" y="0"/>
          <a:ext cx="0" cy="0"/>
          <a:chOff x="0" y="0"/>
          <a:chExt cx="0" cy="0"/>
        </a:xfrm>
      </p:grpSpPr>
      <p:sp>
        <p:nvSpPr>
          <p:cNvPr id="7" name="Rubrik 6"/>
          <p:cNvSpPr>
            <a:spLocks noGrp="1"/>
          </p:cNvSpPr>
          <p:nvPr>
            <p:ph type="title" hasCustomPrompt="1"/>
          </p:nvPr>
        </p:nvSpPr>
        <p:spPr>
          <a:xfrm>
            <a:off x="728369" y="1029494"/>
            <a:ext cx="5384126" cy="1366838"/>
          </a:xfrm>
        </p:spPr>
        <p:txBody>
          <a:bodyPr anchor="b" anchorCtr="0"/>
          <a:lstStyle>
            <a:lvl1pPr>
              <a:defRPr>
                <a:solidFill>
                  <a:schemeClr val="bg1"/>
                </a:solidFill>
              </a:defRPr>
            </a:lvl1pPr>
          </a:lstStyle>
          <a:p>
            <a:r>
              <a:rPr lang="sv-SE"/>
              <a:t>Klicka här för att ändra format</a:t>
            </a:r>
          </a:p>
        </p:txBody>
      </p:sp>
      <p:sp>
        <p:nvSpPr>
          <p:cNvPr id="5" name="Platshållare för text 4">
            <a:extLst>
              <a:ext uri="{FF2B5EF4-FFF2-40B4-BE49-F238E27FC236}">
                <a16:creationId xmlns:a16="http://schemas.microsoft.com/office/drawing/2014/main" id="{ECAA6480-B03D-49A9-8911-CAB108677579}"/>
              </a:ext>
            </a:extLst>
          </p:cNvPr>
          <p:cNvSpPr>
            <a:spLocks noGrp="1"/>
          </p:cNvSpPr>
          <p:nvPr>
            <p:ph type="body" sz="quarter" idx="13"/>
          </p:nvPr>
        </p:nvSpPr>
        <p:spPr>
          <a:xfrm>
            <a:off x="725689" y="2448980"/>
            <a:ext cx="5384127" cy="3896258"/>
          </a:xfrm>
        </p:spPr>
        <p:txBody>
          <a:bodyPr/>
          <a:lstStyle>
            <a:lvl1pPr marL="0" indent="0">
              <a:buNone/>
              <a:defRPr>
                <a:solidFill>
                  <a:schemeClr val="bg1"/>
                </a:solidFill>
              </a:defRPr>
            </a:lvl1pPr>
            <a:lvl2pPr marL="447675"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Redigera format för bakgrundstext</a:t>
            </a:r>
          </a:p>
        </p:txBody>
      </p:sp>
      <p:grpSp>
        <p:nvGrpSpPr>
          <p:cNvPr id="44" name="Bild 42">
            <a:extLst>
              <a:ext uri="{FF2B5EF4-FFF2-40B4-BE49-F238E27FC236}">
                <a16:creationId xmlns:a16="http://schemas.microsoft.com/office/drawing/2014/main" id="{6ACE637D-AFF5-401A-981F-95E12EA868E8}"/>
              </a:ext>
            </a:extLst>
          </p:cNvPr>
          <p:cNvGrpSpPr/>
          <p:nvPr/>
        </p:nvGrpSpPr>
        <p:grpSpPr>
          <a:xfrm rot="5400000">
            <a:off x="7254071" y="-95249"/>
            <a:ext cx="6975869" cy="6975869"/>
            <a:chOff x="5081587" y="2414587"/>
            <a:chExt cx="2028825" cy="2028825"/>
          </a:xfrm>
        </p:grpSpPr>
        <p:sp>
          <p:nvSpPr>
            <p:cNvPr id="45" name="Frihandsfigur: Form 44">
              <a:extLst>
                <a:ext uri="{FF2B5EF4-FFF2-40B4-BE49-F238E27FC236}">
                  <a16:creationId xmlns:a16="http://schemas.microsoft.com/office/drawing/2014/main" id="{19BA5273-21D4-47C1-99E1-12517DB3D732}"/>
                </a:ext>
              </a:extLst>
            </p:cNvPr>
            <p:cNvSpPr/>
            <p:nvPr/>
          </p:nvSpPr>
          <p:spPr>
            <a:xfrm>
              <a:off x="5078015" y="2411015"/>
              <a:ext cx="2028825" cy="2028825"/>
            </a:xfrm>
            <a:custGeom>
              <a:avLst/>
              <a:gdLst>
                <a:gd name="connsiteX0" fmla="*/ 2028587 w 2028825"/>
                <a:gd name="connsiteY0" fmla="*/ 3572 h 2028825"/>
                <a:gd name="connsiteX1" fmla="*/ 3572 w 2028825"/>
                <a:gd name="connsiteY1" fmla="*/ 2028587 h 2028825"/>
              </a:gdLst>
              <a:ahLst/>
              <a:cxnLst>
                <a:cxn ang="0">
                  <a:pos x="connsiteX0" y="connsiteY0"/>
                </a:cxn>
                <a:cxn ang="0">
                  <a:pos x="connsiteX1" y="connsiteY1"/>
                </a:cxn>
              </a:cxnLst>
              <a:rect l="l" t="t" r="r" b="b"/>
              <a:pathLst>
                <a:path w="2028825" h="2028825">
                  <a:moveTo>
                    <a:pt x="2028587" y="3572"/>
                  </a:moveTo>
                  <a:cubicBezTo>
                    <a:pt x="2028587" y="1121807"/>
                    <a:pt x="1121807" y="2028587"/>
                    <a:pt x="3572" y="2028587"/>
                  </a:cubicBezTo>
                </a:path>
              </a:pathLst>
            </a:custGeom>
            <a:noFill/>
            <a:ln w="12700" cap="flat">
              <a:solidFill>
                <a:schemeClr val="bg1"/>
              </a:solidFill>
              <a:prstDash val="solid"/>
              <a:miter/>
            </a:ln>
          </p:spPr>
          <p:txBody>
            <a:bodyPr rtlCol="0" anchor="ctr"/>
            <a:lstStyle/>
            <a:p>
              <a:endParaRPr lang="sv-SE"/>
            </a:p>
          </p:txBody>
        </p:sp>
        <p:sp>
          <p:nvSpPr>
            <p:cNvPr id="46" name="Frihandsfigur: Form 45">
              <a:extLst>
                <a:ext uri="{FF2B5EF4-FFF2-40B4-BE49-F238E27FC236}">
                  <a16:creationId xmlns:a16="http://schemas.microsoft.com/office/drawing/2014/main" id="{960F8A23-01A8-4402-9C15-38B9525442AE}"/>
                </a:ext>
              </a:extLst>
            </p:cNvPr>
            <p:cNvSpPr/>
            <p:nvPr/>
          </p:nvSpPr>
          <p:spPr>
            <a:xfrm>
              <a:off x="5078015" y="2411015"/>
              <a:ext cx="1762125" cy="1762125"/>
            </a:xfrm>
            <a:custGeom>
              <a:avLst/>
              <a:gdLst>
                <a:gd name="connsiteX0" fmla="*/ 1759029 w 1762125"/>
                <a:gd name="connsiteY0" fmla="*/ 3572 h 1762125"/>
                <a:gd name="connsiteX1" fmla="*/ 3572 w 1762125"/>
                <a:gd name="connsiteY1" fmla="*/ 1759029 h 1762125"/>
              </a:gdLst>
              <a:ahLst/>
              <a:cxnLst>
                <a:cxn ang="0">
                  <a:pos x="connsiteX0" y="connsiteY0"/>
                </a:cxn>
                <a:cxn ang="0">
                  <a:pos x="connsiteX1" y="connsiteY1"/>
                </a:cxn>
              </a:cxnLst>
              <a:rect l="l" t="t" r="r" b="b"/>
              <a:pathLst>
                <a:path w="1762125" h="1762125">
                  <a:moveTo>
                    <a:pt x="1759029" y="3572"/>
                  </a:moveTo>
                  <a:cubicBezTo>
                    <a:pt x="1759029" y="973217"/>
                    <a:pt x="973217" y="1759029"/>
                    <a:pt x="3572" y="1759029"/>
                  </a:cubicBezTo>
                </a:path>
              </a:pathLst>
            </a:custGeom>
            <a:noFill/>
            <a:ln w="12700" cap="flat">
              <a:solidFill>
                <a:schemeClr val="bg1"/>
              </a:solidFill>
              <a:prstDash val="solid"/>
              <a:miter/>
            </a:ln>
          </p:spPr>
          <p:txBody>
            <a:bodyPr rtlCol="0" anchor="ctr"/>
            <a:lstStyle/>
            <a:p>
              <a:endParaRPr lang="sv-SE"/>
            </a:p>
          </p:txBody>
        </p:sp>
        <p:sp>
          <p:nvSpPr>
            <p:cNvPr id="47" name="Frihandsfigur: Form 46">
              <a:extLst>
                <a:ext uri="{FF2B5EF4-FFF2-40B4-BE49-F238E27FC236}">
                  <a16:creationId xmlns:a16="http://schemas.microsoft.com/office/drawing/2014/main" id="{7AB467DA-A527-4D73-9207-EDBA1D470275}"/>
                </a:ext>
              </a:extLst>
            </p:cNvPr>
            <p:cNvSpPr/>
            <p:nvPr/>
          </p:nvSpPr>
          <p:spPr>
            <a:xfrm>
              <a:off x="5078015" y="2411015"/>
              <a:ext cx="1485900" cy="1485900"/>
            </a:xfrm>
            <a:custGeom>
              <a:avLst/>
              <a:gdLst>
                <a:gd name="connsiteX0" fmla="*/ 1488519 w 1485900"/>
                <a:gd name="connsiteY0" fmla="*/ 3572 h 1485900"/>
                <a:gd name="connsiteX1" fmla="*/ 3572 w 1485900"/>
                <a:gd name="connsiteY1" fmla="*/ 1488519 h 1485900"/>
              </a:gdLst>
              <a:ahLst/>
              <a:cxnLst>
                <a:cxn ang="0">
                  <a:pos x="connsiteX0" y="connsiteY0"/>
                </a:cxn>
                <a:cxn ang="0">
                  <a:pos x="connsiteX1" y="connsiteY1"/>
                </a:cxn>
              </a:cxnLst>
              <a:rect l="l" t="t" r="r" b="b"/>
              <a:pathLst>
                <a:path w="1485900" h="1485900">
                  <a:moveTo>
                    <a:pt x="1488519" y="3572"/>
                  </a:moveTo>
                  <a:cubicBezTo>
                    <a:pt x="1488519" y="823674"/>
                    <a:pt x="823674" y="1488519"/>
                    <a:pt x="3572" y="1488519"/>
                  </a:cubicBezTo>
                </a:path>
              </a:pathLst>
            </a:custGeom>
            <a:noFill/>
            <a:ln w="12700" cap="flat">
              <a:solidFill>
                <a:schemeClr val="bg1"/>
              </a:solidFill>
              <a:prstDash val="solid"/>
              <a:miter/>
            </a:ln>
          </p:spPr>
          <p:txBody>
            <a:bodyPr rtlCol="0" anchor="ctr"/>
            <a:lstStyle/>
            <a:p>
              <a:endParaRPr lang="sv-SE"/>
            </a:p>
          </p:txBody>
        </p:sp>
        <p:sp>
          <p:nvSpPr>
            <p:cNvPr id="48" name="Frihandsfigur: Form 47">
              <a:extLst>
                <a:ext uri="{FF2B5EF4-FFF2-40B4-BE49-F238E27FC236}">
                  <a16:creationId xmlns:a16="http://schemas.microsoft.com/office/drawing/2014/main" id="{BDC43072-020B-4EE1-BA96-0101B202C02B}"/>
                </a:ext>
              </a:extLst>
            </p:cNvPr>
            <p:cNvSpPr/>
            <p:nvPr/>
          </p:nvSpPr>
          <p:spPr>
            <a:xfrm>
              <a:off x="5078015" y="2411015"/>
              <a:ext cx="1219200" cy="1219200"/>
            </a:xfrm>
            <a:custGeom>
              <a:avLst/>
              <a:gdLst>
                <a:gd name="connsiteX0" fmla="*/ 1218962 w 1219200"/>
                <a:gd name="connsiteY0" fmla="*/ 3572 h 1219200"/>
                <a:gd name="connsiteX1" fmla="*/ 3572 w 1219200"/>
                <a:gd name="connsiteY1" fmla="*/ 1218962 h 1219200"/>
              </a:gdLst>
              <a:ahLst/>
              <a:cxnLst>
                <a:cxn ang="0">
                  <a:pos x="connsiteX0" y="connsiteY0"/>
                </a:cxn>
                <a:cxn ang="0">
                  <a:pos x="connsiteX1" y="connsiteY1"/>
                </a:cxn>
              </a:cxnLst>
              <a:rect l="l" t="t" r="r" b="b"/>
              <a:pathLst>
                <a:path w="1219200" h="1219200">
                  <a:moveTo>
                    <a:pt x="1218962" y="3572"/>
                  </a:moveTo>
                  <a:cubicBezTo>
                    <a:pt x="1218962" y="674132"/>
                    <a:pt x="675084" y="1218962"/>
                    <a:pt x="3572" y="1218962"/>
                  </a:cubicBezTo>
                </a:path>
              </a:pathLst>
            </a:custGeom>
            <a:noFill/>
            <a:ln w="12700" cap="flat">
              <a:solidFill>
                <a:schemeClr val="bg1"/>
              </a:solidFill>
              <a:prstDash val="solid"/>
              <a:miter/>
            </a:ln>
          </p:spPr>
          <p:txBody>
            <a:bodyPr rtlCol="0" anchor="ctr"/>
            <a:lstStyle/>
            <a:p>
              <a:endParaRPr lang="sv-SE"/>
            </a:p>
          </p:txBody>
        </p:sp>
        <p:sp>
          <p:nvSpPr>
            <p:cNvPr id="49" name="Frihandsfigur: Form 48">
              <a:extLst>
                <a:ext uri="{FF2B5EF4-FFF2-40B4-BE49-F238E27FC236}">
                  <a16:creationId xmlns:a16="http://schemas.microsoft.com/office/drawing/2014/main" id="{038C6A3C-B7F9-46D3-AF5A-03B691D5DD41}"/>
                </a:ext>
              </a:extLst>
            </p:cNvPr>
            <p:cNvSpPr/>
            <p:nvPr/>
          </p:nvSpPr>
          <p:spPr>
            <a:xfrm>
              <a:off x="5078015" y="2411015"/>
              <a:ext cx="942975" cy="942975"/>
            </a:xfrm>
            <a:custGeom>
              <a:avLst/>
              <a:gdLst>
                <a:gd name="connsiteX0" fmla="*/ 948452 w 942975"/>
                <a:gd name="connsiteY0" fmla="*/ 3572 h 942975"/>
                <a:gd name="connsiteX1" fmla="*/ 3572 w 942975"/>
                <a:gd name="connsiteY1" fmla="*/ 948452 h 942975"/>
              </a:gdLst>
              <a:ahLst/>
              <a:cxnLst>
                <a:cxn ang="0">
                  <a:pos x="connsiteX0" y="connsiteY0"/>
                </a:cxn>
                <a:cxn ang="0">
                  <a:pos x="connsiteX1" y="connsiteY1"/>
                </a:cxn>
              </a:cxnLst>
              <a:rect l="l" t="t" r="r" b="b"/>
              <a:pathLst>
                <a:path w="942975" h="942975">
                  <a:moveTo>
                    <a:pt x="948452" y="3572"/>
                  </a:moveTo>
                  <a:cubicBezTo>
                    <a:pt x="948452" y="525542"/>
                    <a:pt x="525542" y="948452"/>
                    <a:pt x="3572" y="948452"/>
                  </a:cubicBezTo>
                </a:path>
              </a:pathLst>
            </a:custGeom>
            <a:noFill/>
            <a:ln w="12700" cap="flat">
              <a:solidFill>
                <a:schemeClr val="bg1"/>
              </a:solidFill>
              <a:prstDash val="solid"/>
              <a:miter/>
            </a:ln>
          </p:spPr>
          <p:txBody>
            <a:bodyPr rtlCol="0" anchor="ctr"/>
            <a:lstStyle/>
            <a:p>
              <a:endParaRPr lang="sv-SE"/>
            </a:p>
          </p:txBody>
        </p:sp>
        <p:sp>
          <p:nvSpPr>
            <p:cNvPr id="50" name="Frihandsfigur: Form 49">
              <a:extLst>
                <a:ext uri="{FF2B5EF4-FFF2-40B4-BE49-F238E27FC236}">
                  <a16:creationId xmlns:a16="http://schemas.microsoft.com/office/drawing/2014/main" id="{08DE4A73-31F1-4134-ACB6-83CBB2FF5DB2}"/>
                </a:ext>
              </a:extLst>
            </p:cNvPr>
            <p:cNvSpPr/>
            <p:nvPr/>
          </p:nvSpPr>
          <p:spPr>
            <a:xfrm>
              <a:off x="5078015" y="2411015"/>
              <a:ext cx="676275" cy="676275"/>
            </a:xfrm>
            <a:custGeom>
              <a:avLst/>
              <a:gdLst>
                <a:gd name="connsiteX0" fmla="*/ 678894 w 676275"/>
                <a:gd name="connsiteY0" fmla="*/ 3572 h 676275"/>
                <a:gd name="connsiteX1" fmla="*/ 3572 w 676275"/>
                <a:gd name="connsiteY1" fmla="*/ 678894 h 676275"/>
              </a:gdLst>
              <a:ahLst/>
              <a:cxnLst>
                <a:cxn ang="0">
                  <a:pos x="connsiteX0" y="connsiteY0"/>
                </a:cxn>
                <a:cxn ang="0">
                  <a:pos x="connsiteX1" y="connsiteY1"/>
                </a:cxn>
              </a:cxnLst>
              <a:rect l="l" t="t" r="r" b="b"/>
              <a:pathLst>
                <a:path w="676275" h="676275">
                  <a:moveTo>
                    <a:pt x="678894" y="3572"/>
                  </a:moveTo>
                  <a:cubicBezTo>
                    <a:pt x="678894" y="375999"/>
                    <a:pt x="376952" y="678894"/>
                    <a:pt x="3572" y="678894"/>
                  </a:cubicBezTo>
                </a:path>
              </a:pathLst>
            </a:custGeom>
            <a:noFill/>
            <a:ln w="12700" cap="flat">
              <a:solidFill>
                <a:schemeClr val="bg1"/>
              </a:solidFill>
              <a:prstDash val="solid"/>
              <a:miter/>
            </a:ln>
          </p:spPr>
          <p:txBody>
            <a:bodyPr rtlCol="0" anchor="ctr"/>
            <a:lstStyle/>
            <a:p>
              <a:endParaRPr lang="sv-SE"/>
            </a:p>
          </p:txBody>
        </p:sp>
        <p:sp>
          <p:nvSpPr>
            <p:cNvPr id="51" name="Frihandsfigur: Form 50">
              <a:extLst>
                <a:ext uri="{FF2B5EF4-FFF2-40B4-BE49-F238E27FC236}">
                  <a16:creationId xmlns:a16="http://schemas.microsoft.com/office/drawing/2014/main" id="{5020F4F2-57EF-4B4D-A0D7-8EC05643CD6C}"/>
                </a:ext>
              </a:extLst>
            </p:cNvPr>
            <p:cNvSpPr/>
            <p:nvPr/>
          </p:nvSpPr>
          <p:spPr>
            <a:xfrm>
              <a:off x="5078015" y="2411015"/>
              <a:ext cx="409575" cy="409575"/>
            </a:xfrm>
            <a:custGeom>
              <a:avLst/>
              <a:gdLst>
                <a:gd name="connsiteX0" fmla="*/ 408384 w 409575"/>
                <a:gd name="connsiteY0" fmla="*/ 3572 h 409575"/>
                <a:gd name="connsiteX1" fmla="*/ 3572 w 409575"/>
                <a:gd name="connsiteY1" fmla="*/ 408384 h 409575"/>
              </a:gdLst>
              <a:ahLst/>
              <a:cxnLst>
                <a:cxn ang="0">
                  <a:pos x="connsiteX0" y="connsiteY0"/>
                </a:cxn>
                <a:cxn ang="0">
                  <a:pos x="connsiteX1" y="connsiteY1"/>
                </a:cxn>
              </a:cxnLst>
              <a:rect l="l" t="t" r="r" b="b"/>
              <a:pathLst>
                <a:path w="409575" h="409575">
                  <a:moveTo>
                    <a:pt x="408384" y="3572"/>
                  </a:moveTo>
                  <a:cubicBezTo>
                    <a:pt x="408384" y="227409"/>
                    <a:pt x="227409" y="408384"/>
                    <a:pt x="3572" y="408384"/>
                  </a:cubicBezTo>
                </a:path>
              </a:pathLst>
            </a:custGeom>
            <a:noFill/>
            <a:ln w="12700" cap="flat">
              <a:solidFill>
                <a:schemeClr val="bg1"/>
              </a:solidFill>
              <a:prstDash val="solid"/>
              <a:miter/>
            </a:ln>
          </p:spPr>
          <p:txBody>
            <a:bodyPr rtlCol="0" anchor="ctr"/>
            <a:lstStyle/>
            <a:p>
              <a:endParaRPr lang="sv-SE"/>
            </a:p>
          </p:txBody>
        </p:sp>
      </p:grpSp>
      <p:grpSp>
        <p:nvGrpSpPr>
          <p:cNvPr id="53" name="Bild 51">
            <a:extLst>
              <a:ext uri="{FF2B5EF4-FFF2-40B4-BE49-F238E27FC236}">
                <a16:creationId xmlns:a16="http://schemas.microsoft.com/office/drawing/2014/main" id="{7EA2CC82-CE7E-4103-B011-55D8F6949A5B}"/>
              </a:ext>
            </a:extLst>
          </p:cNvPr>
          <p:cNvGrpSpPr/>
          <p:nvPr/>
        </p:nvGrpSpPr>
        <p:grpSpPr>
          <a:xfrm rot="5400000">
            <a:off x="3978411" y="2850069"/>
            <a:ext cx="13077937" cy="6818974"/>
            <a:chOff x="4205287" y="2443162"/>
            <a:chExt cx="3781425" cy="1971675"/>
          </a:xfrm>
        </p:grpSpPr>
        <p:sp>
          <p:nvSpPr>
            <p:cNvPr id="54" name="Frihandsfigur: Form 53">
              <a:extLst>
                <a:ext uri="{FF2B5EF4-FFF2-40B4-BE49-F238E27FC236}">
                  <a16:creationId xmlns:a16="http://schemas.microsoft.com/office/drawing/2014/main" id="{B0CCDD2A-A197-42F9-BBAD-207BE541C221}"/>
                </a:ext>
              </a:extLst>
            </p:cNvPr>
            <p:cNvSpPr/>
            <p:nvPr/>
          </p:nvSpPr>
          <p:spPr>
            <a:xfrm>
              <a:off x="4201715" y="4099798"/>
              <a:ext cx="3781425" cy="9525"/>
            </a:xfrm>
            <a:custGeom>
              <a:avLst/>
              <a:gdLst>
                <a:gd name="connsiteX0" fmla="*/ 3784044 w 3781425"/>
                <a:gd name="connsiteY0" fmla="*/ 3572 h 0"/>
                <a:gd name="connsiteX1" fmla="*/ 3572 w 3781425"/>
                <a:gd name="connsiteY1" fmla="*/ 3572 h 0"/>
              </a:gdLst>
              <a:ahLst/>
              <a:cxnLst>
                <a:cxn ang="0">
                  <a:pos x="connsiteX0" y="connsiteY0"/>
                </a:cxn>
                <a:cxn ang="0">
                  <a:pos x="connsiteX1" y="connsiteY1"/>
                </a:cxn>
              </a:cxnLst>
              <a:rect l="l" t="t" r="r" b="b"/>
              <a:pathLst>
                <a:path w="3781425">
                  <a:moveTo>
                    <a:pt x="3784044" y="3572"/>
                  </a:moveTo>
                  <a:lnTo>
                    <a:pt x="3572" y="3572"/>
                  </a:lnTo>
                </a:path>
              </a:pathLst>
            </a:custGeom>
            <a:ln w="12700" cap="flat">
              <a:solidFill>
                <a:schemeClr val="bg1"/>
              </a:solidFill>
              <a:prstDash val="solid"/>
              <a:miter/>
            </a:ln>
          </p:spPr>
          <p:txBody>
            <a:bodyPr rtlCol="0" anchor="ctr"/>
            <a:lstStyle/>
            <a:p>
              <a:endParaRPr lang="sv-SE"/>
            </a:p>
          </p:txBody>
        </p:sp>
        <p:sp>
          <p:nvSpPr>
            <p:cNvPr id="55" name="Frihandsfigur: Form 54">
              <a:extLst>
                <a:ext uri="{FF2B5EF4-FFF2-40B4-BE49-F238E27FC236}">
                  <a16:creationId xmlns:a16="http://schemas.microsoft.com/office/drawing/2014/main" id="{DACA401D-3681-41C6-9EA9-C9D779A9C604}"/>
                </a:ext>
              </a:extLst>
            </p:cNvPr>
            <p:cNvSpPr/>
            <p:nvPr/>
          </p:nvSpPr>
          <p:spPr>
            <a:xfrm>
              <a:off x="4201715" y="4370308"/>
              <a:ext cx="3781425" cy="9525"/>
            </a:xfrm>
            <a:custGeom>
              <a:avLst/>
              <a:gdLst>
                <a:gd name="connsiteX0" fmla="*/ 3784044 w 3781425"/>
                <a:gd name="connsiteY0" fmla="*/ 3572 h 0"/>
                <a:gd name="connsiteX1" fmla="*/ 3572 w 3781425"/>
                <a:gd name="connsiteY1" fmla="*/ 3572 h 0"/>
              </a:gdLst>
              <a:ahLst/>
              <a:cxnLst>
                <a:cxn ang="0">
                  <a:pos x="connsiteX0" y="connsiteY0"/>
                </a:cxn>
                <a:cxn ang="0">
                  <a:pos x="connsiteX1" y="connsiteY1"/>
                </a:cxn>
              </a:cxnLst>
              <a:rect l="l" t="t" r="r" b="b"/>
              <a:pathLst>
                <a:path w="3781425">
                  <a:moveTo>
                    <a:pt x="3784044" y="3572"/>
                  </a:moveTo>
                  <a:lnTo>
                    <a:pt x="3572" y="3572"/>
                  </a:lnTo>
                </a:path>
              </a:pathLst>
            </a:custGeom>
            <a:ln w="12700" cap="flat">
              <a:solidFill>
                <a:schemeClr val="bg1"/>
              </a:solidFill>
              <a:prstDash val="solid"/>
              <a:miter/>
            </a:ln>
          </p:spPr>
          <p:txBody>
            <a:bodyPr rtlCol="0" anchor="ctr"/>
            <a:lstStyle/>
            <a:p>
              <a:endParaRPr lang="sv-SE"/>
            </a:p>
          </p:txBody>
        </p:sp>
        <p:sp>
          <p:nvSpPr>
            <p:cNvPr id="56" name="Frihandsfigur: Form 55">
              <a:extLst>
                <a:ext uri="{FF2B5EF4-FFF2-40B4-BE49-F238E27FC236}">
                  <a16:creationId xmlns:a16="http://schemas.microsoft.com/office/drawing/2014/main" id="{F7C7D91B-500C-48D1-983D-BE41DF3F4959}"/>
                </a:ext>
              </a:extLst>
            </p:cNvPr>
            <p:cNvSpPr/>
            <p:nvPr/>
          </p:nvSpPr>
          <p:spPr>
            <a:xfrm>
              <a:off x="4201715" y="3830240"/>
              <a:ext cx="3781425" cy="9525"/>
            </a:xfrm>
            <a:custGeom>
              <a:avLst/>
              <a:gdLst>
                <a:gd name="connsiteX0" fmla="*/ 3784044 w 3781425"/>
                <a:gd name="connsiteY0" fmla="*/ 3572 h 0"/>
                <a:gd name="connsiteX1" fmla="*/ 3572 w 3781425"/>
                <a:gd name="connsiteY1" fmla="*/ 3572 h 0"/>
              </a:gdLst>
              <a:ahLst/>
              <a:cxnLst>
                <a:cxn ang="0">
                  <a:pos x="connsiteX0" y="connsiteY0"/>
                </a:cxn>
                <a:cxn ang="0">
                  <a:pos x="connsiteX1" y="connsiteY1"/>
                </a:cxn>
              </a:cxnLst>
              <a:rect l="l" t="t" r="r" b="b"/>
              <a:pathLst>
                <a:path w="3781425">
                  <a:moveTo>
                    <a:pt x="3784044" y="3572"/>
                  </a:moveTo>
                  <a:lnTo>
                    <a:pt x="3572" y="3572"/>
                  </a:lnTo>
                </a:path>
              </a:pathLst>
            </a:custGeom>
            <a:ln w="12700" cap="flat">
              <a:solidFill>
                <a:schemeClr val="bg1"/>
              </a:solidFill>
              <a:prstDash val="solid"/>
              <a:miter/>
            </a:ln>
          </p:spPr>
          <p:txBody>
            <a:bodyPr rtlCol="0" anchor="ctr"/>
            <a:lstStyle/>
            <a:p>
              <a:endParaRPr lang="sv-SE"/>
            </a:p>
          </p:txBody>
        </p:sp>
        <p:sp>
          <p:nvSpPr>
            <p:cNvPr id="57" name="Frihandsfigur: Form 56">
              <a:extLst>
                <a:ext uri="{FF2B5EF4-FFF2-40B4-BE49-F238E27FC236}">
                  <a16:creationId xmlns:a16="http://schemas.microsoft.com/office/drawing/2014/main" id="{87FEC089-ADC3-4E3B-B511-A2FA1F41FB65}"/>
                </a:ext>
              </a:extLst>
            </p:cNvPr>
            <p:cNvSpPr/>
            <p:nvPr/>
          </p:nvSpPr>
          <p:spPr>
            <a:xfrm>
              <a:off x="4201715" y="3559730"/>
              <a:ext cx="3781425" cy="9525"/>
            </a:xfrm>
            <a:custGeom>
              <a:avLst/>
              <a:gdLst>
                <a:gd name="connsiteX0" fmla="*/ 3784044 w 3781425"/>
                <a:gd name="connsiteY0" fmla="*/ 3572 h 0"/>
                <a:gd name="connsiteX1" fmla="*/ 3572 w 3781425"/>
                <a:gd name="connsiteY1" fmla="*/ 3572 h 0"/>
              </a:gdLst>
              <a:ahLst/>
              <a:cxnLst>
                <a:cxn ang="0">
                  <a:pos x="connsiteX0" y="connsiteY0"/>
                </a:cxn>
                <a:cxn ang="0">
                  <a:pos x="connsiteX1" y="connsiteY1"/>
                </a:cxn>
              </a:cxnLst>
              <a:rect l="l" t="t" r="r" b="b"/>
              <a:pathLst>
                <a:path w="3781425">
                  <a:moveTo>
                    <a:pt x="3784044" y="3572"/>
                  </a:moveTo>
                  <a:lnTo>
                    <a:pt x="3572" y="3572"/>
                  </a:lnTo>
                </a:path>
              </a:pathLst>
            </a:custGeom>
            <a:ln w="12700" cap="flat">
              <a:solidFill>
                <a:schemeClr val="bg1"/>
              </a:solidFill>
              <a:prstDash val="solid"/>
              <a:miter/>
            </a:ln>
          </p:spPr>
          <p:txBody>
            <a:bodyPr rtlCol="0" anchor="ctr"/>
            <a:lstStyle/>
            <a:p>
              <a:endParaRPr lang="sv-SE"/>
            </a:p>
          </p:txBody>
        </p:sp>
        <p:sp>
          <p:nvSpPr>
            <p:cNvPr id="58" name="Frihandsfigur: Form 57">
              <a:extLst>
                <a:ext uri="{FF2B5EF4-FFF2-40B4-BE49-F238E27FC236}">
                  <a16:creationId xmlns:a16="http://schemas.microsoft.com/office/drawing/2014/main" id="{A44C6446-4492-4CA9-A075-B5F1A14446CE}"/>
                </a:ext>
              </a:extLst>
            </p:cNvPr>
            <p:cNvSpPr/>
            <p:nvPr/>
          </p:nvSpPr>
          <p:spPr>
            <a:xfrm>
              <a:off x="4201715" y="3290173"/>
              <a:ext cx="3781425" cy="9525"/>
            </a:xfrm>
            <a:custGeom>
              <a:avLst/>
              <a:gdLst>
                <a:gd name="connsiteX0" fmla="*/ 3784044 w 3781425"/>
                <a:gd name="connsiteY0" fmla="*/ 3572 h 0"/>
                <a:gd name="connsiteX1" fmla="*/ 3572 w 3781425"/>
                <a:gd name="connsiteY1" fmla="*/ 3572 h 0"/>
              </a:gdLst>
              <a:ahLst/>
              <a:cxnLst>
                <a:cxn ang="0">
                  <a:pos x="connsiteX0" y="connsiteY0"/>
                </a:cxn>
                <a:cxn ang="0">
                  <a:pos x="connsiteX1" y="connsiteY1"/>
                </a:cxn>
              </a:cxnLst>
              <a:rect l="l" t="t" r="r" b="b"/>
              <a:pathLst>
                <a:path w="3781425">
                  <a:moveTo>
                    <a:pt x="3784044" y="3572"/>
                  </a:moveTo>
                  <a:lnTo>
                    <a:pt x="3572" y="3572"/>
                  </a:lnTo>
                </a:path>
              </a:pathLst>
            </a:custGeom>
            <a:ln w="12700" cap="flat">
              <a:solidFill>
                <a:schemeClr val="bg1"/>
              </a:solidFill>
              <a:prstDash val="solid"/>
              <a:miter/>
            </a:ln>
          </p:spPr>
          <p:txBody>
            <a:bodyPr rtlCol="0" anchor="ctr"/>
            <a:lstStyle/>
            <a:p>
              <a:endParaRPr lang="sv-SE"/>
            </a:p>
          </p:txBody>
        </p:sp>
        <p:sp>
          <p:nvSpPr>
            <p:cNvPr id="59" name="Frihandsfigur: Form 58">
              <a:extLst>
                <a:ext uri="{FF2B5EF4-FFF2-40B4-BE49-F238E27FC236}">
                  <a16:creationId xmlns:a16="http://schemas.microsoft.com/office/drawing/2014/main" id="{FA6A5D84-B2AB-4AED-B690-9937717BB071}"/>
                </a:ext>
              </a:extLst>
            </p:cNvPr>
            <p:cNvSpPr/>
            <p:nvPr/>
          </p:nvSpPr>
          <p:spPr>
            <a:xfrm>
              <a:off x="4201715" y="3019663"/>
              <a:ext cx="3781425" cy="9525"/>
            </a:xfrm>
            <a:custGeom>
              <a:avLst/>
              <a:gdLst>
                <a:gd name="connsiteX0" fmla="*/ 3784044 w 3781425"/>
                <a:gd name="connsiteY0" fmla="*/ 3572 h 0"/>
                <a:gd name="connsiteX1" fmla="*/ 3572 w 3781425"/>
                <a:gd name="connsiteY1" fmla="*/ 3572 h 0"/>
              </a:gdLst>
              <a:ahLst/>
              <a:cxnLst>
                <a:cxn ang="0">
                  <a:pos x="connsiteX0" y="connsiteY0"/>
                </a:cxn>
                <a:cxn ang="0">
                  <a:pos x="connsiteX1" y="connsiteY1"/>
                </a:cxn>
              </a:cxnLst>
              <a:rect l="l" t="t" r="r" b="b"/>
              <a:pathLst>
                <a:path w="3781425">
                  <a:moveTo>
                    <a:pt x="3784044" y="3572"/>
                  </a:moveTo>
                  <a:lnTo>
                    <a:pt x="3572" y="3572"/>
                  </a:lnTo>
                </a:path>
              </a:pathLst>
            </a:custGeom>
            <a:ln w="12700" cap="flat">
              <a:solidFill>
                <a:schemeClr val="bg1"/>
              </a:solidFill>
              <a:prstDash val="solid"/>
              <a:miter/>
            </a:ln>
          </p:spPr>
          <p:txBody>
            <a:bodyPr rtlCol="0" anchor="ctr"/>
            <a:lstStyle/>
            <a:p>
              <a:endParaRPr lang="sv-SE"/>
            </a:p>
          </p:txBody>
        </p:sp>
        <p:sp>
          <p:nvSpPr>
            <p:cNvPr id="60" name="Frihandsfigur: Form 59">
              <a:extLst>
                <a:ext uri="{FF2B5EF4-FFF2-40B4-BE49-F238E27FC236}">
                  <a16:creationId xmlns:a16="http://schemas.microsoft.com/office/drawing/2014/main" id="{D00C1C94-B051-48DA-87C8-754F88942D2B}"/>
                </a:ext>
              </a:extLst>
            </p:cNvPr>
            <p:cNvSpPr/>
            <p:nvPr/>
          </p:nvSpPr>
          <p:spPr>
            <a:xfrm>
              <a:off x="4201715" y="2750105"/>
              <a:ext cx="3781425" cy="9525"/>
            </a:xfrm>
            <a:custGeom>
              <a:avLst/>
              <a:gdLst>
                <a:gd name="connsiteX0" fmla="*/ 3784044 w 3781425"/>
                <a:gd name="connsiteY0" fmla="*/ 3572 h 0"/>
                <a:gd name="connsiteX1" fmla="*/ 3572 w 3781425"/>
                <a:gd name="connsiteY1" fmla="*/ 3572 h 0"/>
              </a:gdLst>
              <a:ahLst/>
              <a:cxnLst>
                <a:cxn ang="0">
                  <a:pos x="connsiteX0" y="connsiteY0"/>
                </a:cxn>
                <a:cxn ang="0">
                  <a:pos x="connsiteX1" y="connsiteY1"/>
                </a:cxn>
              </a:cxnLst>
              <a:rect l="l" t="t" r="r" b="b"/>
              <a:pathLst>
                <a:path w="3781425">
                  <a:moveTo>
                    <a:pt x="3784044" y="3572"/>
                  </a:moveTo>
                  <a:lnTo>
                    <a:pt x="3572" y="3572"/>
                  </a:lnTo>
                </a:path>
              </a:pathLst>
            </a:custGeom>
            <a:ln w="12700" cap="flat">
              <a:solidFill>
                <a:schemeClr val="bg1"/>
              </a:solidFill>
              <a:prstDash val="solid"/>
              <a:miter/>
            </a:ln>
          </p:spPr>
          <p:txBody>
            <a:bodyPr rtlCol="0" anchor="ctr"/>
            <a:lstStyle/>
            <a:p>
              <a:endParaRPr lang="sv-SE"/>
            </a:p>
          </p:txBody>
        </p:sp>
        <p:sp>
          <p:nvSpPr>
            <p:cNvPr id="61" name="Frihandsfigur: Form 60">
              <a:extLst>
                <a:ext uri="{FF2B5EF4-FFF2-40B4-BE49-F238E27FC236}">
                  <a16:creationId xmlns:a16="http://schemas.microsoft.com/office/drawing/2014/main" id="{8F5A80B5-7625-414C-9B2B-8EF3EF841835}"/>
                </a:ext>
              </a:extLst>
            </p:cNvPr>
            <p:cNvSpPr/>
            <p:nvPr/>
          </p:nvSpPr>
          <p:spPr>
            <a:xfrm>
              <a:off x="4201715" y="2480548"/>
              <a:ext cx="3781425" cy="9525"/>
            </a:xfrm>
            <a:custGeom>
              <a:avLst/>
              <a:gdLst>
                <a:gd name="connsiteX0" fmla="*/ 3784044 w 3781425"/>
                <a:gd name="connsiteY0" fmla="*/ 3572 h 0"/>
                <a:gd name="connsiteX1" fmla="*/ 3572 w 3781425"/>
                <a:gd name="connsiteY1" fmla="*/ 3572 h 0"/>
              </a:gdLst>
              <a:ahLst/>
              <a:cxnLst>
                <a:cxn ang="0">
                  <a:pos x="connsiteX0" y="connsiteY0"/>
                </a:cxn>
                <a:cxn ang="0">
                  <a:pos x="connsiteX1" y="connsiteY1"/>
                </a:cxn>
              </a:cxnLst>
              <a:rect l="l" t="t" r="r" b="b"/>
              <a:pathLst>
                <a:path w="3781425">
                  <a:moveTo>
                    <a:pt x="3784044" y="3572"/>
                  </a:moveTo>
                  <a:lnTo>
                    <a:pt x="3572" y="3572"/>
                  </a:lnTo>
                </a:path>
              </a:pathLst>
            </a:custGeom>
            <a:ln w="12700" cap="flat">
              <a:solidFill>
                <a:schemeClr val="bg1"/>
              </a:solidFill>
              <a:prstDash val="solid"/>
              <a:miter/>
            </a:ln>
          </p:spPr>
          <p:txBody>
            <a:bodyPr rtlCol="0" anchor="ctr"/>
            <a:lstStyle/>
            <a:p>
              <a:endParaRPr lang="sv-SE"/>
            </a:p>
          </p:txBody>
        </p:sp>
        <p:sp>
          <p:nvSpPr>
            <p:cNvPr id="62" name="Frihandsfigur: Form 61">
              <a:extLst>
                <a:ext uri="{FF2B5EF4-FFF2-40B4-BE49-F238E27FC236}">
                  <a16:creationId xmlns:a16="http://schemas.microsoft.com/office/drawing/2014/main" id="{926AFF88-22EB-4ABE-92ED-9D17305F051C}"/>
                </a:ext>
              </a:extLst>
            </p:cNvPr>
            <p:cNvSpPr/>
            <p:nvPr/>
          </p:nvSpPr>
          <p:spPr>
            <a:xfrm>
              <a:off x="7982188" y="2439590"/>
              <a:ext cx="9525" cy="85725"/>
            </a:xfrm>
            <a:custGeom>
              <a:avLst/>
              <a:gdLst>
                <a:gd name="connsiteX0" fmla="*/ 3572 w 0"/>
                <a:gd name="connsiteY0" fmla="*/ 3572 h 85725"/>
                <a:gd name="connsiteX1" fmla="*/ 3572 w 0"/>
                <a:gd name="connsiteY1" fmla="*/ 84534 h 85725"/>
              </a:gdLst>
              <a:ahLst/>
              <a:cxnLst>
                <a:cxn ang="0">
                  <a:pos x="connsiteX0" y="connsiteY0"/>
                </a:cxn>
                <a:cxn ang="0">
                  <a:pos x="connsiteX1" y="connsiteY1"/>
                </a:cxn>
              </a:cxnLst>
              <a:rect l="l" t="t" r="r" b="b"/>
              <a:pathLst>
                <a:path h="85725">
                  <a:moveTo>
                    <a:pt x="3572" y="3572"/>
                  </a:moveTo>
                  <a:lnTo>
                    <a:pt x="3572" y="84534"/>
                  </a:lnTo>
                </a:path>
              </a:pathLst>
            </a:custGeom>
            <a:ln w="12700" cap="flat">
              <a:solidFill>
                <a:schemeClr val="bg1"/>
              </a:solidFill>
              <a:prstDash val="solid"/>
              <a:miter/>
            </a:ln>
          </p:spPr>
          <p:txBody>
            <a:bodyPr rtlCol="0" anchor="ctr"/>
            <a:lstStyle/>
            <a:p>
              <a:endParaRPr lang="sv-SE"/>
            </a:p>
          </p:txBody>
        </p:sp>
        <p:sp>
          <p:nvSpPr>
            <p:cNvPr id="63" name="Frihandsfigur: Form 62">
              <a:extLst>
                <a:ext uri="{FF2B5EF4-FFF2-40B4-BE49-F238E27FC236}">
                  <a16:creationId xmlns:a16="http://schemas.microsoft.com/office/drawing/2014/main" id="{EEC445FC-F121-4CC5-86D2-13574CB6461B}"/>
                </a:ext>
              </a:extLst>
            </p:cNvPr>
            <p:cNvSpPr/>
            <p:nvPr/>
          </p:nvSpPr>
          <p:spPr>
            <a:xfrm>
              <a:off x="7982188" y="2709148"/>
              <a:ext cx="9525" cy="85725"/>
            </a:xfrm>
            <a:custGeom>
              <a:avLst/>
              <a:gdLst>
                <a:gd name="connsiteX0" fmla="*/ 3572 w 0"/>
                <a:gd name="connsiteY0" fmla="*/ 3572 h 85725"/>
                <a:gd name="connsiteX1" fmla="*/ 3572 w 0"/>
                <a:gd name="connsiteY1" fmla="*/ 85487 h 85725"/>
              </a:gdLst>
              <a:ahLst/>
              <a:cxnLst>
                <a:cxn ang="0">
                  <a:pos x="connsiteX0" y="connsiteY0"/>
                </a:cxn>
                <a:cxn ang="0">
                  <a:pos x="connsiteX1" y="connsiteY1"/>
                </a:cxn>
              </a:cxnLst>
              <a:rect l="l" t="t" r="r" b="b"/>
              <a:pathLst>
                <a:path h="85725">
                  <a:moveTo>
                    <a:pt x="3572" y="3572"/>
                  </a:moveTo>
                  <a:lnTo>
                    <a:pt x="3572" y="85487"/>
                  </a:lnTo>
                </a:path>
              </a:pathLst>
            </a:custGeom>
            <a:ln w="12700" cap="flat">
              <a:solidFill>
                <a:schemeClr val="bg1"/>
              </a:solidFill>
              <a:prstDash val="solid"/>
              <a:miter/>
            </a:ln>
          </p:spPr>
          <p:txBody>
            <a:bodyPr rtlCol="0" anchor="ctr"/>
            <a:lstStyle/>
            <a:p>
              <a:endParaRPr lang="sv-SE"/>
            </a:p>
          </p:txBody>
        </p:sp>
        <p:sp>
          <p:nvSpPr>
            <p:cNvPr id="64" name="Frihandsfigur: Form 63">
              <a:extLst>
                <a:ext uri="{FF2B5EF4-FFF2-40B4-BE49-F238E27FC236}">
                  <a16:creationId xmlns:a16="http://schemas.microsoft.com/office/drawing/2014/main" id="{D2B8CD37-4544-4600-8426-A573ABF0B580}"/>
                </a:ext>
              </a:extLst>
            </p:cNvPr>
            <p:cNvSpPr/>
            <p:nvPr/>
          </p:nvSpPr>
          <p:spPr>
            <a:xfrm>
              <a:off x="7982188" y="2979658"/>
              <a:ext cx="9525" cy="85725"/>
            </a:xfrm>
            <a:custGeom>
              <a:avLst/>
              <a:gdLst>
                <a:gd name="connsiteX0" fmla="*/ 3572 w 0"/>
                <a:gd name="connsiteY0" fmla="*/ 3572 h 85725"/>
                <a:gd name="connsiteX1" fmla="*/ 3572 w 0"/>
                <a:gd name="connsiteY1" fmla="*/ 84534 h 85725"/>
              </a:gdLst>
              <a:ahLst/>
              <a:cxnLst>
                <a:cxn ang="0">
                  <a:pos x="connsiteX0" y="connsiteY0"/>
                </a:cxn>
                <a:cxn ang="0">
                  <a:pos x="connsiteX1" y="connsiteY1"/>
                </a:cxn>
              </a:cxnLst>
              <a:rect l="l" t="t" r="r" b="b"/>
              <a:pathLst>
                <a:path h="85725">
                  <a:moveTo>
                    <a:pt x="3572" y="3572"/>
                  </a:moveTo>
                  <a:lnTo>
                    <a:pt x="3572" y="84534"/>
                  </a:lnTo>
                </a:path>
              </a:pathLst>
            </a:custGeom>
            <a:ln w="12700" cap="flat">
              <a:solidFill>
                <a:schemeClr val="bg1"/>
              </a:solidFill>
              <a:prstDash val="solid"/>
              <a:miter/>
            </a:ln>
          </p:spPr>
          <p:txBody>
            <a:bodyPr rtlCol="0" anchor="ctr"/>
            <a:lstStyle/>
            <a:p>
              <a:endParaRPr lang="sv-SE"/>
            </a:p>
          </p:txBody>
        </p:sp>
        <p:sp>
          <p:nvSpPr>
            <p:cNvPr id="65" name="Frihandsfigur: Form 64">
              <a:extLst>
                <a:ext uri="{FF2B5EF4-FFF2-40B4-BE49-F238E27FC236}">
                  <a16:creationId xmlns:a16="http://schemas.microsoft.com/office/drawing/2014/main" id="{55656783-99D7-4B08-8FC1-BCDFC7E8C365}"/>
                </a:ext>
              </a:extLst>
            </p:cNvPr>
            <p:cNvSpPr/>
            <p:nvPr/>
          </p:nvSpPr>
          <p:spPr>
            <a:xfrm>
              <a:off x="7982188" y="3249215"/>
              <a:ext cx="9525" cy="85725"/>
            </a:xfrm>
            <a:custGeom>
              <a:avLst/>
              <a:gdLst>
                <a:gd name="connsiteX0" fmla="*/ 3572 w 0"/>
                <a:gd name="connsiteY0" fmla="*/ 3572 h 85725"/>
                <a:gd name="connsiteX1" fmla="*/ 3572 w 0"/>
                <a:gd name="connsiteY1" fmla="*/ 84534 h 85725"/>
              </a:gdLst>
              <a:ahLst/>
              <a:cxnLst>
                <a:cxn ang="0">
                  <a:pos x="connsiteX0" y="connsiteY0"/>
                </a:cxn>
                <a:cxn ang="0">
                  <a:pos x="connsiteX1" y="connsiteY1"/>
                </a:cxn>
              </a:cxnLst>
              <a:rect l="l" t="t" r="r" b="b"/>
              <a:pathLst>
                <a:path h="85725">
                  <a:moveTo>
                    <a:pt x="3572" y="3572"/>
                  </a:moveTo>
                  <a:lnTo>
                    <a:pt x="3572" y="84534"/>
                  </a:lnTo>
                </a:path>
              </a:pathLst>
            </a:custGeom>
            <a:ln w="12700" cap="flat">
              <a:solidFill>
                <a:schemeClr val="bg1"/>
              </a:solidFill>
              <a:prstDash val="solid"/>
              <a:miter/>
            </a:ln>
          </p:spPr>
          <p:txBody>
            <a:bodyPr rtlCol="0" anchor="ctr"/>
            <a:lstStyle/>
            <a:p>
              <a:endParaRPr lang="sv-SE"/>
            </a:p>
          </p:txBody>
        </p:sp>
        <p:sp>
          <p:nvSpPr>
            <p:cNvPr id="66" name="Frihandsfigur: Form 65">
              <a:extLst>
                <a:ext uri="{FF2B5EF4-FFF2-40B4-BE49-F238E27FC236}">
                  <a16:creationId xmlns:a16="http://schemas.microsoft.com/office/drawing/2014/main" id="{5B3F650A-A420-4A36-BFCC-6A5DA0592338}"/>
                </a:ext>
              </a:extLst>
            </p:cNvPr>
            <p:cNvSpPr/>
            <p:nvPr/>
          </p:nvSpPr>
          <p:spPr>
            <a:xfrm>
              <a:off x="7982188" y="3519725"/>
              <a:ext cx="9525" cy="85725"/>
            </a:xfrm>
            <a:custGeom>
              <a:avLst/>
              <a:gdLst>
                <a:gd name="connsiteX0" fmla="*/ 3572 w 0"/>
                <a:gd name="connsiteY0" fmla="*/ 3572 h 85725"/>
                <a:gd name="connsiteX1" fmla="*/ 3572 w 0"/>
                <a:gd name="connsiteY1" fmla="*/ 84534 h 85725"/>
              </a:gdLst>
              <a:ahLst/>
              <a:cxnLst>
                <a:cxn ang="0">
                  <a:pos x="connsiteX0" y="connsiteY0"/>
                </a:cxn>
                <a:cxn ang="0">
                  <a:pos x="connsiteX1" y="connsiteY1"/>
                </a:cxn>
              </a:cxnLst>
              <a:rect l="l" t="t" r="r" b="b"/>
              <a:pathLst>
                <a:path h="85725">
                  <a:moveTo>
                    <a:pt x="3572" y="3572"/>
                  </a:moveTo>
                  <a:lnTo>
                    <a:pt x="3572" y="84534"/>
                  </a:lnTo>
                </a:path>
              </a:pathLst>
            </a:custGeom>
            <a:ln w="12700" cap="flat">
              <a:solidFill>
                <a:schemeClr val="bg1"/>
              </a:solidFill>
              <a:prstDash val="solid"/>
              <a:miter/>
            </a:ln>
          </p:spPr>
          <p:txBody>
            <a:bodyPr rtlCol="0" anchor="ctr"/>
            <a:lstStyle/>
            <a:p>
              <a:endParaRPr lang="sv-SE"/>
            </a:p>
          </p:txBody>
        </p:sp>
        <p:sp>
          <p:nvSpPr>
            <p:cNvPr id="67" name="Frihandsfigur: Form 66">
              <a:extLst>
                <a:ext uri="{FF2B5EF4-FFF2-40B4-BE49-F238E27FC236}">
                  <a16:creationId xmlns:a16="http://schemas.microsoft.com/office/drawing/2014/main" id="{49BE9846-30FA-4CEC-BEDF-44B91ED5F072}"/>
                </a:ext>
              </a:extLst>
            </p:cNvPr>
            <p:cNvSpPr/>
            <p:nvPr/>
          </p:nvSpPr>
          <p:spPr>
            <a:xfrm>
              <a:off x="7982188" y="3789283"/>
              <a:ext cx="9525" cy="85725"/>
            </a:xfrm>
            <a:custGeom>
              <a:avLst/>
              <a:gdLst>
                <a:gd name="connsiteX0" fmla="*/ 3572 w 0"/>
                <a:gd name="connsiteY0" fmla="*/ 3572 h 85725"/>
                <a:gd name="connsiteX1" fmla="*/ 3572 w 0"/>
                <a:gd name="connsiteY1" fmla="*/ 84534 h 85725"/>
              </a:gdLst>
              <a:ahLst/>
              <a:cxnLst>
                <a:cxn ang="0">
                  <a:pos x="connsiteX0" y="connsiteY0"/>
                </a:cxn>
                <a:cxn ang="0">
                  <a:pos x="connsiteX1" y="connsiteY1"/>
                </a:cxn>
              </a:cxnLst>
              <a:rect l="l" t="t" r="r" b="b"/>
              <a:pathLst>
                <a:path h="85725">
                  <a:moveTo>
                    <a:pt x="3572" y="3572"/>
                  </a:moveTo>
                  <a:lnTo>
                    <a:pt x="3572" y="84534"/>
                  </a:lnTo>
                </a:path>
              </a:pathLst>
            </a:custGeom>
            <a:ln w="12700" cap="flat">
              <a:solidFill>
                <a:schemeClr val="bg1"/>
              </a:solidFill>
              <a:prstDash val="solid"/>
              <a:miter/>
            </a:ln>
          </p:spPr>
          <p:txBody>
            <a:bodyPr rtlCol="0" anchor="ctr"/>
            <a:lstStyle/>
            <a:p>
              <a:endParaRPr lang="sv-SE"/>
            </a:p>
          </p:txBody>
        </p:sp>
        <p:sp>
          <p:nvSpPr>
            <p:cNvPr id="68" name="Frihandsfigur: Form 67">
              <a:extLst>
                <a:ext uri="{FF2B5EF4-FFF2-40B4-BE49-F238E27FC236}">
                  <a16:creationId xmlns:a16="http://schemas.microsoft.com/office/drawing/2014/main" id="{8918C0D7-3438-4421-8661-C3FC562F435B}"/>
                </a:ext>
              </a:extLst>
            </p:cNvPr>
            <p:cNvSpPr/>
            <p:nvPr/>
          </p:nvSpPr>
          <p:spPr>
            <a:xfrm>
              <a:off x="7982188" y="4059793"/>
              <a:ext cx="9525" cy="85725"/>
            </a:xfrm>
            <a:custGeom>
              <a:avLst/>
              <a:gdLst>
                <a:gd name="connsiteX0" fmla="*/ 3572 w 0"/>
                <a:gd name="connsiteY0" fmla="*/ 3572 h 85725"/>
                <a:gd name="connsiteX1" fmla="*/ 3572 w 0"/>
                <a:gd name="connsiteY1" fmla="*/ 84534 h 85725"/>
              </a:gdLst>
              <a:ahLst/>
              <a:cxnLst>
                <a:cxn ang="0">
                  <a:pos x="connsiteX0" y="connsiteY0"/>
                </a:cxn>
                <a:cxn ang="0">
                  <a:pos x="connsiteX1" y="connsiteY1"/>
                </a:cxn>
              </a:cxnLst>
              <a:rect l="l" t="t" r="r" b="b"/>
              <a:pathLst>
                <a:path h="85725">
                  <a:moveTo>
                    <a:pt x="3572" y="3572"/>
                  </a:moveTo>
                  <a:lnTo>
                    <a:pt x="3572" y="84534"/>
                  </a:lnTo>
                </a:path>
              </a:pathLst>
            </a:custGeom>
            <a:ln w="12700" cap="flat">
              <a:solidFill>
                <a:schemeClr val="bg1"/>
              </a:solidFill>
              <a:prstDash val="solid"/>
              <a:miter/>
            </a:ln>
          </p:spPr>
          <p:txBody>
            <a:bodyPr rtlCol="0" anchor="ctr"/>
            <a:lstStyle/>
            <a:p>
              <a:endParaRPr lang="sv-SE"/>
            </a:p>
          </p:txBody>
        </p:sp>
        <p:sp>
          <p:nvSpPr>
            <p:cNvPr id="69" name="Frihandsfigur: Form 68">
              <a:extLst>
                <a:ext uri="{FF2B5EF4-FFF2-40B4-BE49-F238E27FC236}">
                  <a16:creationId xmlns:a16="http://schemas.microsoft.com/office/drawing/2014/main" id="{676B9B2A-05B7-40E7-B197-A989D012E7E4}"/>
                </a:ext>
              </a:extLst>
            </p:cNvPr>
            <p:cNvSpPr/>
            <p:nvPr/>
          </p:nvSpPr>
          <p:spPr>
            <a:xfrm>
              <a:off x="7982188" y="4329350"/>
              <a:ext cx="9525" cy="85725"/>
            </a:xfrm>
            <a:custGeom>
              <a:avLst/>
              <a:gdLst>
                <a:gd name="connsiteX0" fmla="*/ 3572 w 0"/>
                <a:gd name="connsiteY0" fmla="*/ 3572 h 85725"/>
                <a:gd name="connsiteX1" fmla="*/ 3572 w 0"/>
                <a:gd name="connsiteY1" fmla="*/ 84534 h 85725"/>
              </a:gdLst>
              <a:ahLst/>
              <a:cxnLst>
                <a:cxn ang="0">
                  <a:pos x="connsiteX0" y="connsiteY0"/>
                </a:cxn>
                <a:cxn ang="0">
                  <a:pos x="connsiteX1" y="connsiteY1"/>
                </a:cxn>
              </a:cxnLst>
              <a:rect l="l" t="t" r="r" b="b"/>
              <a:pathLst>
                <a:path h="85725">
                  <a:moveTo>
                    <a:pt x="3572" y="3572"/>
                  </a:moveTo>
                  <a:lnTo>
                    <a:pt x="3572" y="84534"/>
                  </a:lnTo>
                </a:path>
              </a:pathLst>
            </a:custGeom>
            <a:ln w="12700" cap="flat">
              <a:solidFill>
                <a:schemeClr val="bg1"/>
              </a:solidFill>
              <a:prstDash val="solid"/>
              <a:miter/>
            </a:ln>
          </p:spPr>
          <p:txBody>
            <a:bodyPr rtlCol="0" anchor="ctr"/>
            <a:lstStyle/>
            <a:p>
              <a:endParaRPr lang="sv-SE"/>
            </a:p>
          </p:txBody>
        </p:sp>
      </p:grpSp>
      <p:pic>
        <p:nvPicPr>
          <p:cNvPr id="31" name="Bildobjekt 30">
            <a:extLst>
              <a:ext uri="{FF2B5EF4-FFF2-40B4-BE49-F238E27FC236}">
                <a16:creationId xmlns:a16="http://schemas.microsoft.com/office/drawing/2014/main" id="{9FB85850-140C-4E7E-92F4-FE120ACCDAF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53213" y="169071"/>
            <a:ext cx="419483" cy="392903"/>
          </a:xfrm>
          <a:prstGeom prst="rect">
            <a:avLst/>
          </a:prstGeom>
        </p:spPr>
      </p:pic>
    </p:spTree>
    <p:extLst>
      <p:ext uri="{BB962C8B-B14F-4D97-AF65-F5344CB8AC3E}">
        <p14:creationId xmlns:p14="http://schemas.microsoft.com/office/powerpoint/2010/main" val="1529008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Tom">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0EB2D4CA-9F7C-4BBD-9098-F25482170574}"/>
              </a:ext>
            </a:extLst>
          </p:cNvPr>
          <p:cNvSpPr>
            <a:spLocks noGrp="1"/>
          </p:cNvSpPr>
          <p:nvPr>
            <p:ph type="pic" sz="quarter" idx="13"/>
          </p:nvPr>
        </p:nvSpPr>
        <p:spPr>
          <a:xfrm>
            <a:off x="-9524" y="0"/>
            <a:ext cx="12192000" cy="6858000"/>
          </a:xfrm>
        </p:spPr>
        <p:txBody>
          <a:bodyPr tIns="2952000" anchor="t" anchorCtr="0"/>
          <a:lstStyle>
            <a:lvl1pPr marL="0" indent="0" algn="ctr">
              <a:buNone/>
              <a:defRPr sz="1400"/>
            </a:lvl1pPr>
          </a:lstStyle>
          <a:p>
            <a:r>
              <a:rPr lang="sv-SE"/>
              <a:t>Klicka på ikonen för att lägga till en bild</a:t>
            </a:r>
          </a:p>
        </p:txBody>
      </p:sp>
      <p:sp>
        <p:nvSpPr>
          <p:cNvPr id="3" name="Platshållare för text 2">
            <a:extLst>
              <a:ext uri="{FF2B5EF4-FFF2-40B4-BE49-F238E27FC236}">
                <a16:creationId xmlns:a16="http://schemas.microsoft.com/office/drawing/2014/main" id="{A3FCEBF7-9AF5-4409-ACDC-911587DB822E}"/>
              </a:ext>
            </a:extLst>
          </p:cNvPr>
          <p:cNvSpPr>
            <a:spLocks noGrp="1"/>
          </p:cNvSpPr>
          <p:nvPr>
            <p:ph type="body" sz="quarter" idx="14" hasCustomPrompt="1"/>
          </p:nvPr>
        </p:nvSpPr>
        <p:spPr>
          <a:xfrm>
            <a:off x="-2025649" y="3513517"/>
            <a:ext cx="14208125" cy="4438198"/>
          </a:xfrm>
          <a:blipFill>
            <a:blip r:embed="rId2"/>
            <a:stretch>
              <a:fillRect/>
            </a:stretch>
          </a:blipFill>
        </p:spPr>
        <p:txBody>
          <a:bodyPr/>
          <a:lstStyle>
            <a:lvl1pPr marL="0" indent="0">
              <a:buNone/>
              <a:defRPr/>
            </a:lvl1pPr>
          </a:lstStyle>
          <a:p>
            <a:pPr lvl="0"/>
            <a:r>
              <a:rPr lang="sv-SE"/>
              <a:t> </a:t>
            </a:r>
          </a:p>
        </p:txBody>
      </p:sp>
      <p:pic>
        <p:nvPicPr>
          <p:cNvPr id="7" name="Bildobjekt 6">
            <a:extLst>
              <a:ext uri="{FF2B5EF4-FFF2-40B4-BE49-F238E27FC236}">
                <a16:creationId xmlns:a16="http://schemas.microsoft.com/office/drawing/2014/main" id="{D08EDC39-FBE6-439A-B427-21BBE9ADF28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553213" y="169071"/>
            <a:ext cx="419483" cy="392903"/>
          </a:xfrm>
          <a:prstGeom prst="rect">
            <a:avLst/>
          </a:prstGeom>
        </p:spPr>
      </p:pic>
    </p:spTree>
    <p:extLst>
      <p:ext uri="{BB962C8B-B14F-4D97-AF65-F5344CB8AC3E}">
        <p14:creationId xmlns:p14="http://schemas.microsoft.com/office/powerpoint/2010/main" val="4184763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vå delar">
    <p:spTree>
      <p:nvGrpSpPr>
        <p:cNvPr id="1" name=""/>
        <p:cNvGrpSpPr/>
        <p:nvPr/>
      </p:nvGrpSpPr>
      <p:grpSpPr>
        <a:xfrm>
          <a:off x="0" y="0"/>
          <a:ext cx="0" cy="0"/>
          <a:chOff x="0" y="0"/>
          <a:chExt cx="0" cy="0"/>
        </a:xfrm>
      </p:grpSpPr>
      <p:sp>
        <p:nvSpPr>
          <p:cNvPr id="2" name="Rubrik 1"/>
          <p:cNvSpPr>
            <a:spLocks noGrp="1"/>
          </p:cNvSpPr>
          <p:nvPr>
            <p:ph type="title"/>
          </p:nvPr>
        </p:nvSpPr>
        <p:spPr>
          <a:xfrm>
            <a:off x="728369" y="1029494"/>
            <a:ext cx="7735407" cy="1366838"/>
          </a:xfrm>
        </p:spPr>
        <p:txBody>
          <a:bodyPr/>
          <a:lstStyle/>
          <a:p>
            <a:r>
              <a:rPr lang="sv-SE"/>
              <a:t>Klicka här för att ändra mall för rubrikformat</a:t>
            </a:r>
          </a:p>
        </p:txBody>
      </p:sp>
      <p:sp>
        <p:nvSpPr>
          <p:cNvPr id="8" name="Platshållare för innehåll 2">
            <a:extLst>
              <a:ext uri="{FF2B5EF4-FFF2-40B4-BE49-F238E27FC236}">
                <a16:creationId xmlns:a16="http://schemas.microsoft.com/office/drawing/2014/main" id="{1834254C-9BAD-4CF9-998E-CD43CA703D97}"/>
              </a:ext>
            </a:extLst>
          </p:cNvPr>
          <p:cNvSpPr>
            <a:spLocks noGrp="1"/>
          </p:cNvSpPr>
          <p:nvPr>
            <p:ph idx="1"/>
          </p:nvPr>
        </p:nvSpPr>
        <p:spPr>
          <a:xfrm>
            <a:off x="725689" y="2448980"/>
            <a:ext cx="5370312" cy="3896258"/>
          </a:xfrm>
        </p:spPr>
        <p:txBody>
          <a:bodyPr/>
          <a:lstStyle/>
          <a:p>
            <a:pPr lvl="0"/>
            <a:r>
              <a:rPr lang="sv-SE"/>
              <a:t>Redigera format för bakgrundstext</a:t>
            </a:r>
          </a:p>
          <a:p>
            <a:pPr lvl="1"/>
            <a:r>
              <a:rPr lang="sv-SE"/>
              <a:t>Nivå två</a:t>
            </a:r>
          </a:p>
          <a:p>
            <a:pPr lvl="2"/>
            <a:r>
              <a:rPr lang="sv-SE"/>
              <a:t>Nivå tre</a:t>
            </a:r>
          </a:p>
          <a:p>
            <a:pPr lvl="3"/>
            <a:r>
              <a:rPr lang="sv-SE"/>
              <a:t>Nivå fyra</a:t>
            </a:r>
          </a:p>
        </p:txBody>
      </p:sp>
      <p:grpSp>
        <p:nvGrpSpPr>
          <p:cNvPr id="28" name="Bild 12">
            <a:extLst>
              <a:ext uri="{FF2B5EF4-FFF2-40B4-BE49-F238E27FC236}">
                <a16:creationId xmlns:a16="http://schemas.microsoft.com/office/drawing/2014/main" id="{252D8DF5-3DB0-4A9E-AA5D-5F3F696E0B41}"/>
              </a:ext>
            </a:extLst>
          </p:cNvPr>
          <p:cNvGrpSpPr/>
          <p:nvPr userDrawn="1"/>
        </p:nvGrpSpPr>
        <p:grpSpPr>
          <a:xfrm rot="11721435">
            <a:off x="6865145" y="1080939"/>
            <a:ext cx="7162970" cy="7076968"/>
            <a:chOff x="8149828" y="4715850"/>
            <a:chExt cx="2028825" cy="2028825"/>
          </a:xfrm>
        </p:grpSpPr>
        <p:sp>
          <p:nvSpPr>
            <p:cNvPr id="29" name="Frihandsfigur: Form 28">
              <a:extLst>
                <a:ext uri="{FF2B5EF4-FFF2-40B4-BE49-F238E27FC236}">
                  <a16:creationId xmlns:a16="http://schemas.microsoft.com/office/drawing/2014/main" id="{EE9567F3-B293-4278-84F7-B0AF41D20575}"/>
                </a:ext>
              </a:extLst>
            </p:cNvPr>
            <p:cNvSpPr/>
            <p:nvPr/>
          </p:nvSpPr>
          <p:spPr>
            <a:xfrm>
              <a:off x="8149828" y="4715850"/>
              <a:ext cx="2028825" cy="2028825"/>
            </a:xfrm>
            <a:custGeom>
              <a:avLst/>
              <a:gdLst>
                <a:gd name="connsiteX0" fmla="*/ 2028587 w 2028825"/>
                <a:gd name="connsiteY0" fmla="*/ 3572 h 2028825"/>
                <a:gd name="connsiteX1" fmla="*/ 3572 w 2028825"/>
                <a:gd name="connsiteY1" fmla="*/ 2028587 h 2028825"/>
              </a:gdLst>
              <a:ahLst/>
              <a:cxnLst>
                <a:cxn ang="0">
                  <a:pos x="connsiteX0" y="connsiteY0"/>
                </a:cxn>
                <a:cxn ang="0">
                  <a:pos x="connsiteX1" y="connsiteY1"/>
                </a:cxn>
              </a:cxnLst>
              <a:rect l="l" t="t" r="r" b="b"/>
              <a:pathLst>
                <a:path w="2028825" h="2028825">
                  <a:moveTo>
                    <a:pt x="2028587" y="3572"/>
                  </a:moveTo>
                  <a:cubicBezTo>
                    <a:pt x="2028587" y="1121807"/>
                    <a:pt x="1121807" y="2028587"/>
                    <a:pt x="3572" y="2028587"/>
                  </a:cubicBezTo>
                </a:path>
              </a:pathLst>
            </a:custGeom>
            <a:noFill/>
            <a:ln w="12700" cap="flat">
              <a:solidFill>
                <a:schemeClr val="tx1"/>
              </a:solidFill>
              <a:prstDash val="solid"/>
              <a:miter/>
            </a:ln>
          </p:spPr>
          <p:txBody>
            <a:bodyPr rtlCol="0" anchor="ctr"/>
            <a:lstStyle/>
            <a:p>
              <a:endParaRPr lang="sv-SE"/>
            </a:p>
          </p:txBody>
        </p:sp>
        <p:sp>
          <p:nvSpPr>
            <p:cNvPr id="30" name="Frihandsfigur: Form 29">
              <a:extLst>
                <a:ext uri="{FF2B5EF4-FFF2-40B4-BE49-F238E27FC236}">
                  <a16:creationId xmlns:a16="http://schemas.microsoft.com/office/drawing/2014/main" id="{8BC8637F-FFE7-40C6-95AA-6FD73CA05870}"/>
                </a:ext>
              </a:extLst>
            </p:cNvPr>
            <p:cNvSpPr/>
            <p:nvPr/>
          </p:nvSpPr>
          <p:spPr>
            <a:xfrm>
              <a:off x="8149828" y="4715850"/>
              <a:ext cx="1762125" cy="1762125"/>
            </a:xfrm>
            <a:custGeom>
              <a:avLst/>
              <a:gdLst>
                <a:gd name="connsiteX0" fmla="*/ 1759029 w 1762125"/>
                <a:gd name="connsiteY0" fmla="*/ 3572 h 1762125"/>
                <a:gd name="connsiteX1" fmla="*/ 3572 w 1762125"/>
                <a:gd name="connsiteY1" fmla="*/ 1759029 h 1762125"/>
              </a:gdLst>
              <a:ahLst/>
              <a:cxnLst>
                <a:cxn ang="0">
                  <a:pos x="connsiteX0" y="connsiteY0"/>
                </a:cxn>
                <a:cxn ang="0">
                  <a:pos x="connsiteX1" y="connsiteY1"/>
                </a:cxn>
              </a:cxnLst>
              <a:rect l="l" t="t" r="r" b="b"/>
              <a:pathLst>
                <a:path w="1762125" h="1762125">
                  <a:moveTo>
                    <a:pt x="1759029" y="3572"/>
                  </a:moveTo>
                  <a:cubicBezTo>
                    <a:pt x="1759029" y="973217"/>
                    <a:pt x="973217" y="1759029"/>
                    <a:pt x="3572" y="1759029"/>
                  </a:cubicBezTo>
                </a:path>
              </a:pathLst>
            </a:custGeom>
            <a:noFill/>
            <a:ln w="12700" cap="flat">
              <a:solidFill>
                <a:schemeClr val="tx1"/>
              </a:solidFill>
              <a:prstDash val="solid"/>
              <a:miter/>
            </a:ln>
          </p:spPr>
          <p:txBody>
            <a:bodyPr rtlCol="0" anchor="ctr"/>
            <a:lstStyle/>
            <a:p>
              <a:endParaRPr lang="sv-SE"/>
            </a:p>
          </p:txBody>
        </p:sp>
        <p:sp>
          <p:nvSpPr>
            <p:cNvPr id="31" name="Frihandsfigur: Form 30">
              <a:extLst>
                <a:ext uri="{FF2B5EF4-FFF2-40B4-BE49-F238E27FC236}">
                  <a16:creationId xmlns:a16="http://schemas.microsoft.com/office/drawing/2014/main" id="{2E73A415-9D93-4F1D-9598-7089E6728A98}"/>
                </a:ext>
              </a:extLst>
            </p:cNvPr>
            <p:cNvSpPr/>
            <p:nvPr/>
          </p:nvSpPr>
          <p:spPr>
            <a:xfrm>
              <a:off x="8149828" y="4715850"/>
              <a:ext cx="1485900" cy="1485900"/>
            </a:xfrm>
            <a:custGeom>
              <a:avLst/>
              <a:gdLst>
                <a:gd name="connsiteX0" fmla="*/ 1488519 w 1485900"/>
                <a:gd name="connsiteY0" fmla="*/ 3572 h 1485900"/>
                <a:gd name="connsiteX1" fmla="*/ 3572 w 1485900"/>
                <a:gd name="connsiteY1" fmla="*/ 1488519 h 1485900"/>
              </a:gdLst>
              <a:ahLst/>
              <a:cxnLst>
                <a:cxn ang="0">
                  <a:pos x="connsiteX0" y="connsiteY0"/>
                </a:cxn>
                <a:cxn ang="0">
                  <a:pos x="connsiteX1" y="connsiteY1"/>
                </a:cxn>
              </a:cxnLst>
              <a:rect l="l" t="t" r="r" b="b"/>
              <a:pathLst>
                <a:path w="1485900" h="1485900">
                  <a:moveTo>
                    <a:pt x="1488519" y="3572"/>
                  </a:moveTo>
                  <a:cubicBezTo>
                    <a:pt x="1488519" y="823674"/>
                    <a:pt x="823674" y="1488519"/>
                    <a:pt x="3572" y="1488519"/>
                  </a:cubicBezTo>
                </a:path>
              </a:pathLst>
            </a:custGeom>
            <a:noFill/>
            <a:ln w="12700" cap="flat">
              <a:solidFill>
                <a:schemeClr val="tx1"/>
              </a:solidFill>
              <a:prstDash val="solid"/>
              <a:miter/>
            </a:ln>
          </p:spPr>
          <p:txBody>
            <a:bodyPr rtlCol="0" anchor="ctr"/>
            <a:lstStyle/>
            <a:p>
              <a:endParaRPr lang="sv-SE"/>
            </a:p>
          </p:txBody>
        </p:sp>
        <p:sp>
          <p:nvSpPr>
            <p:cNvPr id="32" name="Frihandsfigur: Form 31">
              <a:extLst>
                <a:ext uri="{FF2B5EF4-FFF2-40B4-BE49-F238E27FC236}">
                  <a16:creationId xmlns:a16="http://schemas.microsoft.com/office/drawing/2014/main" id="{07B6DC64-939C-4420-A865-F2912D2EC8CF}"/>
                </a:ext>
              </a:extLst>
            </p:cNvPr>
            <p:cNvSpPr/>
            <p:nvPr/>
          </p:nvSpPr>
          <p:spPr>
            <a:xfrm>
              <a:off x="8149828" y="4715850"/>
              <a:ext cx="1219200" cy="1219200"/>
            </a:xfrm>
            <a:custGeom>
              <a:avLst/>
              <a:gdLst>
                <a:gd name="connsiteX0" fmla="*/ 1218962 w 1219200"/>
                <a:gd name="connsiteY0" fmla="*/ 3572 h 1219200"/>
                <a:gd name="connsiteX1" fmla="*/ 3572 w 1219200"/>
                <a:gd name="connsiteY1" fmla="*/ 1218962 h 1219200"/>
              </a:gdLst>
              <a:ahLst/>
              <a:cxnLst>
                <a:cxn ang="0">
                  <a:pos x="connsiteX0" y="connsiteY0"/>
                </a:cxn>
                <a:cxn ang="0">
                  <a:pos x="connsiteX1" y="connsiteY1"/>
                </a:cxn>
              </a:cxnLst>
              <a:rect l="l" t="t" r="r" b="b"/>
              <a:pathLst>
                <a:path w="1219200" h="1219200">
                  <a:moveTo>
                    <a:pt x="1218962" y="3572"/>
                  </a:moveTo>
                  <a:cubicBezTo>
                    <a:pt x="1218962" y="674132"/>
                    <a:pt x="675084" y="1218962"/>
                    <a:pt x="3572" y="1218962"/>
                  </a:cubicBezTo>
                </a:path>
              </a:pathLst>
            </a:custGeom>
            <a:noFill/>
            <a:ln w="12700" cap="flat">
              <a:solidFill>
                <a:schemeClr val="tx1"/>
              </a:solidFill>
              <a:prstDash val="solid"/>
              <a:miter/>
            </a:ln>
          </p:spPr>
          <p:txBody>
            <a:bodyPr rtlCol="0" anchor="ctr"/>
            <a:lstStyle/>
            <a:p>
              <a:endParaRPr lang="sv-SE"/>
            </a:p>
          </p:txBody>
        </p:sp>
        <p:sp>
          <p:nvSpPr>
            <p:cNvPr id="33" name="Frihandsfigur: Form 32">
              <a:extLst>
                <a:ext uri="{FF2B5EF4-FFF2-40B4-BE49-F238E27FC236}">
                  <a16:creationId xmlns:a16="http://schemas.microsoft.com/office/drawing/2014/main" id="{F51F4248-BB39-42F0-ADB6-CFD52B719617}"/>
                </a:ext>
              </a:extLst>
            </p:cNvPr>
            <p:cNvSpPr/>
            <p:nvPr/>
          </p:nvSpPr>
          <p:spPr>
            <a:xfrm>
              <a:off x="8149828" y="4715850"/>
              <a:ext cx="942975" cy="942975"/>
            </a:xfrm>
            <a:custGeom>
              <a:avLst/>
              <a:gdLst>
                <a:gd name="connsiteX0" fmla="*/ 948452 w 942975"/>
                <a:gd name="connsiteY0" fmla="*/ 3572 h 942975"/>
                <a:gd name="connsiteX1" fmla="*/ 3572 w 942975"/>
                <a:gd name="connsiteY1" fmla="*/ 948452 h 942975"/>
              </a:gdLst>
              <a:ahLst/>
              <a:cxnLst>
                <a:cxn ang="0">
                  <a:pos x="connsiteX0" y="connsiteY0"/>
                </a:cxn>
                <a:cxn ang="0">
                  <a:pos x="connsiteX1" y="connsiteY1"/>
                </a:cxn>
              </a:cxnLst>
              <a:rect l="l" t="t" r="r" b="b"/>
              <a:pathLst>
                <a:path w="942975" h="942975">
                  <a:moveTo>
                    <a:pt x="948452" y="3572"/>
                  </a:moveTo>
                  <a:cubicBezTo>
                    <a:pt x="948452" y="525542"/>
                    <a:pt x="525542" y="948452"/>
                    <a:pt x="3572" y="948452"/>
                  </a:cubicBezTo>
                </a:path>
              </a:pathLst>
            </a:custGeom>
            <a:noFill/>
            <a:ln w="12700" cap="flat">
              <a:solidFill>
                <a:schemeClr val="tx1"/>
              </a:solidFill>
              <a:prstDash val="solid"/>
              <a:miter/>
            </a:ln>
          </p:spPr>
          <p:txBody>
            <a:bodyPr rtlCol="0" anchor="ctr"/>
            <a:lstStyle/>
            <a:p>
              <a:endParaRPr lang="sv-SE"/>
            </a:p>
          </p:txBody>
        </p:sp>
        <p:sp>
          <p:nvSpPr>
            <p:cNvPr id="34" name="Frihandsfigur: Form 33">
              <a:extLst>
                <a:ext uri="{FF2B5EF4-FFF2-40B4-BE49-F238E27FC236}">
                  <a16:creationId xmlns:a16="http://schemas.microsoft.com/office/drawing/2014/main" id="{EB08580F-32E1-4C20-9382-2DB27B249ACA}"/>
                </a:ext>
              </a:extLst>
            </p:cNvPr>
            <p:cNvSpPr/>
            <p:nvPr/>
          </p:nvSpPr>
          <p:spPr>
            <a:xfrm>
              <a:off x="8149828" y="4715850"/>
              <a:ext cx="676275" cy="676275"/>
            </a:xfrm>
            <a:custGeom>
              <a:avLst/>
              <a:gdLst>
                <a:gd name="connsiteX0" fmla="*/ 678894 w 676275"/>
                <a:gd name="connsiteY0" fmla="*/ 3572 h 676275"/>
                <a:gd name="connsiteX1" fmla="*/ 3572 w 676275"/>
                <a:gd name="connsiteY1" fmla="*/ 678894 h 676275"/>
              </a:gdLst>
              <a:ahLst/>
              <a:cxnLst>
                <a:cxn ang="0">
                  <a:pos x="connsiteX0" y="connsiteY0"/>
                </a:cxn>
                <a:cxn ang="0">
                  <a:pos x="connsiteX1" y="connsiteY1"/>
                </a:cxn>
              </a:cxnLst>
              <a:rect l="l" t="t" r="r" b="b"/>
              <a:pathLst>
                <a:path w="676275" h="676275">
                  <a:moveTo>
                    <a:pt x="678894" y="3572"/>
                  </a:moveTo>
                  <a:cubicBezTo>
                    <a:pt x="678894" y="375999"/>
                    <a:pt x="376952" y="678894"/>
                    <a:pt x="3572" y="678894"/>
                  </a:cubicBezTo>
                </a:path>
              </a:pathLst>
            </a:custGeom>
            <a:noFill/>
            <a:ln w="12700" cap="flat">
              <a:solidFill>
                <a:schemeClr val="tx1"/>
              </a:solidFill>
              <a:prstDash val="solid"/>
              <a:miter/>
            </a:ln>
          </p:spPr>
          <p:txBody>
            <a:bodyPr rtlCol="0" anchor="ctr"/>
            <a:lstStyle/>
            <a:p>
              <a:endParaRPr lang="sv-SE"/>
            </a:p>
          </p:txBody>
        </p:sp>
        <p:sp>
          <p:nvSpPr>
            <p:cNvPr id="35" name="Frihandsfigur: Form 34">
              <a:extLst>
                <a:ext uri="{FF2B5EF4-FFF2-40B4-BE49-F238E27FC236}">
                  <a16:creationId xmlns:a16="http://schemas.microsoft.com/office/drawing/2014/main" id="{48BB14A5-EFD8-4FC4-87B9-8557D967CE2C}"/>
                </a:ext>
              </a:extLst>
            </p:cNvPr>
            <p:cNvSpPr/>
            <p:nvPr/>
          </p:nvSpPr>
          <p:spPr>
            <a:xfrm>
              <a:off x="8149828" y="4715850"/>
              <a:ext cx="409575" cy="409575"/>
            </a:xfrm>
            <a:custGeom>
              <a:avLst/>
              <a:gdLst>
                <a:gd name="connsiteX0" fmla="*/ 408384 w 409575"/>
                <a:gd name="connsiteY0" fmla="*/ 3572 h 409575"/>
                <a:gd name="connsiteX1" fmla="*/ 3572 w 409575"/>
                <a:gd name="connsiteY1" fmla="*/ 408384 h 409575"/>
              </a:gdLst>
              <a:ahLst/>
              <a:cxnLst>
                <a:cxn ang="0">
                  <a:pos x="connsiteX0" y="connsiteY0"/>
                </a:cxn>
                <a:cxn ang="0">
                  <a:pos x="connsiteX1" y="connsiteY1"/>
                </a:cxn>
              </a:cxnLst>
              <a:rect l="l" t="t" r="r" b="b"/>
              <a:pathLst>
                <a:path w="409575" h="409575">
                  <a:moveTo>
                    <a:pt x="408384" y="3572"/>
                  </a:moveTo>
                  <a:cubicBezTo>
                    <a:pt x="408384" y="227409"/>
                    <a:pt x="227409" y="408384"/>
                    <a:pt x="3572" y="408384"/>
                  </a:cubicBezTo>
                </a:path>
              </a:pathLst>
            </a:custGeom>
            <a:noFill/>
            <a:ln w="12700" cap="flat">
              <a:solidFill>
                <a:schemeClr val="tx1"/>
              </a:solidFill>
              <a:prstDash val="solid"/>
              <a:miter/>
            </a:ln>
          </p:spPr>
          <p:txBody>
            <a:bodyPr rtlCol="0" anchor="ctr"/>
            <a:lstStyle/>
            <a:p>
              <a:endParaRPr lang="sv-SE"/>
            </a:p>
          </p:txBody>
        </p:sp>
      </p:grpSp>
    </p:spTree>
    <p:extLst>
      <p:ext uri="{BB962C8B-B14F-4D97-AF65-F5344CB8AC3E}">
        <p14:creationId xmlns:p14="http://schemas.microsoft.com/office/powerpoint/2010/main" val="18077605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vå delar">
    <p:spTree>
      <p:nvGrpSpPr>
        <p:cNvPr id="1" name=""/>
        <p:cNvGrpSpPr/>
        <p:nvPr/>
      </p:nvGrpSpPr>
      <p:grpSpPr>
        <a:xfrm>
          <a:off x="0" y="0"/>
          <a:ext cx="0" cy="0"/>
          <a:chOff x="0" y="0"/>
          <a:chExt cx="0" cy="0"/>
        </a:xfrm>
      </p:grpSpPr>
      <p:sp>
        <p:nvSpPr>
          <p:cNvPr id="2" name="Rubrik 1"/>
          <p:cNvSpPr>
            <a:spLocks noGrp="1"/>
          </p:cNvSpPr>
          <p:nvPr>
            <p:ph type="title"/>
          </p:nvPr>
        </p:nvSpPr>
        <p:spPr>
          <a:xfrm>
            <a:off x="728369" y="1029494"/>
            <a:ext cx="5188245" cy="1366838"/>
          </a:xfrm>
        </p:spPr>
        <p:txBody>
          <a:bodyPr/>
          <a:lstStyle/>
          <a:p>
            <a:r>
              <a:rPr lang="sv-SE"/>
              <a:t>Klicka här för att ändra mall för rubrikformat</a:t>
            </a:r>
          </a:p>
        </p:txBody>
      </p:sp>
      <p:sp>
        <p:nvSpPr>
          <p:cNvPr id="8" name="Platshållare för innehåll 2">
            <a:extLst>
              <a:ext uri="{FF2B5EF4-FFF2-40B4-BE49-F238E27FC236}">
                <a16:creationId xmlns:a16="http://schemas.microsoft.com/office/drawing/2014/main" id="{1834254C-9BAD-4CF9-998E-CD43CA703D97}"/>
              </a:ext>
            </a:extLst>
          </p:cNvPr>
          <p:cNvSpPr>
            <a:spLocks noGrp="1"/>
          </p:cNvSpPr>
          <p:nvPr>
            <p:ph idx="1"/>
          </p:nvPr>
        </p:nvSpPr>
        <p:spPr>
          <a:xfrm>
            <a:off x="725690" y="2448980"/>
            <a:ext cx="5190924" cy="3896258"/>
          </a:xfrm>
        </p:spPr>
        <p:txBody>
          <a:bodyPr/>
          <a:lstStyle/>
          <a:p>
            <a:pPr lvl="0"/>
            <a:r>
              <a:rPr lang="sv-SE"/>
              <a:t>Redigera format för bakgrundstext</a:t>
            </a:r>
          </a:p>
          <a:p>
            <a:pPr lvl="1"/>
            <a:r>
              <a:rPr lang="sv-SE"/>
              <a:t>Nivå två</a:t>
            </a:r>
          </a:p>
          <a:p>
            <a:pPr lvl="2"/>
            <a:r>
              <a:rPr lang="sv-SE"/>
              <a:t>Nivå tre</a:t>
            </a:r>
          </a:p>
          <a:p>
            <a:pPr lvl="3"/>
            <a:r>
              <a:rPr lang="sv-SE"/>
              <a:t>Nivå fyra</a:t>
            </a:r>
          </a:p>
        </p:txBody>
      </p:sp>
      <p:sp>
        <p:nvSpPr>
          <p:cNvPr id="6" name="Platshållare för bild 5">
            <a:extLst>
              <a:ext uri="{FF2B5EF4-FFF2-40B4-BE49-F238E27FC236}">
                <a16:creationId xmlns:a16="http://schemas.microsoft.com/office/drawing/2014/main" id="{0091C627-AF69-4108-A4C8-11AD5D161494}"/>
              </a:ext>
            </a:extLst>
          </p:cNvPr>
          <p:cNvSpPr>
            <a:spLocks noGrp="1"/>
          </p:cNvSpPr>
          <p:nvPr>
            <p:ph type="pic" sz="quarter" idx="10"/>
          </p:nvPr>
        </p:nvSpPr>
        <p:spPr>
          <a:xfrm>
            <a:off x="6275387" y="1044575"/>
            <a:ext cx="5689601" cy="5300663"/>
          </a:xfrm>
        </p:spPr>
        <p:txBody>
          <a:bodyPr anchor="ctr" anchorCtr="0"/>
          <a:lstStyle>
            <a:lvl1pPr marL="0" indent="0" algn="ctr">
              <a:buNone/>
              <a:defRPr sz="1600"/>
            </a:lvl1pPr>
          </a:lstStyle>
          <a:p>
            <a:r>
              <a:rPr lang="sv-SE"/>
              <a:t>Klicka på ikonen för att lägga till en bild</a:t>
            </a:r>
          </a:p>
        </p:txBody>
      </p:sp>
    </p:spTree>
    <p:extLst>
      <p:ext uri="{BB962C8B-B14F-4D97-AF65-F5344CB8AC3E}">
        <p14:creationId xmlns:p14="http://schemas.microsoft.com/office/powerpoint/2010/main" val="4006042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vå delar">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0091C627-AF69-4108-A4C8-11AD5D161494}"/>
              </a:ext>
            </a:extLst>
          </p:cNvPr>
          <p:cNvSpPr>
            <a:spLocks noGrp="1"/>
          </p:cNvSpPr>
          <p:nvPr>
            <p:ph type="pic" sz="quarter" idx="10"/>
          </p:nvPr>
        </p:nvSpPr>
        <p:spPr>
          <a:xfrm>
            <a:off x="745908" y="1044575"/>
            <a:ext cx="5170705" cy="5300663"/>
          </a:xfrm>
        </p:spPr>
        <p:txBody>
          <a:bodyPr anchor="ctr" anchorCtr="0"/>
          <a:lstStyle>
            <a:lvl1pPr marL="0" indent="0" algn="ctr">
              <a:buNone/>
              <a:defRPr sz="1600"/>
            </a:lvl1pPr>
          </a:lstStyle>
          <a:p>
            <a:r>
              <a:rPr lang="sv-SE"/>
              <a:t>Klicka på ikonen för att lägga till en bild</a:t>
            </a:r>
          </a:p>
        </p:txBody>
      </p:sp>
      <p:sp>
        <p:nvSpPr>
          <p:cNvPr id="2" name="Rubrik 1"/>
          <p:cNvSpPr>
            <a:spLocks noGrp="1"/>
          </p:cNvSpPr>
          <p:nvPr>
            <p:ph type="title"/>
          </p:nvPr>
        </p:nvSpPr>
        <p:spPr>
          <a:xfrm>
            <a:off x="6275388" y="1029494"/>
            <a:ext cx="5689600" cy="1366838"/>
          </a:xfrm>
        </p:spPr>
        <p:txBody>
          <a:bodyPr/>
          <a:lstStyle/>
          <a:p>
            <a:r>
              <a:rPr lang="sv-SE"/>
              <a:t>Klicka här för att ändra mall för rubrikformat</a:t>
            </a:r>
          </a:p>
        </p:txBody>
      </p:sp>
      <p:sp>
        <p:nvSpPr>
          <p:cNvPr id="8" name="Platshållare för innehåll 2">
            <a:extLst>
              <a:ext uri="{FF2B5EF4-FFF2-40B4-BE49-F238E27FC236}">
                <a16:creationId xmlns:a16="http://schemas.microsoft.com/office/drawing/2014/main" id="{1834254C-9BAD-4CF9-998E-CD43CA703D97}"/>
              </a:ext>
            </a:extLst>
          </p:cNvPr>
          <p:cNvSpPr>
            <a:spLocks noGrp="1"/>
          </p:cNvSpPr>
          <p:nvPr>
            <p:ph idx="1"/>
          </p:nvPr>
        </p:nvSpPr>
        <p:spPr>
          <a:xfrm>
            <a:off x="6275388" y="2448980"/>
            <a:ext cx="5689600" cy="3896258"/>
          </a:xfrm>
        </p:spPr>
        <p:txBody>
          <a:bodyPr/>
          <a:lstStyle/>
          <a:p>
            <a:pPr lvl="0"/>
            <a:r>
              <a:rPr lang="sv-SE"/>
              <a:t>Redigera format för bakgrundstext</a:t>
            </a:r>
          </a:p>
          <a:p>
            <a:pPr lvl="1"/>
            <a:r>
              <a:rPr lang="sv-SE"/>
              <a:t>Nivå två</a:t>
            </a:r>
          </a:p>
          <a:p>
            <a:pPr lvl="2"/>
            <a:r>
              <a:rPr lang="sv-SE"/>
              <a:t>Nivå tre</a:t>
            </a:r>
          </a:p>
          <a:p>
            <a:pPr lvl="3"/>
            <a:r>
              <a:rPr lang="sv-SE"/>
              <a:t>Nivå fyra</a:t>
            </a:r>
          </a:p>
        </p:txBody>
      </p:sp>
    </p:spTree>
    <p:extLst>
      <p:ext uri="{BB962C8B-B14F-4D97-AF65-F5344CB8AC3E}">
        <p14:creationId xmlns:p14="http://schemas.microsoft.com/office/powerpoint/2010/main" val="416159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vå delar">
    <p:spTree>
      <p:nvGrpSpPr>
        <p:cNvPr id="1" name=""/>
        <p:cNvGrpSpPr/>
        <p:nvPr/>
      </p:nvGrpSpPr>
      <p:grpSpPr>
        <a:xfrm>
          <a:off x="0" y="0"/>
          <a:ext cx="0" cy="0"/>
          <a:chOff x="0" y="0"/>
          <a:chExt cx="0" cy="0"/>
        </a:xfrm>
      </p:grpSpPr>
      <p:sp>
        <p:nvSpPr>
          <p:cNvPr id="2" name="Rubrik 1"/>
          <p:cNvSpPr>
            <a:spLocks noGrp="1"/>
          </p:cNvSpPr>
          <p:nvPr>
            <p:ph type="title"/>
          </p:nvPr>
        </p:nvSpPr>
        <p:spPr>
          <a:xfrm>
            <a:off x="728369" y="1029494"/>
            <a:ext cx="7939009" cy="1366838"/>
          </a:xfrm>
        </p:spPr>
        <p:txBody>
          <a:bodyPr/>
          <a:lstStyle/>
          <a:p>
            <a:r>
              <a:rPr lang="sv-SE"/>
              <a:t>Klicka här för att ändra mall för rubrikformat</a:t>
            </a:r>
          </a:p>
        </p:txBody>
      </p:sp>
      <p:sp>
        <p:nvSpPr>
          <p:cNvPr id="8" name="Platshållare för innehåll 2">
            <a:extLst>
              <a:ext uri="{FF2B5EF4-FFF2-40B4-BE49-F238E27FC236}">
                <a16:creationId xmlns:a16="http://schemas.microsoft.com/office/drawing/2014/main" id="{1834254C-9BAD-4CF9-998E-CD43CA703D97}"/>
              </a:ext>
            </a:extLst>
          </p:cNvPr>
          <p:cNvSpPr>
            <a:spLocks noGrp="1"/>
          </p:cNvSpPr>
          <p:nvPr>
            <p:ph idx="1"/>
          </p:nvPr>
        </p:nvSpPr>
        <p:spPr>
          <a:xfrm>
            <a:off x="728369" y="2463799"/>
            <a:ext cx="3786481" cy="3881438"/>
          </a:xfrm>
        </p:spPr>
        <p:txBody>
          <a:bodyPr/>
          <a:lstStyle/>
          <a:p>
            <a:pPr lvl="0"/>
            <a:r>
              <a:rPr lang="sv-SE"/>
              <a:t>Redigera format för bakgrundstext</a:t>
            </a:r>
          </a:p>
          <a:p>
            <a:pPr lvl="1"/>
            <a:r>
              <a:rPr lang="sv-SE"/>
              <a:t>Nivå två</a:t>
            </a:r>
          </a:p>
          <a:p>
            <a:pPr lvl="2"/>
            <a:r>
              <a:rPr lang="sv-SE"/>
              <a:t>Nivå tre</a:t>
            </a:r>
          </a:p>
          <a:p>
            <a:pPr lvl="3"/>
            <a:r>
              <a:rPr lang="sv-SE"/>
              <a:t>Nivå fyra</a:t>
            </a:r>
          </a:p>
        </p:txBody>
      </p:sp>
      <p:sp>
        <p:nvSpPr>
          <p:cNvPr id="11" name="Platshållare för innehåll 2">
            <a:extLst>
              <a:ext uri="{FF2B5EF4-FFF2-40B4-BE49-F238E27FC236}">
                <a16:creationId xmlns:a16="http://schemas.microsoft.com/office/drawing/2014/main" id="{391E7B50-F211-4773-9434-6D9056770638}"/>
              </a:ext>
            </a:extLst>
          </p:cNvPr>
          <p:cNvSpPr>
            <a:spLocks noGrp="1"/>
          </p:cNvSpPr>
          <p:nvPr>
            <p:ph idx="13"/>
          </p:nvPr>
        </p:nvSpPr>
        <p:spPr>
          <a:xfrm>
            <a:off x="4697514" y="2463803"/>
            <a:ext cx="3787200" cy="3881436"/>
          </a:xfrm>
        </p:spPr>
        <p:txBody>
          <a:bodyPr/>
          <a:lstStyle/>
          <a:p>
            <a:pPr lvl="0"/>
            <a:r>
              <a:rPr lang="sv-SE"/>
              <a:t>Redigera format för bakgrundstext</a:t>
            </a:r>
          </a:p>
          <a:p>
            <a:pPr lvl="1"/>
            <a:r>
              <a:rPr lang="sv-SE"/>
              <a:t>Nivå två</a:t>
            </a:r>
          </a:p>
          <a:p>
            <a:pPr lvl="2"/>
            <a:r>
              <a:rPr lang="sv-SE"/>
              <a:t>Nivå tre</a:t>
            </a:r>
          </a:p>
          <a:p>
            <a:pPr lvl="3"/>
            <a:r>
              <a:rPr lang="sv-SE"/>
              <a:t>Nivå fyra</a:t>
            </a:r>
          </a:p>
        </p:txBody>
      </p:sp>
      <p:sp>
        <p:nvSpPr>
          <p:cNvPr id="10" name="Platshållare för bild 9">
            <a:extLst>
              <a:ext uri="{FF2B5EF4-FFF2-40B4-BE49-F238E27FC236}">
                <a16:creationId xmlns:a16="http://schemas.microsoft.com/office/drawing/2014/main" id="{B257B74F-6CE8-4E29-ABEF-A65364B7B2F7}"/>
              </a:ext>
            </a:extLst>
          </p:cNvPr>
          <p:cNvSpPr>
            <a:spLocks noGrp="1"/>
          </p:cNvSpPr>
          <p:nvPr>
            <p:ph type="pic" sz="quarter" idx="14" hasCustomPrompt="1"/>
          </p:nvPr>
        </p:nvSpPr>
        <p:spPr>
          <a:xfrm>
            <a:off x="8667378" y="2463802"/>
            <a:ext cx="3297610" cy="3881436"/>
          </a:xfrm>
        </p:spPr>
        <p:txBody>
          <a:bodyPr anchor="ctr" anchorCtr="0"/>
          <a:lstStyle>
            <a:lvl1pPr marL="0" indent="0">
              <a:buNone/>
              <a:defRPr sz="1400"/>
            </a:lvl1pPr>
          </a:lstStyle>
          <a:p>
            <a:r>
              <a:rPr lang="sv-SE"/>
              <a:t>   Klicka på ikonen för att lägga till en bild</a:t>
            </a:r>
          </a:p>
        </p:txBody>
      </p:sp>
    </p:spTree>
    <p:extLst>
      <p:ext uri="{BB962C8B-B14F-4D97-AF65-F5344CB8AC3E}">
        <p14:creationId xmlns:p14="http://schemas.microsoft.com/office/powerpoint/2010/main" val="2251552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vå delar">
    <p:spTree>
      <p:nvGrpSpPr>
        <p:cNvPr id="1" name=""/>
        <p:cNvGrpSpPr/>
        <p:nvPr/>
      </p:nvGrpSpPr>
      <p:grpSpPr>
        <a:xfrm>
          <a:off x="0" y="0"/>
          <a:ext cx="0" cy="0"/>
          <a:chOff x="0" y="0"/>
          <a:chExt cx="0" cy="0"/>
        </a:xfrm>
      </p:grpSpPr>
      <p:sp>
        <p:nvSpPr>
          <p:cNvPr id="2" name="Rubrik 1"/>
          <p:cNvSpPr>
            <a:spLocks noGrp="1"/>
          </p:cNvSpPr>
          <p:nvPr>
            <p:ph type="title"/>
          </p:nvPr>
        </p:nvSpPr>
        <p:spPr>
          <a:xfrm>
            <a:off x="728369" y="1029494"/>
            <a:ext cx="7650433" cy="1366838"/>
          </a:xfrm>
        </p:spPr>
        <p:txBody>
          <a:bodyPr/>
          <a:lstStyle/>
          <a:p>
            <a:r>
              <a:rPr lang="sv-SE"/>
              <a:t>Klicka här för att ändra mall för rubrikformat</a:t>
            </a:r>
          </a:p>
        </p:txBody>
      </p:sp>
      <p:sp>
        <p:nvSpPr>
          <p:cNvPr id="8" name="Platshållare för innehåll 2">
            <a:extLst>
              <a:ext uri="{FF2B5EF4-FFF2-40B4-BE49-F238E27FC236}">
                <a16:creationId xmlns:a16="http://schemas.microsoft.com/office/drawing/2014/main" id="{1834254C-9BAD-4CF9-998E-CD43CA703D97}"/>
              </a:ext>
            </a:extLst>
          </p:cNvPr>
          <p:cNvSpPr>
            <a:spLocks noGrp="1"/>
          </p:cNvSpPr>
          <p:nvPr>
            <p:ph idx="1"/>
          </p:nvPr>
        </p:nvSpPr>
        <p:spPr>
          <a:xfrm>
            <a:off x="728369" y="2463799"/>
            <a:ext cx="3690958" cy="3881438"/>
          </a:xfrm>
        </p:spPr>
        <p:txBody>
          <a:bodyPr/>
          <a:lstStyle/>
          <a:p>
            <a:pPr lvl="0"/>
            <a:r>
              <a:rPr lang="sv-SE"/>
              <a:t>Redigera format för bakgrundstext</a:t>
            </a:r>
          </a:p>
          <a:p>
            <a:pPr lvl="1"/>
            <a:r>
              <a:rPr lang="sv-SE"/>
              <a:t>Nivå två</a:t>
            </a:r>
          </a:p>
          <a:p>
            <a:pPr lvl="2"/>
            <a:r>
              <a:rPr lang="sv-SE"/>
              <a:t>Nivå tre</a:t>
            </a:r>
          </a:p>
          <a:p>
            <a:pPr lvl="3"/>
            <a:r>
              <a:rPr lang="sv-SE"/>
              <a:t>Nivå fyra</a:t>
            </a:r>
          </a:p>
        </p:txBody>
      </p:sp>
      <p:sp>
        <p:nvSpPr>
          <p:cNvPr id="11" name="Platshållare för innehåll 2">
            <a:extLst>
              <a:ext uri="{FF2B5EF4-FFF2-40B4-BE49-F238E27FC236}">
                <a16:creationId xmlns:a16="http://schemas.microsoft.com/office/drawing/2014/main" id="{391E7B50-F211-4773-9434-6D9056770638}"/>
              </a:ext>
            </a:extLst>
          </p:cNvPr>
          <p:cNvSpPr>
            <a:spLocks noGrp="1"/>
          </p:cNvSpPr>
          <p:nvPr>
            <p:ph idx="13"/>
          </p:nvPr>
        </p:nvSpPr>
        <p:spPr>
          <a:xfrm>
            <a:off x="4687844" y="2463800"/>
            <a:ext cx="3690958" cy="3881438"/>
          </a:xfrm>
        </p:spPr>
        <p:txBody>
          <a:bodyPr/>
          <a:lstStyle/>
          <a:p>
            <a:pPr lvl="0"/>
            <a:r>
              <a:rPr lang="sv-SE"/>
              <a:t>Redigera format för bakgrundstext</a:t>
            </a:r>
          </a:p>
          <a:p>
            <a:pPr lvl="1"/>
            <a:r>
              <a:rPr lang="sv-SE"/>
              <a:t>Nivå två</a:t>
            </a:r>
          </a:p>
          <a:p>
            <a:pPr lvl="2"/>
            <a:r>
              <a:rPr lang="sv-SE"/>
              <a:t>Nivå tre</a:t>
            </a:r>
          </a:p>
          <a:p>
            <a:pPr lvl="3"/>
            <a:r>
              <a:rPr lang="sv-SE"/>
              <a:t>Nivå fyra</a:t>
            </a:r>
          </a:p>
        </p:txBody>
      </p:sp>
      <p:grpSp>
        <p:nvGrpSpPr>
          <p:cNvPr id="4" name="Bild 2">
            <a:extLst>
              <a:ext uri="{FF2B5EF4-FFF2-40B4-BE49-F238E27FC236}">
                <a16:creationId xmlns:a16="http://schemas.microsoft.com/office/drawing/2014/main" id="{B5B7B78E-801B-4906-8DD6-528326F931C7}"/>
              </a:ext>
            </a:extLst>
          </p:cNvPr>
          <p:cNvGrpSpPr/>
          <p:nvPr/>
        </p:nvGrpSpPr>
        <p:grpSpPr>
          <a:xfrm>
            <a:off x="8648700" y="-2324098"/>
            <a:ext cx="4178299" cy="8356598"/>
            <a:chOff x="5014912" y="1266825"/>
            <a:chExt cx="2162175" cy="4324350"/>
          </a:xfrm>
        </p:grpSpPr>
        <p:sp>
          <p:nvSpPr>
            <p:cNvPr id="5" name="Frihandsfigur: Form 4">
              <a:extLst>
                <a:ext uri="{FF2B5EF4-FFF2-40B4-BE49-F238E27FC236}">
                  <a16:creationId xmlns:a16="http://schemas.microsoft.com/office/drawing/2014/main" id="{84F6DAFE-A40C-4327-8B68-D998EC99B965}"/>
                </a:ext>
              </a:extLst>
            </p:cNvPr>
            <p:cNvSpPr/>
            <p:nvPr/>
          </p:nvSpPr>
          <p:spPr>
            <a:xfrm>
              <a:off x="5014198" y="4503658"/>
              <a:ext cx="2162175" cy="1085850"/>
            </a:xfrm>
            <a:custGeom>
              <a:avLst/>
              <a:gdLst>
                <a:gd name="connsiteX0" fmla="*/ 2162889 w 2162175"/>
                <a:gd name="connsiteY0" fmla="*/ 3572 h 1085850"/>
                <a:gd name="connsiteX1" fmla="*/ 1082754 w 2162175"/>
                <a:gd name="connsiteY1" fmla="*/ 1083707 h 1085850"/>
                <a:gd name="connsiteX2" fmla="*/ 3572 w 2162175"/>
                <a:gd name="connsiteY2" fmla="*/ 3572 h 1085850"/>
                <a:gd name="connsiteX3" fmla="*/ 2162889 w 2162175"/>
                <a:gd name="connsiteY3" fmla="*/ 3572 h 1085850"/>
              </a:gdLst>
              <a:ahLst/>
              <a:cxnLst>
                <a:cxn ang="0">
                  <a:pos x="connsiteX0" y="connsiteY0"/>
                </a:cxn>
                <a:cxn ang="0">
                  <a:pos x="connsiteX1" y="connsiteY1"/>
                </a:cxn>
                <a:cxn ang="0">
                  <a:pos x="connsiteX2" y="connsiteY2"/>
                </a:cxn>
                <a:cxn ang="0">
                  <a:pos x="connsiteX3" y="connsiteY3"/>
                </a:cxn>
              </a:cxnLst>
              <a:rect l="l" t="t" r="r" b="b"/>
              <a:pathLst>
                <a:path w="2162175" h="1085850">
                  <a:moveTo>
                    <a:pt x="2162889" y="3572"/>
                  </a:moveTo>
                  <a:cubicBezTo>
                    <a:pt x="2162889" y="599837"/>
                    <a:pt x="1679019" y="1083707"/>
                    <a:pt x="1082754" y="1083707"/>
                  </a:cubicBezTo>
                  <a:cubicBezTo>
                    <a:pt x="486489" y="1083707"/>
                    <a:pt x="3572" y="599837"/>
                    <a:pt x="3572" y="3572"/>
                  </a:cubicBezTo>
                  <a:lnTo>
                    <a:pt x="2162889" y="3572"/>
                  </a:lnTo>
                  <a:close/>
                </a:path>
              </a:pathLst>
            </a:custGeom>
            <a:noFill/>
            <a:ln w="12700" cap="flat">
              <a:solidFill>
                <a:srgbClr val="000000"/>
              </a:solidFill>
              <a:prstDash val="solid"/>
              <a:miter/>
            </a:ln>
          </p:spPr>
          <p:txBody>
            <a:bodyPr rtlCol="0" anchor="ctr"/>
            <a:lstStyle/>
            <a:p>
              <a:endParaRPr lang="sv-SE"/>
            </a:p>
          </p:txBody>
        </p:sp>
        <p:sp>
          <p:nvSpPr>
            <p:cNvPr id="6" name="Frihandsfigur: Form 5">
              <a:extLst>
                <a:ext uri="{FF2B5EF4-FFF2-40B4-BE49-F238E27FC236}">
                  <a16:creationId xmlns:a16="http://schemas.microsoft.com/office/drawing/2014/main" id="{C0697574-ED35-47E9-8C32-04DD60F42F25}"/>
                </a:ext>
              </a:extLst>
            </p:cNvPr>
            <p:cNvSpPr/>
            <p:nvPr/>
          </p:nvSpPr>
          <p:spPr>
            <a:xfrm>
              <a:off x="5014198" y="1263253"/>
              <a:ext cx="9525" cy="3238500"/>
            </a:xfrm>
            <a:custGeom>
              <a:avLst/>
              <a:gdLst>
                <a:gd name="connsiteX0" fmla="*/ 3572 w 0"/>
                <a:gd name="connsiteY0" fmla="*/ 3243977 h 3238500"/>
                <a:gd name="connsiteX1" fmla="*/ 3572 w 0"/>
                <a:gd name="connsiteY1" fmla="*/ 3572 h 3238500"/>
              </a:gdLst>
              <a:ahLst/>
              <a:cxnLst>
                <a:cxn ang="0">
                  <a:pos x="connsiteX0" y="connsiteY0"/>
                </a:cxn>
                <a:cxn ang="0">
                  <a:pos x="connsiteX1" y="connsiteY1"/>
                </a:cxn>
              </a:cxnLst>
              <a:rect l="l" t="t" r="r" b="b"/>
              <a:pathLst>
                <a:path h="3238500">
                  <a:moveTo>
                    <a:pt x="3572" y="3243977"/>
                  </a:moveTo>
                  <a:lnTo>
                    <a:pt x="3572" y="3572"/>
                  </a:lnTo>
                </a:path>
              </a:pathLst>
            </a:custGeom>
            <a:ln w="12700" cap="flat">
              <a:solidFill>
                <a:srgbClr val="000000"/>
              </a:solidFill>
              <a:prstDash val="solid"/>
              <a:miter/>
            </a:ln>
          </p:spPr>
          <p:txBody>
            <a:bodyPr rtlCol="0" anchor="ctr"/>
            <a:lstStyle/>
            <a:p>
              <a:endParaRPr lang="sv-SE"/>
            </a:p>
          </p:txBody>
        </p:sp>
        <p:sp>
          <p:nvSpPr>
            <p:cNvPr id="7" name="Frihandsfigur: Form 6">
              <a:extLst>
                <a:ext uri="{FF2B5EF4-FFF2-40B4-BE49-F238E27FC236}">
                  <a16:creationId xmlns:a16="http://schemas.microsoft.com/office/drawing/2014/main" id="{B0692184-58AE-445D-8762-8E1006C07B77}"/>
                </a:ext>
              </a:extLst>
            </p:cNvPr>
            <p:cNvSpPr/>
            <p:nvPr/>
          </p:nvSpPr>
          <p:spPr>
            <a:xfrm>
              <a:off x="7173515" y="1263253"/>
              <a:ext cx="9525" cy="3238500"/>
            </a:xfrm>
            <a:custGeom>
              <a:avLst/>
              <a:gdLst>
                <a:gd name="connsiteX0" fmla="*/ 3572 w 0"/>
                <a:gd name="connsiteY0" fmla="*/ 3243977 h 3238500"/>
                <a:gd name="connsiteX1" fmla="*/ 3572 w 0"/>
                <a:gd name="connsiteY1" fmla="*/ 3572 h 3238500"/>
              </a:gdLst>
              <a:ahLst/>
              <a:cxnLst>
                <a:cxn ang="0">
                  <a:pos x="connsiteX0" y="connsiteY0"/>
                </a:cxn>
                <a:cxn ang="0">
                  <a:pos x="connsiteX1" y="connsiteY1"/>
                </a:cxn>
              </a:cxnLst>
              <a:rect l="l" t="t" r="r" b="b"/>
              <a:pathLst>
                <a:path h="3238500">
                  <a:moveTo>
                    <a:pt x="3572" y="3243977"/>
                  </a:moveTo>
                  <a:lnTo>
                    <a:pt x="3572" y="3572"/>
                  </a:lnTo>
                </a:path>
              </a:pathLst>
            </a:custGeom>
            <a:ln w="12700" cap="flat">
              <a:solidFill>
                <a:srgbClr val="000000"/>
              </a:solidFill>
              <a:prstDash val="solid"/>
              <a:miter/>
            </a:ln>
          </p:spPr>
          <p:txBody>
            <a:bodyPr rtlCol="0" anchor="ctr"/>
            <a:lstStyle/>
            <a:p>
              <a:endParaRPr lang="sv-SE"/>
            </a:p>
          </p:txBody>
        </p:sp>
        <p:sp>
          <p:nvSpPr>
            <p:cNvPr id="9" name="Frihandsfigur: Form 8">
              <a:extLst>
                <a:ext uri="{FF2B5EF4-FFF2-40B4-BE49-F238E27FC236}">
                  <a16:creationId xmlns:a16="http://schemas.microsoft.com/office/drawing/2014/main" id="{603C74B2-0BD3-47EA-85AE-05589E8FA9C5}"/>
                </a:ext>
              </a:extLst>
            </p:cNvPr>
            <p:cNvSpPr/>
            <p:nvPr/>
          </p:nvSpPr>
          <p:spPr>
            <a:xfrm>
              <a:off x="5014198" y="4465558"/>
              <a:ext cx="9525" cy="38100"/>
            </a:xfrm>
            <a:custGeom>
              <a:avLst/>
              <a:gdLst>
                <a:gd name="connsiteX0" fmla="*/ 3572 w 0"/>
                <a:gd name="connsiteY0" fmla="*/ 41672 h 38100"/>
                <a:gd name="connsiteX1" fmla="*/ 4524 w 0"/>
                <a:gd name="connsiteY1" fmla="*/ 3572 h 38100"/>
              </a:gdLst>
              <a:ahLst/>
              <a:cxnLst>
                <a:cxn ang="0">
                  <a:pos x="connsiteX0" y="connsiteY0"/>
                </a:cxn>
                <a:cxn ang="0">
                  <a:pos x="connsiteX1" y="connsiteY1"/>
                </a:cxn>
              </a:cxnLst>
              <a:rect l="l" t="t" r="r" b="b"/>
              <a:pathLst>
                <a:path h="38100">
                  <a:moveTo>
                    <a:pt x="3572" y="41672"/>
                  </a:moveTo>
                  <a:cubicBezTo>
                    <a:pt x="3572" y="29289"/>
                    <a:pt x="3572" y="15954"/>
                    <a:pt x="4524" y="3572"/>
                  </a:cubicBezTo>
                </a:path>
              </a:pathLst>
            </a:custGeom>
            <a:noFill/>
            <a:ln w="12700" cap="flat">
              <a:solidFill>
                <a:srgbClr val="000000"/>
              </a:solidFill>
              <a:prstDash val="solid"/>
              <a:miter/>
            </a:ln>
          </p:spPr>
          <p:txBody>
            <a:bodyPr rtlCol="0" anchor="ctr"/>
            <a:lstStyle/>
            <a:p>
              <a:endParaRPr lang="sv-SE"/>
            </a:p>
          </p:txBody>
        </p:sp>
        <p:sp>
          <p:nvSpPr>
            <p:cNvPr id="12" name="Frihandsfigur: Form 11">
              <a:extLst>
                <a:ext uri="{FF2B5EF4-FFF2-40B4-BE49-F238E27FC236}">
                  <a16:creationId xmlns:a16="http://schemas.microsoft.com/office/drawing/2014/main" id="{1A8027DA-9ECF-4144-B54A-D1736E9DF891}"/>
                </a:ext>
              </a:extLst>
            </p:cNvPr>
            <p:cNvSpPr/>
            <p:nvPr/>
          </p:nvSpPr>
          <p:spPr>
            <a:xfrm>
              <a:off x="5019913" y="3423523"/>
              <a:ext cx="2152650" cy="1009650"/>
            </a:xfrm>
            <a:custGeom>
              <a:avLst/>
              <a:gdLst>
                <a:gd name="connsiteX0" fmla="*/ 3572 w 2152650"/>
                <a:gd name="connsiteY0" fmla="*/ 968454 h 1009650"/>
                <a:gd name="connsiteX1" fmla="*/ 1077039 w 2152650"/>
                <a:gd name="connsiteY1" fmla="*/ 3572 h 1009650"/>
                <a:gd name="connsiteX2" fmla="*/ 2154317 w 2152650"/>
                <a:gd name="connsiteY2" fmla="*/ 1006554 h 1009650"/>
              </a:gdLst>
              <a:ahLst/>
              <a:cxnLst>
                <a:cxn ang="0">
                  <a:pos x="connsiteX0" y="connsiteY0"/>
                </a:cxn>
                <a:cxn ang="0">
                  <a:pos x="connsiteX1" y="connsiteY1"/>
                </a:cxn>
                <a:cxn ang="0">
                  <a:pos x="connsiteX2" y="connsiteY2"/>
                </a:cxn>
              </a:cxnLst>
              <a:rect l="l" t="t" r="r" b="b"/>
              <a:pathLst>
                <a:path w="2152650" h="1009650">
                  <a:moveTo>
                    <a:pt x="3572" y="968454"/>
                  </a:moveTo>
                  <a:cubicBezTo>
                    <a:pt x="60722" y="426482"/>
                    <a:pt x="519827" y="3572"/>
                    <a:pt x="1077039" y="3572"/>
                  </a:cubicBezTo>
                  <a:cubicBezTo>
                    <a:pt x="1647587" y="3572"/>
                    <a:pt x="2115265" y="446484"/>
                    <a:pt x="2154317" y="1006554"/>
                  </a:cubicBezTo>
                </a:path>
              </a:pathLst>
            </a:custGeom>
            <a:noFill/>
            <a:ln w="12700" cap="flat">
              <a:solidFill>
                <a:srgbClr val="000000"/>
              </a:solidFill>
              <a:custDash>
                <a:ds d="607373" sp="607373"/>
              </a:custDash>
              <a:miter/>
            </a:ln>
          </p:spPr>
          <p:txBody>
            <a:bodyPr rtlCol="0" anchor="ctr"/>
            <a:lstStyle/>
            <a:p>
              <a:endParaRPr lang="sv-SE"/>
            </a:p>
          </p:txBody>
        </p:sp>
        <p:sp>
          <p:nvSpPr>
            <p:cNvPr id="13" name="Frihandsfigur: Form 12">
              <a:extLst>
                <a:ext uri="{FF2B5EF4-FFF2-40B4-BE49-F238E27FC236}">
                  <a16:creationId xmlns:a16="http://schemas.microsoft.com/office/drawing/2014/main" id="{476C6D31-E6B4-447C-89A4-73B072D55916}"/>
                </a:ext>
              </a:extLst>
            </p:cNvPr>
            <p:cNvSpPr/>
            <p:nvPr/>
          </p:nvSpPr>
          <p:spPr>
            <a:xfrm>
              <a:off x="7173515" y="4465558"/>
              <a:ext cx="9525" cy="38100"/>
            </a:xfrm>
            <a:custGeom>
              <a:avLst/>
              <a:gdLst>
                <a:gd name="connsiteX0" fmla="*/ 3572 w 0"/>
                <a:gd name="connsiteY0" fmla="*/ 3572 h 38100"/>
                <a:gd name="connsiteX1" fmla="*/ 4524 w 0"/>
                <a:gd name="connsiteY1" fmla="*/ 41672 h 38100"/>
              </a:gdLst>
              <a:ahLst/>
              <a:cxnLst>
                <a:cxn ang="0">
                  <a:pos x="connsiteX0" y="connsiteY0"/>
                </a:cxn>
                <a:cxn ang="0">
                  <a:pos x="connsiteX1" y="connsiteY1"/>
                </a:cxn>
              </a:cxnLst>
              <a:rect l="l" t="t" r="r" b="b"/>
              <a:pathLst>
                <a:path h="38100">
                  <a:moveTo>
                    <a:pt x="3572" y="3572"/>
                  </a:moveTo>
                  <a:cubicBezTo>
                    <a:pt x="3572" y="15954"/>
                    <a:pt x="4524" y="29289"/>
                    <a:pt x="4524" y="41672"/>
                  </a:cubicBezTo>
                </a:path>
              </a:pathLst>
            </a:custGeom>
            <a:noFill/>
            <a:ln w="12700" cap="flat">
              <a:solidFill>
                <a:srgbClr val="000000"/>
              </a:solidFill>
              <a:prstDash val="solid"/>
              <a:miter/>
            </a:ln>
          </p:spPr>
          <p:txBody>
            <a:bodyPr rtlCol="0" anchor="ctr"/>
            <a:lstStyle/>
            <a:p>
              <a:endParaRPr lang="sv-SE"/>
            </a:p>
          </p:txBody>
        </p:sp>
      </p:grpSp>
    </p:spTree>
    <p:extLst>
      <p:ext uri="{BB962C8B-B14F-4D97-AF65-F5344CB8AC3E}">
        <p14:creationId xmlns:p14="http://schemas.microsoft.com/office/powerpoint/2010/main" val="3118062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Två delar">
    <p:spTree>
      <p:nvGrpSpPr>
        <p:cNvPr id="1" name=""/>
        <p:cNvGrpSpPr/>
        <p:nvPr/>
      </p:nvGrpSpPr>
      <p:grpSpPr>
        <a:xfrm>
          <a:off x="0" y="0"/>
          <a:ext cx="0" cy="0"/>
          <a:chOff x="0" y="0"/>
          <a:chExt cx="0" cy="0"/>
        </a:xfrm>
      </p:grpSpPr>
      <p:sp>
        <p:nvSpPr>
          <p:cNvPr id="2" name="Rubrik 1"/>
          <p:cNvSpPr>
            <a:spLocks noGrp="1"/>
          </p:cNvSpPr>
          <p:nvPr>
            <p:ph type="title"/>
          </p:nvPr>
        </p:nvSpPr>
        <p:spPr>
          <a:xfrm>
            <a:off x="728369" y="1029494"/>
            <a:ext cx="5375770" cy="1366838"/>
          </a:xfrm>
        </p:spPr>
        <p:txBody>
          <a:bodyPr/>
          <a:lstStyle/>
          <a:p>
            <a:r>
              <a:rPr lang="sv-SE"/>
              <a:t>Klicka här för att ändra mall för rubrikformat</a:t>
            </a:r>
          </a:p>
        </p:txBody>
      </p:sp>
      <p:sp>
        <p:nvSpPr>
          <p:cNvPr id="8" name="Platshållare för innehåll 2">
            <a:extLst>
              <a:ext uri="{FF2B5EF4-FFF2-40B4-BE49-F238E27FC236}">
                <a16:creationId xmlns:a16="http://schemas.microsoft.com/office/drawing/2014/main" id="{1834254C-9BAD-4CF9-998E-CD43CA703D97}"/>
              </a:ext>
            </a:extLst>
          </p:cNvPr>
          <p:cNvSpPr>
            <a:spLocks noGrp="1"/>
          </p:cNvSpPr>
          <p:nvPr>
            <p:ph idx="1"/>
          </p:nvPr>
        </p:nvSpPr>
        <p:spPr>
          <a:xfrm>
            <a:off x="725689" y="2448980"/>
            <a:ext cx="5378450" cy="3896258"/>
          </a:xfrm>
        </p:spPr>
        <p:txBody>
          <a:bodyPr/>
          <a:lstStyle/>
          <a:p>
            <a:pPr lvl="0"/>
            <a:r>
              <a:rPr lang="sv-SE"/>
              <a:t>Redigera format för bakgrundstext</a:t>
            </a:r>
          </a:p>
          <a:p>
            <a:pPr lvl="1"/>
            <a:r>
              <a:rPr lang="sv-SE"/>
              <a:t>Nivå två</a:t>
            </a:r>
          </a:p>
          <a:p>
            <a:pPr lvl="2"/>
            <a:r>
              <a:rPr lang="sv-SE"/>
              <a:t>Nivå tre</a:t>
            </a:r>
          </a:p>
          <a:p>
            <a:pPr lvl="3"/>
            <a:r>
              <a:rPr lang="sv-SE"/>
              <a:t>Nivå fyra</a:t>
            </a:r>
          </a:p>
        </p:txBody>
      </p:sp>
      <p:sp>
        <p:nvSpPr>
          <p:cNvPr id="6" name="Platshållare för bild 5">
            <a:extLst>
              <a:ext uri="{FF2B5EF4-FFF2-40B4-BE49-F238E27FC236}">
                <a16:creationId xmlns:a16="http://schemas.microsoft.com/office/drawing/2014/main" id="{0091C627-AF69-4108-A4C8-11AD5D161494}"/>
              </a:ext>
            </a:extLst>
          </p:cNvPr>
          <p:cNvSpPr>
            <a:spLocks noGrp="1"/>
          </p:cNvSpPr>
          <p:nvPr>
            <p:ph type="pic" sz="quarter" idx="10"/>
          </p:nvPr>
        </p:nvSpPr>
        <p:spPr>
          <a:xfrm>
            <a:off x="6275388" y="650874"/>
            <a:ext cx="3554412" cy="2772000"/>
          </a:xfrm>
        </p:spPr>
        <p:txBody>
          <a:bodyPr anchor="ctr" anchorCtr="0"/>
          <a:lstStyle>
            <a:lvl1pPr marL="0" indent="0" algn="ctr">
              <a:buNone/>
              <a:defRPr sz="1200"/>
            </a:lvl1pPr>
          </a:lstStyle>
          <a:p>
            <a:r>
              <a:rPr lang="sv-SE"/>
              <a:t>Klicka på ikonen för att lägga till en bild</a:t>
            </a:r>
          </a:p>
        </p:txBody>
      </p:sp>
      <p:sp>
        <p:nvSpPr>
          <p:cNvPr id="7" name="Platshållare för bild 5">
            <a:extLst>
              <a:ext uri="{FF2B5EF4-FFF2-40B4-BE49-F238E27FC236}">
                <a16:creationId xmlns:a16="http://schemas.microsoft.com/office/drawing/2014/main" id="{275367A0-2F75-4267-B5AE-201A9081C881}"/>
              </a:ext>
            </a:extLst>
          </p:cNvPr>
          <p:cNvSpPr>
            <a:spLocks noGrp="1"/>
          </p:cNvSpPr>
          <p:nvPr>
            <p:ph type="pic" sz="quarter" idx="11"/>
          </p:nvPr>
        </p:nvSpPr>
        <p:spPr>
          <a:xfrm>
            <a:off x="6275388" y="3573238"/>
            <a:ext cx="3554412" cy="2772000"/>
          </a:xfrm>
        </p:spPr>
        <p:txBody>
          <a:bodyPr anchor="ctr" anchorCtr="0"/>
          <a:lstStyle>
            <a:lvl1pPr marL="0" indent="0" algn="ctr">
              <a:buNone/>
              <a:defRPr sz="1200"/>
            </a:lvl1pPr>
          </a:lstStyle>
          <a:p>
            <a:r>
              <a:rPr lang="sv-SE"/>
              <a:t>Klicka på ikonen för att lägga till en bild</a:t>
            </a:r>
          </a:p>
        </p:txBody>
      </p:sp>
      <p:sp>
        <p:nvSpPr>
          <p:cNvPr id="9" name="Platshållare för bild 5">
            <a:extLst>
              <a:ext uri="{FF2B5EF4-FFF2-40B4-BE49-F238E27FC236}">
                <a16:creationId xmlns:a16="http://schemas.microsoft.com/office/drawing/2014/main" id="{9E67A942-8F3A-4502-B038-7D27C2D12BEC}"/>
              </a:ext>
            </a:extLst>
          </p:cNvPr>
          <p:cNvSpPr>
            <a:spLocks noGrp="1"/>
          </p:cNvSpPr>
          <p:nvPr>
            <p:ph type="pic" sz="quarter" idx="12"/>
          </p:nvPr>
        </p:nvSpPr>
        <p:spPr>
          <a:xfrm>
            <a:off x="10001048" y="4547132"/>
            <a:ext cx="1962351" cy="1798106"/>
          </a:xfrm>
        </p:spPr>
        <p:txBody>
          <a:bodyPr/>
          <a:lstStyle>
            <a:lvl1pPr marL="0" indent="0" algn="ctr">
              <a:buNone/>
              <a:defRPr sz="800"/>
            </a:lvl1pPr>
          </a:lstStyle>
          <a:p>
            <a:r>
              <a:rPr lang="sv-SE"/>
              <a:t>Klicka på ikonen för att lägga till en bild</a:t>
            </a:r>
          </a:p>
        </p:txBody>
      </p:sp>
      <p:sp>
        <p:nvSpPr>
          <p:cNvPr id="10" name="Platshållare för bild 5">
            <a:extLst>
              <a:ext uri="{FF2B5EF4-FFF2-40B4-BE49-F238E27FC236}">
                <a16:creationId xmlns:a16="http://schemas.microsoft.com/office/drawing/2014/main" id="{F86A67E5-D0AD-4237-A491-19C517E8AC88}"/>
              </a:ext>
            </a:extLst>
          </p:cNvPr>
          <p:cNvSpPr>
            <a:spLocks noGrp="1"/>
          </p:cNvSpPr>
          <p:nvPr>
            <p:ph type="pic" sz="quarter" idx="13"/>
          </p:nvPr>
        </p:nvSpPr>
        <p:spPr>
          <a:xfrm>
            <a:off x="10001049" y="2598056"/>
            <a:ext cx="1962351" cy="1800000"/>
          </a:xfrm>
        </p:spPr>
        <p:txBody>
          <a:bodyPr/>
          <a:lstStyle>
            <a:lvl1pPr marL="0" indent="0" algn="ctr">
              <a:buNone/>
              <a:defRPr sz="800"/>
            </a:lvl1pPr>
          </a:lstStyle>
          <a:p>
            <a:r>
              <a:rPr lang="sv-SE"/>
              <a:t>Klicka på ikonen för att lägga till en bild</a:t>
            </a:r>
          </a:p>
        </p:txBody>
      </p:sp>
      <p:sp>
        <p:nvSpPr>
          <p:cNvPr id="11" name="Platshållare för bild 5">
            <a:extLst>
              <a:ext uri="{FF2B5EF4-FFF2-40B4-BE49-F238E27FC236}">
                <a16:creationId xmlns:a16="http://schemas.microsoft.com/office/drawing/2014/main" id="{5EABC1A9-618E-4119-9BFF-6E56E7F3F6C9}"/>
              </a:ext>
            </a:extLst>
          </p:cNvPr>
          <p:cNvSpPr>
            <a:spLocks noGrp="1"/>
          </p:cNvSpPr>
          <p:nvPr>
            <p:ph type="pic" sz="quarter" idx="14"/>
          </p:nvPr>
        </p:nvSpPr>
        <p:spPr>
          <a:xfrm>
            <a:off x="10001048" y="650875"/>
            <a:ext cx="1962352" cy="1798105"/>
          </a:xfrm>
        </p:spPr>
        <p:txBody>
          <a:bodyPr/>
          <a:lstStyle>
            <a:lvl1pPr marL="0" indent="0" algn="ctr">
              <a:buNone/>
              <a:defRPr sz="800"/>
            </a:lvl1pPr>
          </a:lstStyle>
          <a:p>
            <a:r>
              <a:rPr lang="sv-SE"/>
              <a:t>Klicka på ikonen för att lägga till en bild</a:t>
            </a:r>
          </a:p>
        </p:txBody>
      </p:sp>
    </p:spTree>
    <p:extLst>
      <p:ext uri="{BB962C8B-B14F-4D97-AF65-F5344CB8AC3E}">
        <p14:creationId xmlns:p14="http://schemas.microsoft.com/office/powerpoint/2010/main" val="4176267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vå delar">
    <p:spTree>
      <p:nvGrpSpPr>
        <p:cNvPr id="1" name=""/>
        <p:cNvGrpSpPr/>
        <p:nvPr/>
      </p:nvGrpSpPr>
      <p:grpSpPr>
        <a:xfrm>
          <a:off x="0" y="0"/>
          <a:ext cx="0" cy="0"/>
          <a:chOff x="0" y="0"/>
          <a:chExt cx="0" cy="0"/>
        </a:xfrm>
      </p:grpSpPr>
      <p:sp>
        <p:nvSpPr>
          <p:cNvPr id="2" name="Rubrik 1"/>
          <p:cNvSpPr>
            <a:spLocks noGrp="1"/>
          </p:cNvSpPr>
          <p:nvPr>
            <p:ph type="title"/>
          </p:nvPr>
        </p:nvSpPr>
        <p:spPr>
          <a:xfrm>
            <a:off x="728368" y="1029494"/>
            <a:ext cx="10623845" cy="670719"/>
          </a:xfrm>
        </p:spPr>
        <p:txBody>
          <a:bodyPr/>
          <a:lstStyle/>
          <a:p>
            <a:r>
              <a:rPr lang="sv-SE"/>
              <a:t>Klicka här för att ändra mall för rubrikformat</a:t>
            </a:r>
          </a:p>
        </p:txBody>
      </p:sp>
      <p:sp>
        <p:nvSpPr>
          <p:cNvPr id="8" name="Platshållare för innehåll 2">
            <a:extLst>
              <a:ext uri="{FF2B5EF4-FFF2-40B4-BE49-F238E27FC236}">
                <a16:creationId xmlns:a16="http://schemas.microsoft.com/office/drawing/2014/main" id="{1834254C-9BAD-4CF9-998E-CD43CA703D97}"/>
              </a:ext>
            </a:extLst>
          </p:cNvPr>
          <p:cNvSpPr>
            <a:spLocks noGrp="1"/>
          </p:cNvSpPr>
          <p:nvPr>
            <p:ph idx="1"/>
          </p:nvPr>
        </p:nvSpPr>
        <p:spPr>
          <a:xfrm>
            <a:off x="728368" y="2628901"/>
            <a:ext cx="3600000" cy="3713162"/>
          </a:xfrm>
        </p:spPr>
        <p:txBody>
          <a:bodyPr/>
          <a:lstStyle/>
          <a:p>
            <a:pPr lvl="0"/>
            <a:r>
              <a:rPr lang="sv-SE"/>
              <a:t>Redigera format för bakgrundstext</a:t>
            </a:r>
          </a:p>
          <a:p>
            <a:pPr lvl="1"/>
            <a:r>
              <a:rPr lang="sv-SE"/>
              <a:t>Nivå två</a:t>
            </a:r>
          </a:p>
          <a:p>
            <a:pPr lvl="2"/>
            <a:r>
              <a:rPr lang="sv-SE"/>
              <a:t>Nivå tre</a:t>
            </a:r>
          </a:p>
          <a:p>
            <a:pPr lvl="3"/>
            <a:r>
              <a:rPr lang="sv-SE"/>
              <a:t>Nivå fyra</a:t>
            </a:r>
          </a:p>
        </p:txBody>
      </p:sp>
      <p:sp>
        <p:nvSpPr>
          <p:cNvPr id="4" name="Platshållare för text 3">
            <a:extLst>
              <a:ext uri="{FF2B5EF4-FFF2-40B4-BE49-F238E27FC236}">
                <a16:creationId xmlns:a16="http://schemas.microsoft.com/office/drawing/2014/main" id="{268FE90F-52DE-4037-82E7-B526C6A59762}"/>
              </a:ext>
            </a:extLst>
          </p:cNvPr>
          <p:cNvSpPr>
            <a:spLocks noGrp="1"/>
          </p:cNvSpPr>
          <p:nvPr>
            <p:ph type="body" sz="quarter" idx="15"/>
          </p:nvPr>
        </p:nvSpPr>
        <p:spPr>
          <a:xfrm>
            <a:off x="732044" y="2095500"/>
            <a:ext cx="3600000" cy="317500"/>
          </a:xfrm>
        </p:spPr>
        <p:txBody>
          <a:bodyPr/>
          <a:lstStyle>
            <a:lvl1pPr marL="0" indent="0">
              <a:buNone/>
              <a:defRPr b="1"/>
            </a:lvl1pPr>
          </a:lstStyle>
          <a:p>
            <a:pPr lvl="0"/>
            <a:r>
              <a:rPr lang="sv-SE"/>
              <a:t>Redigera format för bakgrundstext</a:t>
            </a:r>
          </a:p>
        </p:txBody>
      </p:sp>
      <p:sp>
        <p:nvSpPr>
          <p:cNvPr id="9" name="Platshållare för text 3">
            <a:extLst>
              <a:ext uri="{FF2B5EF4-FFF2-40B4-BE49-F238E27FC236}">
                <a16:creationId xmlns:a16="http://schemas.microsoft.com/office/drawing/2014/main" id="{0F11A86A-2F4B-4E92-A65E-1EC522D728E0}"/>
              </a:ext>
            </a:extLst>
          </p:cNvPr>
          <p:cNvSpPr>
            <a:spLocks noGrp="1"/>
          </p:cNvSpPr>
          <p:nvPr>
            <p:ph type="body" sz="quarter" idx="16"/>
          </p:nvPr>
        </p:nvSpPr>
        <p:spPr>
          <a:xfrm>
            <a:off x="4543873" y="2095500"/>
            <a:ext cx="3600000" cy="317500"/>
          </a:xfrm>
        </p:spPr>
        <p:txBody>
          <a:bodyPr/>
          <a:lstStyle>
            <a:lvl1pPr marL="0" indent="0">
              <a:buNone/>
              <a:defRPr b="1" i="0"/>
            </a:lvl1pPr>
          </a:lstStyle>
          <a:p>
            <a:pPr lvl="0"/>
            <a:r>
              <a:rPr lang="sv-SE"/>
              <a:t>Redigera format för bakgrundstext</a:t>
            </a:r>
          </a:p>
        </p:txBody>
      </p:sp>
      <p:sp>
        <p:nvSpPr>
          <p:cNvPr id="12" name="Platshållare för text 3">
            <a:extLst>
              <a:ext uri="{FF2B5EF4-FFF2-40B4-BE49-F238E27FC236}">
                <a16:creationId xmlns:a16="http://schemas.microsoft.com/office/drawing/2014/main" id="{CABEECD5-8023-46AF-BF9A-FD354B7356C5}"/>
              </a:ext>
            </a:extLst>
          </p:cNvPr>
          <p:cNvSpPr>
            <a:spLocks noGrp="1"/>
          </p:cNvSpPr>
          <p:nvPr>
            <p:ph type="body" sz="quarter" idx="17"/>
          </p:nvPr>
        </p:nvSpPr>
        <p:spPr>
          <a:xfrm>
            <a:off x="8359380" y="2095500"/>
            <a:ext cx="3600000" cy="317500"/>
          </a:xfrm>
        </p:spPr>
        <p:txBody>
          <a:bodyPr/>
          <a:lstStyle>
            <a:lvl1pPr marL="0" indent="0">
              <a:buNone/>
              <a:defRPr b="1"/>
            </a:lvl1pPr>
          </a:lstStyle>
          <a:p>
            <a:pPr lvl="0"/>
            <a:r>
              <a:rPr lang="sv-SE"/>
              <a:t>Redigera format för bakgrundstext</a:t>
            </a:r>
          </a:p>
        </p:txBody>
      </p:sp>
      <p:sp>
        <p:nvSpPr>
          <p:cNvPr id="13" name="Platshållare för innehåll 2">
            <a:extLst>
              <a:ext uri="{FF2B5EF4-FFF2-40B4-BE49-F238E27FC236}">
                <a16:creationId xmlns:a16="http://schemas.microsoft.com/office/drawing/2014/main" id="{62284F5D-7522-4D14-8E05-57FE2468AD93}"/>
              </a:ext>
            </a:extLst>
          </p:cNvPr>
          <p:cNvSpPr>
            <a:spLocks noGrp="1"/>
          </p:cNvSpPr>
          <p:nvPr>
            <p:ph idx="18"/>
          </p:nvPr>
        </p:nvSpPr>
        <p:spPr>
          <a:xfrm>
            <a:off x="4543874" y="2632076"/>
            <a:ext cx="3600000" cy="3713162"/>
          </a:xfrm>
        </p:spPr>
        <p:txBody>
          <a:bodyPr/>
          <a:lstStyle/>
          <a:p>
            <a:pPr lvl="0"/>
            <a:r>
              <a:rPr lang="sv-SE"/>
              <a:t>Redigera format för bakgrundstext</a:t>
            </a:r>
          </a:p>
          <a:p>
            <a:pPr lvl="1"/>
            <a:r>
              <a:rPr lang="sv-SE"/>
              <a:t>Nivå två</a:t>
            </a:r>
          </a:p>
          <a:p>
            <a:pPr lvl="2"/>
            <a:r>
              <a:rPr lang="sv-SE"/>
              <a:t>Nivå tre</a:t>
            </a:r>
          </a:p>
          <a:p>
            <a:pPr lvl="3"/>
            <a:r>
              <a:rPr lang="sv-SE"/>
              <a:t>Nivå fyra</a:t>
            </a:r>
          </a:p>
        </p:txBody>
      </p:sp>
      <p:sp>
        <p:nvSpPr>
          <p:cNvPr id="14" name="Platshållare för innehåll 2">
            <a:extLst>
              <a:ext uri="{FF2B5EF4-FFF2-40B4-BE49-F238E27FC236}">
                <a16:creationId xmlns:a16="http://schemas.microsoft.com/office/drawing/2014/main" id="{1CB14B13-610E-4C28-A01E-34BE1B0B4B36}"/>
              </a:ext>
            </a:extLst>
          </p:cNvPr>
          <p:cNvSpPr>
            <a:spLocks noGrp="1"/>
          </p:cNvSpPr>
          <p:nvPr>
            <p:ph idx="19"/>
          </p:nvPr>
        </p:nvSpPr>
        <p:spPr>
          <a:xfrm>
            <a:off x="8359380" y="2632076"/>
            <a:ext cx="3600000" cy="3713162"/>
          </a:xfrm>
        </p:spPr>
        <p:txBody>
          <a:bodyPr/>
          <a:lstStyle/>
          <a:p>
            <a:pPr lvl="0"/>
            <a:r>
              <a:rPr lang="sv-SE"/>
              <a:t>Redigera format för bakgrundstext</a:t>
            </a:r>
          </a:p>
          <a:p>
            <a:pPr lvl="1"/>
            <a:r>
              <a:rPr lang="sv-SE"/>
              <a:t>Nivå två</a:t>
            </a:r>
          </a:p>
          <a:p>
            <a:pPr lvl="2"/>
            <a:r>
              <a:rPr lang="sv-SE"/>
              <a:t>Nivå tre</a:t>
            </a:r>
          </a:p>
          <a:p>
            <a:pPr lvl="3"/>
            <a:r>
              <a:rPr lang="sv-SE"/>
              <a:t>Nivå fyra</a:t>
            </a:r>
          </a:p>
        </p:txBody>
      </p:sp>
    </p:spTree>
    <p:extLst>
      <p:ext uri="{BB962C8B-B14F-4D97-AF65-F5344CB8AC3E}">
        <p14:creationId xmlns:p14="http://schemas.microsoft.com/office/powerpoint/2010/main" val="42464180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grpSp>
        <p:nvGrpSpPr>
          <p:cNvPr id="3" name="Bild 1">
            <a:extLst>
              <a:ext uri="{FF2B5EF4-FFF2-40B4-BE49-F238E27FC236}">
                <a16:creationId xmlns:a16="http://schemas.microsoft.com/office/drawing/2014/main" id="{9E1B81BA-B543-4DA0-8B84-B38FE6C84283}"/>
              </a:ext>
            </a:extLst>
          </p:cNvPr>
          <p:cNvGrpSpPr/>
          <p:nvPr userDrawn="1"/>
        </p:nvGrpSpPr>
        <p:grpSpPr>
          <a:xfrm>
            <a:off x="-479437" y="1371600"/>
            <a:ext cx="14494336" cy="4470400"/>
            <a:chOff x="2590800" y="2347912"/>
            <a:chExt cx="7010400" cy="2162175"/>
          </a:xfrm>
        </p:grpSpPr>
        <p:sp>
          <p:nvSpPr>
            <p:cNvPr id="4" name="Frihandsfigur: Form 3">
              <a:extLst>
                <a:ext uri="{FF2B5EF4-FFF2-40B4-BE49-F238E27FC236}">
                  <a16:creationId xmlns:a16="http://schemas.microsoft.com/office/drawing/2014/main" id="{0C5DCC36-516D-43DE-BDDF-B0B640C92A27}"/>
                </a:ext>
              </a:extLst>
            </p:cNvPr>
            <p:cNvSpPr/>
            <p:nvPr/>
          </p:nvSpPr>
          <p:spPr>
            <a:xfrm>
              <a:off x="7679293" y="3425428"/>
              <a:ext cx="1924050" cy="9525"/>
            </a:xfrm>
            <a:custGeom>
              <a:avLst/>
              <a:gdLst>
                <a:gd name="connsiteX0" fmla="*/ 3572 w 1924050"/>
                <a:gd name="connsiteY0" fmla="*/ 4524 h 0"/>
                <a:gd name="connsiteX1" fmla="*/ 1921907 w 1924050"/>
                <a:gd name="connsiteY1" fmla="*/ 3572 h 0"/>
              </a:gdLst>
              <a:ahLst/>
              <a:cxnLst>
                <a:cxn ang="0">
                  <a:pos x="connsiteX0" y="connsiteY0"/>
                </a:cxn>
                <a:cxn ang="0">
                  <a:pos x="connsiteX1" y="connsiteY1"/>
                </a:cxn>
              </a:cxnLst>
              <a:rect l="l" t="t" r="r" b="b"/>
              <a:pathLst>
                <a:path w="1924050">
                  <a:moveTo>
                    <a:pt x="3572" y="4524"/>
                  </a:moveTo>
                  <a:lnTo>
                    <a:pt x="1921907" y="3572"/>
                  </a:lnTo>
                </a:path>
              </a:pathLst>
            </a:custGeom>
            <a:ln w="12700" cap="flat">
              <a:solidFill>
                <a:schemeClr val="bg1"/>
              </a:solidFill>
              <a:prstDash val="solid"/>
              <a:miter/>
            </a:ln>
          </p:spPr>
          <p:txBody>
            <a:bodyPr rtlCol="0" anchor="ctr"/>
            <a:lstStyle/>
            <a:p>
              <a:endParaRPr lang="sv-SE"/>
            </a:p>
          </p:txBody>
        </p:sp>
        <p:sp>
          <p:nvSpPr>
            <p:cNvPr id="5" name="Frihandsfigur: Form 4">
              <a:extLst>
                <a:ext uri="{FF2B5EF4-FFF2-40B4-BE49-F238E27FC236}">
                  <a16:creationId xmlns:a16="http://schemas.microsoft.com/office/drawing/2014/main" id="{60B7B1C2-53A5-4C78-8779-05CFD9798B01}"/>
                </a:ext>
              </a:extLst>
            </p:cNvPr>
            <p:cNvSpPr/>
            <p:nvPr/>
          </p:nvSpPr>
          <p:spPr>
            <a:xfrm>
              <a:off x="2587228" y="3426380"/>
              <a:ext cx="4495800" cy="9525"/>
            </a:xfrm>
            <a:custGeom>
              <a:avLst/>
              <a:gdLst>
                <a:gd name="connsiteX0" fmla="*/ 3572 w 4495800"/>
                <a:gd name="connsiteY0" fmla="*/ 3572 h 0"/>
                <a:gd name="connsiteX1" fmla="*/ 4501277 w 4495800"/>
                <a:gd name="connsiteY1" fmla="*/ 3572 h 0"/>
              </a:gdLst>
              <a:ahLst/>
              <a:cxnLst>
                <a:cxn ang="0">
                  <a:pos x="connsiteX0" y="connsiteY0"/>
                </a:cxn>
                <a:cxn ang="0">
                  <a:pos x="connsiteX1" y="connsiteY1"/>
                </a:cxn>
              </a:cxnLst>
              <a:rect l="l" t="t" r="r" b="b"/>
              <a:pathLst>
                <a:path w="4495800">
                  <a:moveTo>
                    <a:pt x="3572" y="3572"/>
                  </a:moveTo>
                  <a:lnTo>
                    <a:pt x="4501277" y="3572"/>
                  </a:lnTo>
                </a:path>
              </a:pathLst>
            </a:custGeom>
            <a:ln w="12700" cap="flat">
              <a:solidFill>
                <a:schemeClr val="bg1"/>
              </a:solidFill>
              <a:prstDash val="solid"/>
              <a:miter/>
            </a:ln>
          </p:spPr>
          <p:txBody>
            <a:bodyPr rtlCol="0" anchor="ctr"/>
            <a:lstStyle/>
            <a:p>
              <a:endParaRPr lang="sv-SE"/>
            </a:p>
          </p:txBody>
        </p:sp>
        <p:sp>
          <p:nvSpPr>
            <p:cNvPr id="6" name="Frihandsfigur: Form 5">
              <a:extLst>
                <a:ext uri="{FF2B5EF4-FFF2-40B4-BE49-F238E27FC236}">
                  <a16:creationId xmlns:a16="http://schemas.microsoft.com/office/drawing/2014/main" id="{B3AC9744-D640-4B8C-9B79-C9C2A893ACE7}"/>
                </a:ext>
              </a:extLst>
            </p:cNvPr>
            <p:cNvSpPr/>
            <p:nvPr/>
          </p:nvSpPr>
          <p:spPr>
            <a:xfrm>
              <a:off x="6301978" y="2346245"/>
              <a:ext cx="2162175" cy="2162175"/>
            </a:xfrm>
            <a:custGeom>
              <a:avLst/>
              <a:gdLst>
                <a:gd name="connsiteX0" fmla="*/ 2163842 w 2162175"/>
                <a:gd name="connsiteY0" fmla="*/ 1083707 h 2162175"/>
                <a:gd name="connsiteX1" fmla="*/ 1083707 w 2162175"/>
                <a:gd name="connsiteY1" fmla="*/ 2163842 h 2162175"/>
                <a:gd name="connsiteX2" fmla="*/ 3572 w 2162175"/>
                <a:gd name="connsiteY2" fmla="*/ 1083707 h 2162175"/>
                <a:gd name="connsiteX3" fmla="*/ 1083707 w 2162175"/>
                <a:gd name="connsiteY3" fmla="*/ 3572 h 2162175"/>
                <a:gd name="connsiteX4" fmla="*/ 2163842 w 2162175"/>
                <a:gd name="connsiteY4" fmla="*/ 1083707 h 2162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2175" h="2162175">
                  <a:moveTo>
                    <a:pt x="2163842" y="1083707"/>
                  </a:moveTo>
                  <a:cubicBezTo>
                    <a:pt x="2163842" y="1680249"/>
                    <a:pt x="1680249" y="2163842"/>
                    <a:pt x="1083707" y="2163842"/>
                  </a:cubicBezTo>
                  <a:cubicBezTo>
                    <a:pt x="487165" y="2163842"/>
                    <a:pt x="3572" y="1680249"/>
                    <a:pt x="3572" y="1083707"/>
                  </a:cubicBezTo>
                  <a:cubicBezTo>
                    <a:pt x="3572" y="487165"/>
                    <a:pt x="487165" y="3572"/>
                    <a:pt x="1083707" y="3572"/>
                  </a:cubicBezTo>
                  <a:cubicBezTo>
                    <a:pt x="1680249" y="3572"/>
                    <a:pt x="2163842" y="487165"/>
                    <a:pt x="2163842" y="1083707"/>
                  </a:cubicBezTo>
                  <a:close/>
                </a:path>
              </a:pathLst>
            </a:custGeom>
            <a:noFill/>
            <a:ln w="12700" cap="flat">
              <a:solidFill>
                <a:schemeClr val="bg1"/>
              </a:solidFill>
              <a:prstDash val="solid"/>
              <a:miter/>
            </a:ln>
          </p:spPr>
          <p:txBody>
            <a:bodyPr rtlCol="0" anchor="ctr"/>
            <a:lstStyle/>
            <a:p>
              <a:endParaRPr lang="sv-SE"/>
            </a:p>
          </p:txBody>
        </p:sp>
        <p:sp>
          <p:nvSpPr>
            <p:cNvPr id="7" name="Frihandsfigur: Form 6">
              <a:extLst>
                <a:ext uri="{FF2B5EF4-FFF2-40B4-BE49-F238E27FC236}">
                  <a16:creationId xmlns:a16="http://schemas.microsoft.com/office/drawing/2014/main" id="{C274688F-2FFF-41F0-A446-0C330C50AA65}"/>
                </a:ext>
              </a:extLst>
            </p:cNvPr>
            <p:cNvSpPr/>
            <p:nvPr/>
          </p:nvSpPr>
          <p:spPr>
            <a:xfrm>
              <a:off x="7084933" y="3129200"/>
              <a:ext cx="600075" cy="600075"/>
            </a:xfrm>
            <a:custGeom>
              <a:avLst/>
              <a:gdLst>
                <a:gd name="connsiteX0" fmla="*/ 597932 w 600075"/>
                <a:gd name="connsiteY0" fmla="*/ 300752 h 600075"/>
                <a:gd name="connsiteX1" fmla="*/ 300752 w 600075"/>
                <a:gd name="connsiteY1" fmla="*/ 597932 h 600075"/>
                <a:gd name="connsiteX2" fmla="*/ 3571 w 600075"/>
                <a:gd name="connsiteY2" fmla="*/ 300752 h 600075"/>
                <a:gd name="connsiteX3" fmla="*/ 300752 w 600075"/>
                <a:gd name="connsiteY3" fmla="*/ 3572 h 600075"/>
                <a:gd name="connsiteX4" fmla="*/ 597932 w 600075"/>
                <a:gd name="connsiteY4" fmla="*/ 300752 h 600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0075" h="600075">
                  <a:moveTo>
                    <a:pt x="597932" y="300752"/>
                  </a:moveTo>
                  <a:cubicBezTo>
                    <a:pt x="597932" y="464880"/>
                    <a:pt x="464880" y="597932"/>
                    <a:pt x="300752" y="597932"/>
                  </a:cubicBezTo>
                  <a:cubicBezTo>
                    <a:pt x="136623" y="597932"/>
                    <a:pt x="3571" y="464880"/>
                    <a:pt x="3571" y="300752"/>
                  </a:cubicBezTo>
                  <a:cubicBezTo>
                    <a:pt x="3571" y="136624"/>
                    <a:pt x="136623" y="3572"/>
                    <a:pt x="300752" y="3572"/>
                  </a:cubicBezTo>
                  <a:cubicBezTo>
                    <a:pt x="464879" y="3572"/>
                    <a:pt x="597932" y="136624"/>
                    <a:pt x="597932" y="300752"/>
                  </a:cubicBezTo>
                  <a:close/>
                </a:path>
              </a:pathLst>
            </a:custGeom>
            <a:noFill/>
            <a:ln w="12700" cap="flat">
              <a:solidFill>
                <a:schemeClr val="bg1"/>
              </a:solidFill>
              <a:prstDash val="solid"/>
              <a:miter/>
            </a:ln>
          </p:spPr>
          <p:txBody>
            <a:bodyPr rtlCol="0" anchor="ctr"/>
            <a:lstStyle/>
            <a:p>
              <a:endParaRPr lang="sv-SE"/>
            </a:p>
          </p:txBody>
        </p:sp>
        <p:sp>
          <p:nvSpPr>
            <p:cNvPr id="8" name="Frihandsfigur: Form 7">
              <a:extLst>
                <a:ext uri="{FF2B5EF4-FFF2-40B4-BE49-F238E27FC236}">
                  <a16:creationId xmlns:a16="http://schemas.microsoft.com/office/drawing/2014/main" id="{F3835143-A935-4BFD-9093-146FFDBB5046}"/>
                </a:ext>
              </a:extLst>
            </p:cNvPr>
            <p:cNvSpPr/>
            <p:nvPr/>
          </p:nvSpPr>
          <p:spPr>
            <a:xfrm>
              <a:off x="7287816" y="3332083"/>
              <a:ext cx="190500" cy="190500"/>
            </a:xfrm>
            <a:custGeom>
              <a:avLst/>
              <a:gdLst>
                <a:gd name="connsiteX0" fmla="*/ 192167 w 190500"/>
                <a:gd name="connsiteY0" fmla="*/ 97869 h 190500"/>
                <a:gd name="connsiteX1" fmla="*/ 97869 w 190500"/>
                <a:gd name="connsiteY1" fmla="*/ 192167 h 190500"/>
                <a:gd name="connsiteX2" fmla="*/ 3572 w 190500"/>
                <a:gd name="connsiteY2" fmla="*/ 97869 h 190500"/>
                <a:gd name="connsiteX3" fmla="*/ 97869 w 190500"/>
                <a:gd name="connsiteY3" fmla="*/ 3572 h 190500"/>
                <a:gd name="connsiteX4" fmla="*/ 192167 w 190500"/>
                <a:gd name="connsiteY4" fmla="*/ 97869 h 190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 h="190500">
                  <a:moveTo>
                    <a:pt x="192167" y="97869"/>
                  </a:moveTo>
                  <a:cubicBezTo>
                    <a:pt x="192167" y="149948"/>
                    <a:pt x="149948" y="192167"/>
                    <a:pt x="97869" y="192167"/>
                  </a:cubicBezTo>
                  <a:cubicBezTo>
                    <a:pt x="45790" y="192167"/>
                    <a:pt x="3572" y="149948"/>
                    <a:pt x="3572" y="97869"/>
                  </a:cubicBezTo>
                  <a:cubicBezTo>
                    <a:pt x="3572" y="45790"/>
                    <a:pt x="45790" y="3572"/>
                    <a:pt x="97869" y="3572"/>
                  </a:cubicBezTo>
                  <a:cubicBezTo>
                    <a:pt x="149948" y="3572"/>
                    <a:pt x="192167" y="45790"/>
                    <a:pt x="192167" y="97869"/>
                  </a:cubicBezTo>
                  <a:close/>
                </a:path>
              </a:pathLst>
            </a:custGeom>
            <a:noFill/>
            <a:ln w="12700" cap="flat">
              <a:solidFill>
                <a:schemeClr val="bg1"/>
              </a:solidFill>
              <a:prstDash val="solid"/>
              <a:miter/>
            </a:ln>
          </p:spPr>
          <p:txBody>
            <a:bodyPr rtlCol="0" anchor="ctr"/>
            <a:lstStyle/>
            <a:p>
              <a:endParaRPr lang="sv-SE"/>
            </a:p>
          </p:txBody>
        </p:sp>
      </p:grpSp>
    </p:spTree>
    <p:extLst>
      <p:ext uri="{BB962C8B-B14F-4D97-AF65-F5344CB8AC3E}">
        <p14:creationId xmlns:p14="http://schemas.microsoft.com/office/powerpoint/2010/main" val="31230079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914400" y="2130443"/>
            <a:ext cx="10363200" cy="1470025"/>
          </a:xfrm>
        </p:spPr>
        <p:txBody>
          <a:bodyPr/>
          <a:lstStyle/>
          <a:p>
            <a:r>
              <a:rPr lang="sv-SE"/>
              <a:t>Klicka här för att ändra format</a:t>
            </a:r>
          </a:p>
        </p:txBody>
      </p:sp>
      <p:sp>
        <p:nvSpPr>
          <p:cNvPr id="3" name="Underrubrik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v-SE"/>
              <a:t>Klicka här för att ändra format på underrubrik i bakgrunden</a:t>
            </a:r>
          </a:p>
        </p:txBody>
      </p:sp>
    </p:spTree>
    <p:extLst>
      <p:ext uri="{BB962C8B-B14F-4D97-AF65-F5344CB8AC3E}">
        <p14:creationId xmlns:p14="http://schemas.microsoft.com/office/powerpoint/2010/main" val="2230055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42883369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963084" y="4406918"/>
            <a:ext cx="10363200" cy="1362075"/>
          </a:xfrm>
        </p:spPr>
        <p:txBody>
          <a:bodyPr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a:t>Klicka här för att ändra format på bakgrundstexten</a:t>
            </a:r>
          </a:p>
        </p:txBody>
      </p:sp>
    </p:spTree>
    <p:extLst>
      <p:ext uri="{BB962C8B-B14F-4D97-AF65-F5344CB8AC3E}">
        <p14:creationId xmlns:p14="http://schemas.microsoft.com/office/powerpoint/2010/main" val="39786591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1045633" y="1790700"/>
            <a:ext cx="4658784" cy="37147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5907629" y="1790700"/>
            <a:ext cx="4658783" cy="37147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5017431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09600" y="274638"/>
            <a:ext cx="10972800" cy="1143000"/>
          </a:xfrm>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6193372" y="1535113"/>
            <a:ext cx="538903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6193372" y="2174875"/>
            <a:ext cx="538903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7959061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Tree>
    <p:extLst>
      <p:ext uri="{BB962C8B-B14F-4D97-AF65-F5344CB8AC3E}">
        <p14:creationId xmlns:p14="http://schemas.microsoft.com/office/powerpoint/2010/main" val="41319569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99160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609600" y="273050"/>
            <a:ext cx="4011084"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4766736" y="273068"/>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609600"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Tree>
    <p:extLst>
      <p:ext uri="{BB962C8B-B14F-4D97-AF65-F5344CB8AC3E}">
        <p14:creationId xmlns:p14="http://schemas.microsoft.com/office/powerpoint/2010/main" val="39387969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2389717" y="4800600"/>
            <a:ext cx="73152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v-SE" noProof="0"/>
          </a:p>
        </p:txBody>
      </p:sp>
      <p:sp>
        <p:nvSpPr>
          <p:cNvPr id="4" name="Platshållare för tex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Tree>
    <p:extLst>
      <p:ext uri="{BB962C8B-B14F-4D97-AF65-F5344CB8AC3E}">
        <p14:creationId xmlns:p14="http://schemas.microsoft.com/office/powerpoint/2010/main" val="29587644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0293911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187266" y="1071581"/>
            <a:ext cx="2379134" cy="4433887"/>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1045645" y="1071581"/>
            <a:ext cx="6938433" cy="4433887"/>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7032138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tartsida A">
    <p:spTree>
      <p:nvGrpSpPr>
        <p:cNvPr id="1" name=""/>
        <p:cNvGrpSpPr/>
        <p:nvPr/>
      </p:nvGrpSpPr>
      <p:grpSpPr>
        <a:xfrm>
          <a:off x="0" y="0"/>
          <a:ext cx="0" cy="0"/>
          <a:chOff x="0" y="0"/>
          <a:chExt cx="0" cy="0"/>
        </a:xfrm>
      </p:grpSpPr>
      <p:sp>
        <p:nvSpPr>
          <p:cNvPr id="2" name="Rubrik 1"/>
          <p:cNvSpPr>
            <a:spLocks noGrp="1"/>
          </p:cNvSpPr>
          <p:nvPr>
            <p:ph type="ctrTitle"/>
          </p:nvPr>
        </p:nvSpPr>
        <p:spPr>
          <a:xfrm>
            <a:off x="912000" y="2275200"/>
            <a:ext cx="10560000" cy="1143000"/>
          </a:xfrm>
        </p:spPr>
        <p:txBody>
          <a:bodyPr anchorCtr="0"/>
          <a:lstStyle>
            <a:lvl1pPr algn="l">
              <a:defRPr sz="3600" b="1" i="0" cap="all" baseline="0">
                <a:latin typeface="Arial Narrow" panose="020B0606020202030204" pitchFamily="34" charset="0"/>
              </a:defRPr>
            </a:lvl1pPr>
          </a:lstStyle>
          <a:p>
            <a:r>
              <a:rPr lang="sv-SE"/>
              <a:t>Klicka här för att ändra format</a:t>
            </a:r>
          </a:p>
        </p:txBody>
      </p:sp>
      <p:sp>
        <p:nvSpPr>
          <p:cNvPr id="13" name="Platshållare för text 12"/>
          <p:cNvSpPr>
            <a:spLocks noGrp="1"/>
          </p:cNvSpPr>
          <p:nvPr>
            <p:ph type="body" sz="quarter" idx="14" hasCustomPrompt="1"/>
          </p:nvPr>
        </p:nvSpPr>
        <p:spPr>
          <a:xfrm>
            <a:off x="912000" y="6237312"/>
            <a:ext cx="10560000" cy="216222"/>
          </a:xfrm>
        </p:spPr>
        <p:txBody>
          <a:bodyPr tIns="0" bIns="0" anchor="ctr"/>
          <a:lstStyle>
            <a:lvl1pPr marL="0" indent="0">
              <a:lnSpc>
                <a:spcPct val="100000"/>
              </a:lnSpc>
              <a:spcBef>
                <a:spcPts val="0"/>
              </a:spcBef>
              <a:buFontTx/>
              <a:buNone/>
              <a:defRPr sz="1200" b="0" i="0" cap="all" baseline="0">
                <a:latin typeface="Arial Narrow"/>
              </a:defRPr>
            </a:lvl1pPr>
          </a:lstStyle>
          <a:p>
            <a:pPr lvl="0"/>
            <a:r>
              <a:rPr lang="sv-SE"/>
              <a:t>Klicka och Skriv in namn och titel</a:t>
            </a:r>
          </a:p>
        </p:txBody>
      </p:sp>
      <p:sp>
        <p:nvSpPr>
          <p:cNvPr id="4" name="Platshållare för bildnummer 3"/>
          <p:cNvSpPr>
            <a:spLocks noGrp="1"/>
          </p:cNvSpPr>
          <p:nvPr>
            <p:ph type="sldNum" sz="quarter" idx="16"/>
          </p:nvPr>
        </p:nvSpPr>
        <p:spPr/>
        <p:txBody>
          <a:bodyPr/>
          <a:lstStyle/>
          <a:p>
            <a:pPr>
              <a:defRPr/>
            </a:pPr>
            <a:fld id="{9426A61E-93B8-384D-8975-0A89DB09A550}" type="slidenum">
              <a:rPr lang="sv-SE" smtClean="0"/>
              <a:pPr>
                <a:defRPr/>
              </a:pPr>
              <a:t>‹#›</a:t>
            </a:fld>
            <a:endParaRPr lang="sv-SE"/>
          </a:p>
        </p:txBody>
      </p:sp>
      <p:sp>
        <p:nvSpPr>
          <p:cNvPr id="6" name="Platshållare för sidfot 5"/>
          <p:cNvSpPr>
            <a:spLocks noGrp="1"/>
          </p:cNvSpPr>
          <p:nvPr>
            <p:ph type="ftr" sz="quarter" idx="17"/>
          </p:nvPr>
        </p:nvSpPr>
        <p:spPr/>
        <p:txBody>
          <a:bodyPr/>
          <a:lstStyle/>
          <a:p>
            <a:pPr algn="r"/>
            <a:r>
              <a:rPr lang="sv-SE"/>
              <a:t>ORGANISATIONSNAMN (ÄNDRA SIDHUVUD VIA FLIKEN INFOGA-SIDHUVUD/SIDFOT)</a:t>
            </a:r>
          </a:p>
        </p:txBody>
      </p:sp>
      <p:sp>
        <p:nvSpPr>
          <p:cNvPr id="3" name="Date Placeholder 2"/>
          <p:cNvSpPr>
            <a:spLocks noGrp="1"/>
          </p:cNvSpPr>
          <p:nvPr>
            <p:ph type="dt" sz="half" idx="18"/>
          </p:nvPr>
        </p:nvSpPr>
        <p:spPr/>
        <p:txBody>
          <a:bodyPr/>
          <a:lstStyle/>
          <a:p>
            <a:fld id="{88EBBEA2-0E8E-4AC0-BE7A-C7E0B503DC6D}" type="datetimeFigureOut">
              <a:rPr lang="sv-SE" smtClean="0"/>
              <a:t>2024-03-22</a:t>
            </a:fld>
            <a:endParaRPr lang="sv-SE"/>
          </a:p>
        </p:txBody>
      </p:sp>
    </p:spTree>
    <p:extLst>
      <p:ext uri="{BB962C8B-B14F-4D97-AF65-F5344CB8AC3E}">
        <p14:creationId xmlns:p14="http://schemas.microsoft.com/office/powerpoint/2010/main" val="57048569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6" name="Rubrik 5"/>
          <p:cNvSpPr>
            <a:spLocks noGrp="1"/>
          </p:cNvSpPr>
          <p:nvPr>
            <p:ph type="title"/>
          </p:nvPr>
        </p:nvSpPr>
        <p:spPr/>
        <p:txBody>
          <a:bodyPr/>
          <a:lstStyle/>
          <a:p>
            <a:r>
              <a:rPr lang="sv-SE"/>
              <a:t>Klicka här för att ändra format</a:t>
            </a:r>
          </a:p>
        </p:txBody>
      </p:sp>
      <p:sp>
        <p:nvSpPr>
          <p:cNvPr id="7" name="Platshållare för innehåll 2"/>
          <p:cNvSpPr>
            <a:spLocks noGrp="1"/>
          </p:cNvSpPr>
          <p:nvPr>
            <p:ph sz="quarter" idx="12" hasCustomPrompt="1"/>
          </p:nvPr>
        </p:nvSpPr>
        <p:spPr>
          <a:xfrm>
            <a:off x="912001" y="2350800"/>
            <a:ext cx="9984316" cy="3816350"/>
          </a:xfrm>
        </p:spPr>
        <p:txBody>
          <a:bodyPr/>
          <a:lstStyle>
            <a:lvl1pPr marL="216000" indent="-216000">
              <a:defRPr/>
            </a:lvl1pPr>
            <a:lvl2pPr marL="432000" indent="-216000">
              <a:defRPr/>
            </a:lvl2pPr>
            <a:lvl3pPr marL="648000" indent="-216000">
              <a:defRPr/>
            </a:lvl3pPr>
            <a:lvl4pPr marL="864000" indent="-216000">
              <a:defRPr/>
            </a:lvl4pPr>
            <a:lvl5pPr marL="1080000" indent="-216000">
              <a:defRPr/>
            </a:lvl5pPr>
          </a:lstStyle>
          <a:p>
            <a:pPr lvl="0"/>
            <a:r>
              <a:rPr lang="sv-SE"/>
              <a:t>Skriv in din text eller klicka på ikonerna nedan för att infoga objekt</a:t>
            </a:r>
          </a:p>
          <a:p>
            <a:pPr lvl="1"/>
            <a:r>
              <a:rPr lang="sv-SE"/>
              <a:t>Nivå två</a:t>
            </a:r>
          </a:p>
          <a:p>
            <a:pPr lvl="2"/>
            <a:r>
              <a:rPr lang="sv-SE"/>
              <a:t>Nivå tre</a:t>
            </a:r>
          </a:p>
          <a:p>
            <a:pPr lvl="3"/>
            <a:r>
              <a:rPr lang="sv-SE"/>
              <a:t>Nivå fyra</a:t>
            </a:r>
          </a:p>
          <a:p>
            <a:pPr lvl="4"/>
            <a:r>
              <a:rPr lang="sv-SE"/>
              <a:t>Nivå fem</a:t>
            </a:r>
          </a:p>
        </p:txBody>
      </p:sp>
      <p:sp>
        <p:nvSpPr>
          <p:cNvPr id="3" name="Platshållare för bildnummer 2"/>
          <p:cNvSpPr>
            <a:spLocks noGrp="1"/>
          </p:cNvSpPr>
          <p:nvPr>
            <p:ph type="sldNum" sz="quarter" idx="10"/>
          </p:nvPr>
        </p:nvSpPr>
        <p:spPr/>
        <p:txBody>
          <a:bodyPr/>
          <a:lstStyle/>
          <a:p>
            <a:pPr>
              <a:defRPr/>
            </a:pPr>
            <a:fld id="{9426A61E-93B8-384D-8975-0A89DB09A550}" type="slidenum">
              <a:rPr lang="sv-SE" smtClean="0"/>
              <a:pPr>
                <a:defRPr/>
              </a:pPr>
              <a:t>‹#›</a:t>
            </a:fld>
            <a:endParaRPr lang="sv-SE"/>
          </a:p>
        </p:txBody>
      </p:sp>
      <p:sp>
        <p:nvSpPr>
          <p:cNvPr id="4" name="Platshållare för sidfot 3"/>
          <p:cNvSpPr>
            <a:spLocks noGrp="1"/>
          </p:cNvSpPr>
          <p:nvPr>
            <p:ph type="ftr" sz="quarter" idx="11"/>
          </p:nvPr>
        </p:nvSpPr>
        <p:spPr/>
        <p:txBody>
          <a:bodyPr/>
          <a:lstStyle>
            <a:lvl1pPr algn="r">
              <a:defRPr/>
            </a:lvl1pPr>
          </a:lstStyle>
          <a:p>
            <a:r>
              <a:rPr lang="sv-SE"/>
              <a:t>ORGANISATIONSNAMN (ÄNDRA SIDHUVUD VIA FLIKEN INFOGA-SIDHUVUD/SIDFOT)</a:t>
            </a:r>
          </a:p>
        </p:txBody>
      </p:sp>
      <p:sp>
        <p:nvSpPr>
          <p:cNvPr id="2" name="Date Placeholder 1"/>
          <p:cNvSpPr>
            <a:spLocks noGrp="1"/>
          </p:cNvSpPr>
          <p:nvPr>
            <p:ph type="dt" sz="half" idx="13"/>
          </p:nvPr>
        </p:nvSpPr>
        <p:spPr/>
        <p:txBody>
          <a:bodyPr/>
          <a:lstStyle/>
          <a:p>
            <a:fld id="{88EBBEA2-0E8E-4AC0-BE7A-C7E0B503DC6D}" type="datetimeFigureOut">
              <a:rPr lang="sv-SE" smtClean="0"/>
              <a:t>2024-03-22</a:t>
            </a:fld>
            <a:endParaRPr lang="sv-SE"/>
          </a:p>
        </p:txBody>
      </p:sp>
    </p:spTree>
    <p:extLst>
      <p:ext uri="{BB962C8B-B14F-4D97-AF65-F5344CB8AC3E}">
        <p14:creationId xmlns:p14="http://schemas.microsoft.com/office/powerpoint/2010/main" val="281300484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utan logotyp">
    <p:spTree>
      <p:nvGrpSpPr>
        <p:cNvPr id="1" name=""/>
        <p:cNvGrpSpPr/>
        <p:nvPr/>
      </p:nvGrpSpPr>
      <p:grpSpPr>
        <a:xfrm>
          <a:off x="0" y="0"/>
          <a:ext cx="0" cy="0"/>
          <a:chOff x="0" y="0"/>
          <a:chExt cx="0" cy="0"/>
        </a:xfrm>
      </p:grpSpPr>
      <p:sp>
        <p:nvSpPr>
          <p:cNvPr id="6" name="Rubrik 5"/>
          <p:cNvSpPr>
            <a:spLocks noGrp="1"/>
          </p:cNvSpPr>
          <p:nvPr>
            <p:ph type="title"/>
          </p:nvPr>
        </p:nvSpPr>
        <p:spPr/>
        <p:txBody>
          <a:bodyPr/>
          <a:lstStyle/>
          <a:p>
            <a:r>
              <a:rPr lang="sv-SE"/>
              <a:t>Klicka här för att ändra format</a:t>
            </a:r>
          </a:p>
        </p:txBody>
      </p:sp>
      <p:sp>
        <p:nvSpPr>
          <p:cNvPr id="7" name="Platshållare för innehåll 2"/>
          <p:cNvSpPr>
            <a:spLocks noGrp="1"/>
          </p:cNvSpPr>
          <p:nvPr>
            <p:ph sz="quarter" idx="12" hasCustomPrompt="1"/>
          </p:nvPr>
        </p:nvSpPr>
        <p:spPr>
          <a:xfrm>
            <a:off x="912001" y="2350800"/>
            <a:ext cx="9984316" cy="3816350"/>
          </a:xfrm>
        </p:spPr>
        <p:txBody>
          <a:bodyPr/>
          <a:lstStyle>
            <a:lvl1pPr marL="216000" indent="-216000">
              <a:defRPr/>
            </a:lvl1pPr>
            <a:lvl2pPr marL="432000" indent="-216000">
              <a:defRPr/>
            </a:lvl2pPr>
            <a:lvl3pPr marL="648000" indent="-216000">
              <a:defRPr/>
            </a:lvl3pPr>
            <a:lvl4pPr marL="864000" indent="-216000">
              <a:defRPr/>
            </a:lvl4pPr>
            <a:lvl5pPr marL="1080000" indent="-216000">
              <a:defRPr/>
            </a:lvl5pPr>
          </a:lstStyle>
          <a:p>
            <a:pPr lvl="0"/>
            <a:r>
              <a:rPr lang="sv-SE"/>
              <a:t>Skriv in din text eller klicka på ikonerna nedan för att infoga objekt</a:t>
            </a:r>
          </a:p>
          <a:p>
            <a:pPr lvl="1"/>
            <a:r>
              <a:rPr lang="sv-SE"/>
              <a:t>Nivå två</a:t>
            </a:r>
          </a:p>
          <a:p>
            <a:pPr lvl="2"/>
            <a:r>
              <a:rPr lang="sv-SE"/>
              <a:t>Nivå tre</a:t>
            </a:r>
          </a:p>
          <a:p>
            <a:pPr lvl="3"/>
            <a:r>
              <a:rPr lang="sv-SE"/>
              <a:t>Nivå fyra</a:t>
            </a:r>
          </a:p>
          <a:p>
            <a:pPr lvl="4"/>
            <a:r>
              <a:rPr lang="sv-SE"/>
              <a:t>Nivå fem</a:t>
            </a:r>
          </a:p>
        </p:txBody>
      </p:sp>
      <p:sp>
        <p:nvSpPr>
          <p:cNvPr id="3" name="Platshållare för bildnummer 2"/>
          <p:cNvSpPr>
            <a:spLocks noGrp="1"/>
          </p:cNvSpPr>
          <p:nvPr>
            <p:ph type="sldNum" sz="quarter" idx="10"/>
          </p:nvPr>
        </p:nvSpPr>
        <p:spPr/>
        <p:txBody>
          <a:bodyPr/>
          <a:lstStyle/>
          <a:p>
            <a:pPr>
              <a:defRPr/>
            </a:pPr>
            <a:fld id="{9426A61E-93B8-384D-8975-0A89DB09A550}" type="slidenum">
              <a:rPr lang="sv-SE" smtClean="0"/>
              <a:pPr>
                <a:defRPr/>
              </a:pPr>
              <a:t>‹#›</a:t>
            </a:fld>
            <a:endParaRPr lang="sv-SE"/>
          </a:p>
        </p:txBody>
      </p:sp>
      <p:sp>
        <p:nvSpPr>
          <p:cNvPr id="4" name="Platshållare för sidfot 3"/>
          <p:cNvSpPr>
            <a:spLocks noGrp="1"/>
          </p:cNvSpPr>
          <p:nvPr>
            <p:ph type="ftr" sz="quarter" idx="11"/>
          </p:nvPr>
        </p:nvSpPr>
        <p:spPr/>
        <p:txBody>
          <a:bodyPr/>
          <a:lstStyle>
            <a:lvl1pPr algn="r">
              <a:defRPr/>
            </a:lvl1pPr>
          </a:lstStyle>
          <a:p>
            <a:r>
              <a:rPr lang="sv-SE"/>
              <a:t>ORGANISATIONSNAMN (ÄNDRA SIDHUVUD VIA FLIKEN INFOGA-SIDHUVUD/SIDFOT)</a:t>
            </a:r>
          </a:p>
        </p:txBody>
      </p:sp>
      <p:sp>
        <p:nvSpPr>
          <p:cNvPr id="2" name="Date Placeholder 1"/>
          <p:cNvSpPr>
            <a:spLocks noGrp="1"/>
          </p:cNvSpPr>
          <p:nvPr>
            <p:ph type="dt" sz="half" idx="13"/>
          </p:nvPr>
        </p:nvSpPr>
        <p:spPr/>
        <p:txBody>
          <a:bodyPr/>
          <a:lstStyle/>
          <a:p>
            <a:fld id="{88EBBEA2-0E8E-4AC0-BE7A-C7E0B503DC6D}" type="datetimeFigureOut">
              <a:rPr lang="sv-SE" smtClean="0"/>
              <a:t>2024-03-22</a:t>
            </a:fld>
            <a:endParaRPr lang="sv-SE"/>
          </a:p>
        </p:txBody>
      </p:sp>
    </p:spTree>
    <p:extLst>
      <p:ext uri="{BB962C8B-B14F-4D97-AF65-F5344CB8AC3E}">
        <p14:creationId xmlns:p14="http://schemas.microsoft.com/office/powerpoint/2010/main" val="3349136372"/>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Rubrik och numrerad lista">
    <p:spTree>
      <p:nvGrpSpPr>
        <p:cNvPr id="1" name=""/>
        <p:cNvGrpSpPr/>
        <p:nvPr/>
      </p:nvGrpSpPr>
      <p:grpSpPr>
        <a:xfrm>
          <a:off x="0" y="0"/>
          <a:ext cx="0" cy="0"/>
          <a:chOff x="0" y="0"/>
          <a:chExt cx="0" cy="0"/>
        </a:xfrm>
      </p:grpSpPr>
      <p:sp>
        <p:nvSpPr>
          <p:cNvPr id="6" name="Rubrik 5"/>
          <p:cNvSpPr>
            <a:spLocks noGrp="1"/>
          </p:cNvSpPr>
          <p:nvPr>
            <p:ph type="title"/>
          </p:nvPr>
        </p:nvSpPr>
        <p:spPr/>
        <p:txBody>
          <a:bodyPr/>
          <a:lstStyle/>
          <a:p>
            <a:r>
              <a:rPr lang="sv-SE"/>
              <a:t>Klicka här för att ändra format</a:t>
            </a:r>
          </a:p>
        </p:txBody>
      </p:sp>
      <p:sp>
        <p:nvSpPr>
          <p:cNvPr id="5" name="Platshållare för innehåll 2"/>
          <p:cNvSpPr>
            <a:spLocks noGrp="1"/>
          </p:cNvSpPr>
          <p:nvPr>
            <p:ph idx="1" hasCustomPrompt="1"/>
          </p:nvPr>
        </p:nvSpPr>
        <p:spPr>
          <a:xfrm>
            <a:off x="912000" y="2350800"/>
            <a:ext cx="9984000" cy="3816000"/>
          </a:xfrm>
          <a:prstGeom prst="rect">
            <a:avLst/>
          </a:prstGeom>
        </p:spPr>
        <p:txBody>
          <a:bodyPr vert="horz" lIns="0" tIns="0" rIns="0" bIns="0" rtlCol="0">
            <a:normAutofit/>
          </a:bodyPr>
          <a:lstStyle>
            <a:lvl1pPr marL="360363" indent="-360363">
              <a:buFont typeface="+mj-lt"/>
              <a:buAutoNum type="arabicPeriod"/>
              <a:defRPr lang="sv-SE" dirty="0" smtClean="0"/>
            </a:lvl1pPr>
            <a:lvl2pPr marL="648000" indent="-288000">
              <a:buFont typeface="+mj-lt"/>
              <a:buAutoNum type="alphaLcPeriod"/>
              <a:defRPr baseline="0"/>
            </a:lvl2pPr>
            <a:lvl3pPr marL="936000" indent="-288000">
              <a:buFont typeface="+mj-lt"/>
              <a:buAutoNum type="romanLcPeriod"/>
              <a:defRPr/>
            </a:lvl3pPr>
            <a:lvl4pPr marL="1224000" indent="-288000">
              <a:buSzPct val="90000"/>
              <a:buFont typeface="Helvetica" panose="020B0604020202020204" pitchFamily="34" charset="0"/>
              <a:buChar char="»"/>
              <a:defRPr/>
            </a:lvl4pPr>
            <a:lvl5pPr marL="1566900" indent="-342900">
              <a:buSzPct val="80000"/>
              <a:buFont typeface="+mj-lt"/>
              <a:buAutoNum type="arabicPeriod"/>
              <a:defRPr/>
            </a:lvl5pPr>
          </a:lstStyle>
          <a:p>
            <a:pPr lvl="0"/>
            <a:r>
              <a:rPr lang="sv-SE"/>
              <a:t>Skriv in din text eller klicka på ikonerna nedan för att infoga objekt</a:t>
            </a:r>
          </a:p>
          <a:p>
            <a:pPr lvl="1"/>
            <a:r>
              <a:rPr lang="sv-SE"/>
              <a:t>Nivå 2</a:t>
            </a:r>
          </a:p>
          <a:p>
            <a:pPr lvl="2"/>
            <a:r>
              <a:rPr lang="sv-SE"/>
              <a:t>Nivå 3</a:t>
            </a:r>
          </a:p>
          <a:p>
            <a:pPr lvl="3"/>
            <a:r>
              <a:rPr lang="sv-SE"/>
              <a:t>Nivå 4</a:t>
            </a:r>
          </a:p>
          <a:p>
            <a:pPr lvl="4"/>
            <a:r>
              <a:rPr lang="sv-SE"/>
              <a:t>Nivå 5</a:t>
            </a:r>
          </a:p>
        </p:txBody>
      </p:sp>
      <p:sp>
        <p:nvSpPr>
          <p:cNvPr id="3" name="Platshållare för bildnummer 2"/>
          <p:cNvSpPr>
            <a:spLocks noGrp="1"/>
          </p:cNvSpPr>
          <p:nvPr>
            <p:ph type="sldNum" sz="quarter" idx="10"/>
          </p:nvPr>
        </p:nvSpPr>
        <p:spPr/>
        <p:txBody>
          <a:bodyPr/>
          <a:lstStyle/>
          <a:p>
            <a:pPr>
              <a:defRPr/>
            </a:pPr>
            <a:fld id="{9426A61E-93B8-384D-8975-0A89DB09A550}" type="slidenum">
              <a:rPr lang="sv-SE" smtClean="0"/>
              <a:pPr>
                <a:defRPr/>
              </a:pPr>
              <a:t>‹#›</a:t>
            </a:fld>
            <a:endParaRPr lang="sv-SE"/>
          </a:p>
        </p:txBody>
      </p:sp>
      <p:sp>
        <p:nvSpPr>
          <p:cNvPr id="4" name="Platshållare för sidfot 3"/>
          <p:cNvSpPr>
            <a:spLocks noGrp="1"/>
          </p:cNvSpPr>
          <p:nvPr>
            <p:ph type="ftr" sz="quarter" idx="11"/>
          </p:nvPr>
        </p:nvSpPr>
        <p:spPr/>
        <p:txBody>
          <a:bodyPr/>
          <a:lstStyle>
            <a:lvl1pPr algn="r">
              <a:defRPr/>
            </a:lvl1pPr>
          </a:lstStyle>
          <a:p>
            <a:r>
              <a:rPr lang="sv-SE"/>
              <a:t>ORGANISATIONSNAMN (ÄNDRA SIDHUVUD VIA FLIKEN INFOGA-SIDHUVUD/SIDFOT)</a:t>
            </a:r>
          </a:p>
        </p:txBody>
      </p:sp>
      <p:sp>
        <p:nvSpPr>
          <p:cNvPr id="2" name="Date Placeholder 1"/>
          <p:cNvSpPr>
            <a:spLocks noGrp="1"/>
          </p:cNvSpPr>
          <p:nvPr>
            <p:ph type="dt" sz="half" idx="12"/>
          </p:nvPr>
        </p:nvSpPr>
        <p:spPr/>
        <p:txBody>
          <a:bodyPr/>
          <a:lstStyle/>
          <a:p>
            <a:fld id="{88EBBEA2-0E8E-4AC0-BE7A-C7E0B503DC6D}" type="datetimeFigureOut">
              <a:rPr lang="sv-SE" smtClean="0"/>
              <a:t>2024-03-22</a:t>
            </a:fld>
            <a:endParaRPr lang="sv-SE"/>
          </a:p>
        </p:txBody>
      </p:sp>
    </p:spTree>
    <p:extLst>
      <p:ext uri="{BB962C8B-B14F-4D97-AF65-F5344CB8AC3E}">
        <p14:creationId xmlns:p14="http://schemas.microsoft.com/office/powerpoint/2010/main" val="382329532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ubrik och två innehållsdelar">
    <p:spTree>
      <p:nvGrpSpPr>
        <p:cNvPr id="1" name=""/>
        <p:cNvGrpSpPr/>
        <p:nvPr/>
      </p:nvGrpSpPr>
      <p:grpSpPr>
        <a:xfrm>
          <a:off x="0" y="0"/>
          <a:ext cx="0" cy="0"/>
          <a:chOff x="0" y="0"/>
          <a:chExt cx="0" cy="0"/>
        </a:xfrm>
      </p:grpSpPr>
      <p:sp>
        <p:nvSpPr>
          <p:cNvPr id="6" name="Rubrik 5"/>
          <p:cNvSpPr>
            <a:spLocks noGrp="1"/>
          </p:cNvSpPr>
          <p:nvPr>
            <p:ph type="title"/>
          </p:nvPr>
        </p:nvSpPr>
        <p:spPr/>
        <p:txBody>
          <a:bodyPr/>
          <a:lstStyle/>
          <a:p>
            <a:r>
              <a:rPr lang="sv-SE"/>
              <a:t>Klicka här för att ändra format</a:t>
            </a:r>
          </a:p>
        </p:txBody>
      </p:sp>
      <p:sp>
        <p:nvSpPr>
          <p:cNvPr id="7" name="Platshållare för innehåll 2"/>
          <p:cNvSpPr>
            <a:spLocks noGrp="1"/>
          </p:cNvSpPr>
          <p:nvPr>
            <p:ph sz="quarter" idx="12" hasCustomPrompt="1"/>
          </p:nvPr>
        </p:nvSpPr>
        <p:spPr>
          <a:xfrm>
            <a:off x="912000" y="2350800"/>
            <a:ext cx="5088000" cy="3888000"/>
          </a:xfrm>
        </p:spPr>
        <p:txBody>
          <a:bodyPr/>
          <a:lstStyle>
            <a:lvl1pPr marL="216000" indent="-216000">
              <a:defRPr/>
            </a:lvl1pPr>
            <a:lvl2pPr marL="432000" indent="-216000">
              <a:defRPr/>
            </a:lvl2pPr>
            <a:lvl3pPr marL="648000" indent="-216000">
              <a:defRPr/>
            </a:lvl3pPr>
            <a:lvl4pPr marL="864000" indent="-216000">
              <a:defRPr/>
            </a:lvl4pPr>
            <a:lvl5pPr marL="1080000" indent="-216000">
              <a:defRPr/>
            </a:lvl5pPr>
          </a:lstStyle>
          <a:p>
            <a:pPr lvl="0"/>
            <a:r>
              <a:rPr lang="sv-SE"/>
              <a:t>Skriv in din text eller klicka på ikonerna nedan för att infoga objekt</a:t>
            </a:r>
          </a:p>
          <a:p>
            <a:pPr lvl="1"/>
            <a:r>
              <a:rPr lang="sv-SE"/>
              <a:t>Nivå två</a:t>
            </a:r>
          </a:p>
          <a:p>
            <a:pPr lvl="2"/>
            <a:r>
              <a:rPr lang="sv-SE"/>
              <a:t>Nivå tre</a:t>
            </a:r>
          </a:p>
          <a:p>
            <a:pPr lvl="3"/>
            <a:r>
              <a:rPr lang="sv-SE"/>
              <a:t>Nivå fyra</a:t>
            </a:r>
          </a:p>
          <a:p>
            <a:pPr lvl="4"/>
            <a:r>
              <a:rPr lang="sv-SE"/>
              <a:t>Nivå fem</a:t>
            </a:r>
          </a:p>
        </p:txBody>
      </p:sp>
      <p:sp>
        <p:nvSpPr>
          <p:cNvPr id="8" name="Platshållare för innehåll 3"/>
          <p:cNvSpPr>
            <a:spLocks noGrp="1"/>
          </p:cNvSpPr>
          <p:nvPr>
            <p:ph sz="quarter" idx="13" hasCustomPrompt="1"/>
          </p:nvPr>
        </p:nvSpPr>
        <p:spPr>
          <a:xfrm>
            <a:off x="6384597" y="2350800"/>
            <a:ext cx="5088000" cy="3888000"/>
          </a:xfrm>
        </p:spPr>
        <p:txBody>
          <a:bodyPr/>
          <a:lstStyle>
            <a:lvl1pPr marL="216000" indent="-216000">
              <a:defRPr/>
            </a:lvl1pPr>
            <a:lvl2pPr marL="432000" indent="-216000">
              <a:defRPr/>
            </a:lvl2pPr>
            <a:lvl3pPr marL="648000" indent="-216000">
              <a:defRPr/>
            </a:lvl3pPr>
            <a:lvl4pPr marL="864000" indent="-216000">
              <a:defRPr/>
            </a:lvl4pPr>
            <a:lvl5pPr marL="1080000" indent="-216000">
              <a:defRPr/>
            </a:lvl5pPr>
          </a:lstStyle>
          <a:p>
            <a:pPr lvl="0"/>
            <a:r>
              <a:rPr lang="sv-SE"/>
              <a:t>Skriv in din text eller klicka på ikonerna nedan för att infoga objekt</a:t>
            </a:r>
          </a:p>
          <a:p>
            <a:pPr lvl="1"/>
            <a:r>
              <a:rPr lang="sv-SE"/>
              <a:t>Nivå två</a:t>
            </a:r>
          </a:p>
          <a:p>
            <a:pPr lvl="2"/>
            <a:r>
              <a:rPr lang="sv-SE"/>
              <a:t>Nivå tre</a:t>
            </a:r>
          </a:p>
          <a:p>
            <a:pPr lvl="3"/>
            <a:r>
              <a:rPr lang="sv-SE"/>
              <a:t>Nivå fyra</a:t>
            </a:r>
          </a:p>
          <a:p>
            <a:pPr lvl="4"/>
            <a:r>
              <a:rPr lang="sv-SE"/>
              <a:t>Nivå fem</a:t>
            </a:r>
          </a:p>
        </p:txBody>
      </p:sp>
      <p:sp>
        <p:nvSpPr>
          <p:cNvPr id="3" name="Platshållare för bildnummer 2"/>
          <p:cNvSpPr>
            <a:spLocks noGrp="1"/>
          </p:cNvSpPr>
          <p:nvPr>
            <p:ph type="sldNum" sz="quarter" idx="10"/>
          </p:nvPr>
        </p:nvSpPr>
        <p:spPr/>
        <p:txBody>
          <a:bodyPr/>
          <a:lstStyle/>
          <a:p>
            <a:pPr>
              <a:defRPr/>
            </a:pPr>
            <a:fld id="{9426A61E-93B8-384D-8975-0A89DB09A550}" type="slidenum">
              <a:rPr lang="sv-SE" smtClean="0"/>
              <a:pPr>
                <a:defRPr/>
              </a:pPr>
              <a:t>‹#›</a:t>
            </a:fld>
            <a:endParaRPr lang="sv-SE"/>
          </a:p>
        </p:txBody>
      </p:sp>
      <p:sp>
        <p:nvSpPr>
          <p:cNvPr id="4" name="Platshållare för sidfot 3"/>
          <p:cNvSpPr>
            <a:spLocks noGrp="1"/>
          </p:cNvSpPr>
          <p:nvPr>
            <p:ph type="ftr" sz="quarter" idx="11"/>
          </p:nvPr>
        </p:nvSpPr>
        <p:spPr/>
        <p:txBody>
          <a:bodyPr/>
          <a:lstStyle>
            <a:lvl1pPr algn="r">
              <a:defRPr/>
            </a:lvl1pPr>
          </a:lstStyle>
          <a:p>
            <a:r>
              <a:rPr lang="sv-SE"/>
              <a:t>ORGANISATIONSNAMN (ÄNDRA SIDHUVUD VIA FLIKEN INFOGA-SIDHUVUD/SIDFOT)</a:t>
            </a:r>
          </a:p>
        </p:txBody>
      </p:sp>
      <p:sp>
        <p:nvSpPr>
          <p:cNvPr id="2" name="Date Placeholder 1"/>
          <p:cNvSpPr>
            <a:spLocks noGrp="1"/>
          </p:cNvSpPr>
          <p:nvPr>
            <p:ph type="dt" sz="half" idx="14"/>
          </p:nvPr>
        </p:nvSpPr>
        <p:spPr/>
        <p:txBody>
          <a:bodyPr/>
          <a:lstStyle/>
          <a:p>
            <a:fld id="{88EBBEA2-0E8E-4AC0-BE7A-C7E0B503DC6D}" type="datetimeFigureOut">
              <a:rPr lang="sv-SE" smtClean="0"/>
              <a:t>2024-03-22</a:t>
            </a:fld>
            <a:endParaRPr lang="sv-SE"/>
          </a:p>
        </p:txBody>
      </p:sp>
    </p:spTree>
    <p:extLst>
      <p:ext uri="{BB962C8B-B14F-4D97-AF65-F5344CB8AC3E}">
        <p14:creationId xmlns:p14="http://schemas.microsoft.com/office/powerpoint/2010/main" val="412552511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och bild (alt 1)">
    <p:spTree>
      <p:nvGrpSpPr>
        <p:cNvPr id="1" name=""/>
        <p:cNvGrpSpPr/>
        <p:nvPr/>
      </p:nvGrpSpPr>
      <p:grpSpPr>
        <a:xfrm>
          <a:off x="0" y="0"/>
          <a:ext cx="0" cy="0"/>
          <a:chOff x="0" y="0"/>
          <a:chExt cx="0" cy="0"/>
        </a:xfrm>
      </p:grpSpPr>
      <p:sp>
        <p:nvSpPr>
          <p:cNvPr id="2" name="Rubrik 1"/>
          <p:cNvSpPr>
            <a:spLocks noGrp="1"/>
          </p:cNvSpPr>
          <p:nvPr>
            <p:ph type="title"/>
          </p:nvPr>
        </p:nvSpPr>
        <p:spPr>
          <a:xfrm>
            <a:off x="912000" y="1411201"/>
            <a:ext cx="6912000" cy="792163"/>
          </a:xfrm>
        </p:spPr>
        <p:txBody>
          <a:bodyPr/>
          <a:lstStyle/>
          <a:p>
            <a:r>
              <a:rPr lang="sv-SE"/>
              <a:t>Klicka här för att ändra format</a:t>
            </a:r>
          </a:p>
        </p:txBody>
      </p:sp>
      <p:sp>
        <p:nvSpPr>
          <p:cNvPr id="7" name="Platshållare för innehåll 2"/>
          <p:cNvSpPr>
            <a:spLocks noGrp="1"/>
          </p:cNvSpPr>
          <p:nvPr>
            <p:ph sz="quarter" idx="12" hasCustomPrompt="1"/>
          </p:nvPr>
        </p:nvSpPr>
        <p:spPr>
          <a:xfrm>
            <a:off x="912000" y="2350800"/>
            <a:ext cx="6912000" cy="3888000"/>
          </a:xfrm>
        </p:spPr>
        <p:txBody>
          <a:bodyPr/>
          <a:lstStyle>
            <a:lvl1pPr marL="216000" indent="-216000">
              <a:defRPr/>
            </a:lvl1pPr>
            <a:lvl2pPr marL="432000" indent="-216000">
              <a:defRPr/>
            </a:lvl2pPr>
            <a:lvl3pPr marL="648000" indent="-216000">
              <a:defRPr/>
            </a:lvl3pPr>
            <a:lvl4pPr marL="864000" indent="-216000">
              <a:defRPr/>
            </a:lvl4pPr>
            <a:lvl5pPr marL="1080000" indent="-216000">
              <a:defRPr/>
            </a:lvl5pPr>
          </a:lstStyle>
          <a:p>
            <a:pPr lvl="0"/>
            <a:r>
              <a:rPr lang="sv-SE"/>
              <a:t>Skriv in din text</a:t>
            </a:r>
          </a:p>
          <a:p>
            <a:pPr lvl="1"/>
            <a:r>
              <a:rPr lang="sv-SE"/>
              <a:t>Nivå två</a:t>
            </a:r>
          </a:p>
          <a:p>
            <a:pPr lvl="2"/>
            <a:r>
              <a:rPr lang="sv-SE"/>
              <a:t>Nivå tre</a:t>
            </a:r>
          </a:p>
          <a:p>
            <a:pPr lvl="3"/>
            <a:r>
              <a:rPr lang="sv-SE"/>
              <a:t>Nivå fyra</a:t>
            </a:r>
          </a:p>
          <a:p>
            <a:pPr lvl="4"/>
            <a:r>
              <a:rPr lang="sv-SE"/>
              <a:t>Nivå fem</a:t>
            </a:r>
          </a:p>
        </p:txBody>
      </p:sp>
      <p:sp>
        <p:nvSpPr>
          <p:cNvPr id="15" name="Platshållare för bild 7"/>
          <p:cNvSpPr>
            <a:spLocks noGrp="1"/>
          </p:cNvSpPr>
          <p:nvPr>
            <p:ph type="pic" sz="quarter" idx="17" hasCustomPrompt="1"/>
          </p:nvPr>
        </p:nvSpPr>
        <p:spPr>
          <a:xfrm>
            <a:off x="8202561" y="-5736"/>
            <a:ext cx="3989441" cy="6863736"/>
          </a:xfrm>
          <a:prstGeom prst="rect">
            <a:avLst/>
          </a:prstGeom>
        </p:spPr>
        <p:txBody>
          <a:bodyPr vert="horz" lIns="0" tIns="0" rIns="0" bIns="0" rtlCol="0" anchor="ctr">
            <a:normAutofit/>
          </a:bodyPr>
          <a:lstStyle>
            <a:lvl1pPr marL="0" marR="0" indent="0" algn="ctr" defTabSz="457200" rtl="0" eaLnBrk="0" fontAlgn="base" latinLnBrk="0" hangingPunct="0">
              <a:lnSpc>
                <a:spcPct val="110000"/>
              </a:lnSpc>
              <a:spcBef>
                <a:spcPts val="800"/>
              </a:spcBef>
              <a:spcAft>
                <a:spcPct val="0"/>
              </a:spcAft>
              <a:buClrTx/>
              <a:buSzTx/>
              <a:buFont typeface="Arial" charset="0"/>
              <a:buNone/>
              <a:tabLst/>
              <a:defRPr lang="sv-SE" sz="1600" noProof="0"/>
            </a:lvl1pPr>
          </a:lstStyle>
          <a:p>
            <a:pPr marL="0" marR="0" lvl="0" indent="0" algn="ctr" defTabSz="457200" rtl="0" eaLnBrk="0" fontAlgn="base" latinLnBrk="0" hangingPunct="0">
              <a:lnSpc>
                <a:spcPct val="110000"/>
              </a:lnSpc>
              <a:spcBef>
                <a:spcPts val="800"/>
              </a:spcBef>
              <a:spcAft>
                <a:spcPct val="0"/>
              </a:spcAft>
              <a:buClrTx/>
              <a:buSzTx/>
              <a:buFont typeface="Arial" charset="0"/>
              <a:buNone/>
              <a:tabLst/>
              <a:defRPr/>
            </a:pPr>
            <a:r>
              <a:rPr lang="sv-SE" noProof="0"/>
              <a:t>Klicka på ikonen</a:t>
            </a:r>
            <a:br>
              <a:rPr lang="sv-SE" noProof="0"/>
            </a:br>
            <a:br>
              <a:rPr lang="sv-SE" noProof="0"/>
            </a:br>
            <a:r>
              <a:rPr lang="sv-SE" noProof="0"/>
              <a:t>för att lägga till en bild</a:t>
            </a:r>
          </a:p>
        </p:txBody>
      </p:sp>
      <p:sp>
        <p:nvSpPr>
          <p:cNvPr id="5" name="Platshållare för sidfot 4"/>
          <p:cNvSpPr>
            <a:spLocks noGrp="1"/>
          </p:cNvSpPr>
          <p:nvPr>
            <p:ph type="ftr" sz="quarter" idx="19"/>
          </p:nvPr>
        </p:nvSpPr>
        <p:spPr>
          <a:xfrm>
            <a:off x="8496000" y="222935"/>
            <a:ext cx="3360000" cy="460800"/>
          </a:xfrm>
        </p:spPr>
        <p:txBody>
          <a:bodyPr vert="horz" lIns="0" tIns="0" rIns="0" bIns="0" rtlCol="0" anchor="t" anchorCtr="0">
            <a:noAutofit/>
          </a:bodyPr>
          <a:lstStyle>
            <a:lvl1pPr algn="r">
              <a:lnSpc>
                <a:spcPct val="100000"/>
              </a:lnSpc>
              <a:defRPr lang="sv-SE" sz="1100" smtClean="0">
                <a:solidFill>
                  <a:schemeClr val="bg1"/>
                </a:solidFill>
                <a:effectLst>
                  <a:outerShdw blurRad="50800" dist="25400" dir="5400000" algn="t" rotWithShape="0">
                    <a:prstClr val="black">
                      <a:alpha val="40000"/>
                    </a:prstClr>
                  </a:outerShdw>
                </a:effectLst>
              </a:defRPr>
            </a:lvl1pPr>
          </a:lstStyle>
          <a:p>
            <a:r>
              <a:rPr lang="sv-SE"/>
              <a:t>ORGANISATIONSNAMN (ÄNDRA SIDHUVUD VIA FLIKEN INFOGA-SIDHUVUD/SIDFOT)</a:t>
            </a:r>
          </a:p>
        </p:txBody>
      </p:sp>
      <p:sp>
        <p:nvSpPr>
          <p:cNvPr id="9" name="Platshållare för bildnummer 3"/>
          <p:cNvSpPr>
            <a:spLocks noGrp="1"/>
          </p:cNvSpPr>
          <p:nvPr>
            <p:ph type="sldNum" sz="quarter" idx="25"/>
          </p:nvPr>
        </p:nvSpPr>
        <p:spPr>
          <a:xfrm>
            <a:off x="10703667" y="6407151"/>
            <a:ext cx="768930" cy="241300"/>
          </a:xfrm>
        </p:spPr>
        <p:txBody>
          <a:bodyPr vert="horz" lIns="0" tIns="0" rIns="0" bIns="0" rtlCol="0" anchor="t" anchorCtr="0">
            <a:noAutofit/>
          </a:bodyPr>
          <a:lstStyle>
            <a:lvl1pPr>
              <a:defRPr lang="sv-SE" b="1" i="0" cap="all" baseline="0" smtClean="0">
                <a:solidFill>
                  <a:schemeClr val="bg1"/>
                </a:solidFill>
                <a:effectLst>
                  <a:outerShdw blurRad="50800" dist="25400" dir="5400000" algn="t" rotWithShape="0">
                    <a:prstClr val="black">
                      <a:alpha val="40000"/>
                    </a:prstClr>
                  </a:outerShdw>
                </a:effectLst>
                <a:latin typeface="Arial Narrow"/>
                <a:ea typeface="ＭＳ Ｐゴシック" pitchFamily="-65" charset="-128"/>
              </a:defRPr>
            </a:lvl1pPr>
          </a:lstStyle>
          <a:p>
            <a:fld id="{9426A61E-93B8-384D-8975-0A89DB09A550}" type="slidenum">
              <a:rPr lang="sv-SE" smtClean="0"/>
              <a:pPr/>
              <a:t>‹#›</a:t>
            </a:fld>
            <a:endParaRPr lang="sv-SE"/>
          </a:p>
        </p:txBody>
      </p:sp>
      <p:sp>
        <p:nvSpPr>
          <p:cNvPr id="3" name="Date Placeholder 2"/>
          <p:cNvSpPr>
            <a:spLocks noGrp="1"/>
          </p:cNvSpPr>
          <p:nvPr>
            <p:ph type="dt" sz="half" idx="26"/>
          </p:nvPr>
        </p:nvSpPr>
        <p:spPr/>
        <p:txBody>
          <a:bodyPr/>
          <a:lstStyle/>
          <a:p>
            <a:fld id="{88EBBEA2-0E8E-4AC0-BE7A-C7E0B503DC6D}" type="datetimeFigureOut">
              <a:rPr lang="sv-SE" smtClean="0"/>
              <a:t>2024-03-22</a:t>
            </a:fld>
            <a:endParaRPr lang="sv-SE"/>
          </a:p>
        </p:txBody>
      </p:sp>
    </p:spTree>
    <p:extLst>
      <p:ext uri="{BB962C8B-B14F-4D97-AF65-F5344CB8AC3E}">
        <p14:creationId xmlns:p14="http://schemas.microsoft.com/office/powerpoint/2010/main" val="414011826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och bild (alt 2)">
    <p:spTree>
      <p:nvGrpSpPr>
        <p:cNvPr id="1" name=""/>
        <p:cNvGrpSpPr/>
        <p:nvPr/>
      </p:nvGrpSpPr>
      <p:grpSpPr>
        <a:xfrm>
          <a:off x="0" y="0"/>
          <a:ext cx="0" cy="0"/>
          <a:chOff x="0" y="0"/>
          <a:chExt cx="0" cy="0"/>
        </a:xfrm>
      </p:grpSpPr>
      <p:sp>
        <p:nvSpPr>
          <p:cNvPr id="3" name="Rubrik 2"/>
          <p:cNvSpPr>
            <a:spLocks noGrp="1"/>
          </p:cNvSpPr>
          <p:nvPr>
            <p:ph type="title"/>
          </p:nvPr>
        </p:nvSpPr>
        <p:spPr>
          <a:xfrm>
            <a:off x="912000" y="1411201"/>
            <a:ext cx="4896000" cy="792163"/>
          </a:xfrm>
        </p:spPr>
        <p:txBody>
          <a:bodyPr/>
          <a:lstStyle/>
          <a:p>
            <a:r>
              <a:rPr lang="sv-SE"/>
              <a:t>Klicka här för att ändra format</a:t>
            </a:r>
          </a:p>
        </p:txBody>
      </p:sp>
      <p:sp>
        <p:nvSpPr>
          <p:cNvPr id="7" name="Platshållare för innehåll 2"/>
          <p:cNvSpPr>
            <a:spLocks noGrp="1"/>
          </p:cNvSpPr>
          <p:nvPr>
            <p:ph sz="quarter" idx="12" hasCustomPrompt="1"/>
          </p:nvPr>
        </p:nvSpPr>
        <p:spPr>
          <a:xfrm>
            <a:off x="912000" y="2350800"/>
            <a:ext cx="4896000" cy="3888000"/>
          </a:xfrm>
        </p:spPr>
        <p:txBody>
          <a:bodyPr/>
          <a:lstStyle>
            <a:lvl1pPr marL="216000" indent="-216000">
              <a:defRPr/>
            </a:lvl1pPr>
            <a:lvl2pPr marL="432000" indent="-216000">
              <a:defRPr/>
            </a:lvl2pPr>
            <a:lvl3pPr marL="648000" indent="-216000">
              <a:defRPr/>
            </a:lvl3pPr>
            <a:lvl4pPr marL="864000" indent="-216000">
              <a:defRPr/>
            </a:lvl4pPr>
            <a:lvl5pPr marL="1080000" indent="-216000">
              <a:defRPr/>
            </a:lvl5pPr>
          </a:lstStyle>
          <a:p>
            <a:pPr lvl="0"/>
            <a:r>
              <a:rPr lang="sv-SE"/>
              <a:t>Skriv in din text</a:t>
            </a:r>
          </a:p>
          <a:p>
            <a:pPr lvl="1"/>
            <a:r>
              <a:rPr lang="sv-SE"/>
              <a:t>Nivå två</a:t>
            </a:r>
          </a:p>
          <a:p>
            <a:pPr lvl="2"/>
            <a:r>
              <a:rPr lang="sv-SE"/>
              <a:t>Nivå tre</a:t>
            </a:r>
          </a:p>
          <a:p>
            <a:pPr lvl="3"/>
            <a:r>
              <a:rPr lang="sv-SE"/>
              <a:t>Nivå fyra</a:t>
            </a:r>
          </a:p>
          <a:p>
            <a:pPr lvl="4"/>
            <a:r>
              <a:rPr lang="sv-SE"/>
              <a:t>Nivå fem</a:t>
            </a:r>
          </a:p>
        </p:txBody>
      </p:sp>
      <p:sp>
        <p:nvSpPr>
          <p:cNvPr id="15" name="Platshållare för bild 7"/>
          <p:cNvSpPr>
            <a:spLocks noGrp="1"/>
          </p:cNvSpPr>
          <p:nvPr>
            <p:ph type="pic" sz="quarter" idx="17" hasCustomPrompt="1"/>
          </p:nvPr>
        </p:nvSpPr>
        <p:spPr>
          <a:xfrm>
            <a:off x="6096001" y="-5736"/>
            <a:ext cx="6096001" cy="6863736"/>
          </a:xfrm>
          <a:prstGeom prst="rect">
            <a:avLst/>
          </a:prstGeom>
        </p:spPr>
        <p:txBody>
          <a:bodyPr vert="horz" lIns="0" tIns="0" rIns="0" bIns="0" rtlCol="0" anchor="ctr">
            <a:normAutofit/>
          </a:bodyPr>
          <a:lstStyle>
            <a:lvl1pPr marL="180000" indent="-180000" algn="ctr">
              <a:buNone/>
              <a:defRPr lang="sv-SE" sz="1600" noProof="0" dirty="0" smtClean="0"/>
            </a:lvl1pPr>
          </a:lstStyle>
          <a:p>
            <a:pPr marL="0" marR="0" lvl="0" indent="0" algn="ctr" latinLnBrk="0">
              <a:buClrTx/>
              <a:buSzTx/>
              <a:tabLst/>
            </a:pPr>
            <a:r>
              <a:rPr lang="sv-SE" noProof="0"/>
              <a:t>Klicka på ikonen</a:t>
            </a:r>
            <a:br>
              <a:rPr lang="sv-SE" noProof="0"/>
            </a:br>
            <a:br>
              <a:rPr lang="sv-SE" noProof="0"/>
            </a:br>
            <a:r>
              <a:rPr lang="sv-SE" noProof="0"/>
              <a:t>för att lägga till en bild</a:t>
            </a:r>
          </a:p>
        </p:txBody>
      </p:sp>
      <p:sp>
        <p:nvSpPr>
          <p:cNvPr id="2" name="Platshållare för sidfot 1"/>
          <p:cNvSpPr>
            <a:spLocks noGrp="1"/>
          </p:cNvSpPr>
          <p:nvPr>
            <p:ph type="ftr" sz="quarter" idx="19"/>
          </p:nvPr>
        </p:nvSpPr>
        <p:spPr>
          <a:xfrm>
            <a:off x="8496000" y="222935"/>
            <a:ext cx="3360000" cy="460800"/>
          </a:xfrm>
        </p:spPr>
        <p:txBody>
          <a:bodyPr vert="horz" lIns="0" tIns="0" rIns="0" bIns="0" rtlCol="0" anchor="t" anchorCtr="0">
            <a:noAutofit/>
          </a:bodyPr>
          <a:lstStyle>
            <a:lvl1pPr algn="r">
              <a:defRPr lang="sv-SE" smtClean="0">
                <a:solidFill>
                  <a:schemeClr val="bg1"/>
                </a:solidFill>
                <a:effectLst>
                  <a:outerShdw blurRad="50800" dist="25400" dir="5400000" algn="t" rotWithShape="0">
                    <a:prstClr val="black">
                      <a:alpha val="40000"/>
                    </a:prstClr>
                  </a:outerShdw>
                </a:effectLst>
              </a:defRPr>
            </a:lvl1pPr>
          </a:lstStyle>
          <a:p>
            <a:r>
              <a:rPr lang="sv-SE"/>
              <a:t>ORGANISATIONSNAMN (ÄNDRA SIDHUVUD VIA FLIKEN INFOGA-SIDHUVUD/SIDFOT)</a:t>
            </a:r>
          </a:p>
        </p:txBody>
      </p:sp>
      <p:sp>
        <p:nvSpPr>
          <p:cNvPr id="9" name="Platshållare för bildnummer 3"/>
          <p:cNvSpPr>
            <a:spLocks noGrp="1"/>
          </p:cNvSpPr>
          <p:nvPr>
            <p:ph type="sldNum" sz="quarter" idx="25"/>
          </p:nvPr>
        </p:nvSpPr>
        <p:spPr>
          <a:xfrm>
            <a:off x="10703667" y="6407151"/>
            <a:ext cx="768930" cy="241300"/>
          </a:xfrm>
        </p:spPr>
        <p:txBody>
          <a:bodyPr vert="horz" lIns="0" tIns="0" rIns="0" bIns="0" rtlCol="0" anchor="t" anchorCtr="0">
            <a:noAutofit/>
          </a:bodyPr>
          <a:lstStyle>
            <a:lvl1pPr>
              <a:defRPr lang="sv-SE" b="1" i="0" cap="all" baseline="0" smtClean="0">
                <a:solidFill>
                  <a:schemeClr val="bg1"/>
                </a:solidFill>
                <a:effectLst>
                  <a:outerShdw blurRad="50800" dist="25400" dir="5400000" algn="t" rotWithShape="0">
                    <a:prstClr val="black">
                      <a:alpha val="40000"/>
                    </a:prstClr>
                  </a:outerShdw>
                </a:effectLst>
                <a:latin typeface="Arial Narrow"/>
                <a:ea typeface="ＭＳ Ｐゴシック" pitchFamily="-65" charset="-128"/>
              </a:defRPr>
            </a:lvl1pPr>
          </a:lstStyle>
          <a:p>
            <a:fld id="{9426A61E-93B8-384D-8975-0A89DB09A550}" type="slidenum">
              <a:rPr lang="sv-SE" smtClean="0"/>
              <a:pPr/>
              <a:t>‹#›</a:t>
            </a:fld>
            <a:endParaRPr lang="sv-SE"/>
          </a:p>
        </p:txBody>
      </p:sp>
      <p:sp>
        <p:nvSpPr>
          <p:cNvPr id="4" name="Date Placeholder 3"/>
          <p:cNvSpPr>
            <a:spLocks noGrp="1"/>
          </p:cNvSpPr>
          <p:nvPr>
            <p:ph type="dt" sz="half" idx="26"/>
          </p:nvPr>
        </p:nvSpPr>
        <p:spPr/>
        <p:txBody>
          <a:bodyPr/>
          <a:lstStyle/>
          <a:p>
            <a:fld id="{88EBBEA2-0E8E-4AC0-BE7A-C7E0B503DC6D}" type="datetimeFigureOut">
              <a:rPr lang="sv-SE" smtClean="0"/>
              <a:t>2024-03-22</a:t>
            </a:fld>
            <a:endParaRPr lang="sv-SE"/>
          </a:p>
        </p:txBody>
      </p:sp>
    </p:spTree>
    <p:extLst>
      <p:ext uri="{BB962C8B-B14F-4D97-AF65-F5344CB8AC3E}">
        <p14:creationId xmlns:p14="http://schemas.microsoft.com/office/powerpoint/2010/main" val="2246247257"/>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och två bilder">
    <p:spTree>
      <p:nvGrpSpPr>
        <p:cNvPr id="1" name=""/>
        <p:cNvGrpSpPr/>
        <p:nvPr/>
      </p:nvGrpSpPr>
      <p:grpSpPr>
        <a:xfrm>
          <a:off x="0" y="0"/>
          <a:ext cx="0" cy="0"/>
          <a:chOff x="0" y="0"/>
          <a:chExt cx="0" cy="0"/>
        </a:xfrm>
      </p:grpSpPr>
      <p:sp>
        <p:nvSpPr>
          <p:cNvPr id="5" name="Rubrik 4"/>
          <p:cNvSpPr>
            <a:spLocks noGrp="1"/>
          </p:cNvSpPr>
          <p:nvPr>
            <p:ph type="title"/>
          </p:nvPr>
        </p:nvSpPr>
        <p:spPr>
          <a:xfrm>
            <a:off x="912000" y="1411201"/>
            <a:ext cx="6816000" cy="792163"/>
          </a:xfrm>
        </p:spPr>
        <p:txBody>
          <a:bodyPr/>
          <a:lstStyle/>
          <a:p>
            <a:r>
              <a:rPr lang="sv-SE"/>
              <a:t>Klicka här för att ändra format</a:t>
            </a:r>
          </a:p>
        </p:txBody>
      </p:sp>
      <p:sp>
        <p:nvSpPr>
          <p:cNvPr id="8" name="Platshållare för innehåll 2"/>
          <p:cNvSpPr>
            <a:spLocks noGrp="1"/>
          </p:cNvSpPr>
          <p:nvPr>
            <p:ph sz="quarter" idx="12" hasCustomPrompt="1"/>
          </p:nvPr>
        </p:nvSpPr>
        <p:spPr>
          <a:xfrm>
            <a:off x="912000" y="2350800"/>
            <a:ext cx="6816000" cy="3888000"/>
          </a:xfrm>
        </p:spPr>
        <p:txBody>
          <a:bodyPr/>
          <a:lstStyle>
            <a:lvl1pPr marL="216000" indent="-216000">
              <a:defRPr/>
            </a:lvl1pPr>
            <a:lvl2pPr marL="432000" indent="-216000">
              <a:defRPr/>
            </a:lvl2pPr>
            <a:lvl3pPr marL="648000" indent="-216000">
              <a:defRPr/>
            </a:lvl3pPr>
            <a:lvl4pPr marL="864000" indent="-216000">
              <a:defRPr/>
            </a:lvl4pPr>
            <a:lvl5pPr marL="1080000" indent="-216000">
              <a:defRPr/>
            </a:lvl5pPr>
          </a:lstStyle>
          <a:p>
            <a:pPr lvl="0"/>
            <a:r>
              <a:rPr lang="sv-SE"/>
              <a:t>Skriv in din text</a:t>
            </a:r>
          </a:p>
          <a:p>
            <a:pPr lvl="1"/>
            <a:r>
              <a:rPr lang="sv-SE"/>
              <a:t>Nivå två</a:t>
            </a:r>
          </a:p>
          <a:p>
            <a:pPr lvl="2"/>
            <a:r>
              <a:rPr lang="sv-SE"/>
              <a:t>Nivå tre</a:t>
            </a:r>
          </a:p>
          <a:p>
            <a:pPr lvl="3"/>
            <a:r>
              <a:rPr lang="sv-SE"/>
              <a:t>Nivå fyra</a:t>
            </a:r>
          </a:p>
          <a:p>
            <a:pPr lvl="4"/>
            <a:r>
              <a:rPr lang="sv-SE"/>
              <a:t>Nivå fem</a:t>
            </a:r>
          </a:p>
        </p:txBody>
      </p:sp>
      <p:sp>
        <p:nvSpPr>
          <p:cNvPr id="14" name="Platshållare för bild 7"/>
          <p:cNvSpPr>
            <a:spLocks noGrp="1"/>
          </p:cNvSpPr>
          <p:nvPr>
            <p:ph type="pic" sz="quarter" idx="17" hasCustomPrompt="1"/>
          </p:nvPr>
        </p:nvSpPr>
        <p:spPr>
          <a:xfrm>
            <a:off x="8199782" y="-5736"/>
            <a:ext cx="3989441" cy="3396636"/>
          </a:xfrm>
          <a:prstGeom prst="rect">
            <a:avLst/>
          </a:prstGeom>
        </p:spPr>
        <p:txBody>
          <a:bodyPr vert="horz" lIns="0" tIns="0" rIns="0" bIns="0" rtlCol="0" anchor="ctr">
            <a:normAutofit/>
          </a:bodyPr>
          <a:lstStyle>
            <a:lvl1pPr marL="0" marR="0" indent="0" algn="ctr" defTabSz="457200" rtl="0" eaLnBrk="0" fontAlgn="base" latinLnBrk="0" hangingPunct="0">
              <a:lnSpc>
                <a:spcPct val="110000"/>
              </a:lnSpc>
              <a:spcBef>
                <a:spcPts val="800"/>
              </a:spcBef>
              <a:spcAft>
                <a:spcPct val="0"/>
              </a:spcAft>
              <a:buClrTx/>
              <a:buSzTx/>
              <a:buFont typeface="Arial" charset="0"/>
              <a:buNone/>
              <a:tabLst/>
              <a:defRPr lang="sv-SE" sz="1600" noProof="0"/>
            </a:lvl1pPr>
          </a:lstStyle>
          <a:p>
            <a:pPr marL="0" marR="0" lvl="0" indent="0" algn="ctr" defTabSz="457200" rtl="0" eaLnBrk="0" fontAlgn="base" latinLnBrk="0" hangingPunct="0">
              <a:lnSpc>
                <a:spcPct val="110000"/>
              </a:lnSpc>
              <a:spcBef>
                <a:spcPts val="800"/>
              </a:spcBef>
              <a:spcAft>
                <a:spcPct val="0"/>
              </a:spcAft>
              <a:buClrTx/>
              <a:buSzTx/>
              <a:buFont typeface="Arial" charset="0"/>
              <a:buNone/>
              <a:tabLst/>
              <a:defRPr/>
            </a:pPr>
            <a:r>
              <a:rPr lang="sv-SE" noProof="0"/>
              <a:t>Klicka på ikonen</a:t>
            </a:r>
            <a:br>
              <a:rPr lang="sv-SE" noProof="0"/>
            </a:br>
            <a:br>
              <a:rPr lang="sv-SE" noProof="0"/>
            </a:br>
            <a:r>
              <a:rPr lang="sv-SE" noProof="0"/>
              <a:t>för att lägga till en bild</a:t>
            </a:r>
          </a:p>
        </p:txBody>
      </p:sp>
      <p:sp>
        <p:nvSpPr>
          <p:cNvPr id="10" name="Platshållare för bild 7"/>
          <p:cNvSpPr>
            <a:spLocks noGrp="1"/>
          </p:cNvSpPr>
          <p:nvPr>
            <p:ph type="pic" sz="quarter" idx="20" hasCustomPrompt="1"/>
          </p:nvPr>
        </p:nvSpPr>
        <p:spPr>
          <a:xfrm>
            <a:off x="8199782" y="3477884"/>
            <a:ext cx="3989441" cy="3396636"/>
          </a:xfrm>
          <a:prstGeom prst="rect">
            <a:avLst/>
          </a:prstGeom>
        </p:spPr>
        <p:txBody>
          <a:bodyPr vert="horz" lIns="0" tIns="0" rIns="0" bIns="0" rtlCol="0" anchor="ctr">
            <a:normAutofit/>
          </a:bodyPr>
          <a:lstStyle>
            <a:lvl1pPr marL="0" marR="0" indent="0" algn="ctr" defTabSz="457200" rtl="0" eaLnBrk="0" fontAlgn="base" latinLnBrk="0" hangingPunct="0">
              <a:lnSpc>
                <a:spcPct val="110000"/>
              </a:lnSpc>
              <a:spcBef>
                <a:spcPts val="800"/>
              </a:spcBef>
              <a:spcAft>
                <a:spcPct val="0"/>
              </a:spcAft>
              <a:buClrTx/>
              <a:buSzTx/>
              <a:buFont typeface="Arial" charset="0"/>
              <a:buNone/>
              <a:tabLst/>
              <a:defRPr lang="sv-SE" sz="1600" noProof="0"/>
            </a:lvl1pPr>
          </a:lstStyle>
          <a:p>
            <a:pPr marL="0" marR="0" lvl="0" indent="0" algn="ctr" defTabSz="457200" rtl="0" eaLnBrk="0" fontAlgn="base" latinLnBrk="0" hangingPunct="0">
              <a:lnSpc>
                <a:spcPct val="110000"/>
              </a:lnSpc>
              <a:spcBef>
                <a:spcPts val="800"/>
              </a:spcBef>
              <a:spcAft>
                <a:spcPct val="0"/>
              </a:spcAft>
              <a:buClrTx/>
              <a:buSzTx/>
              <a:buFont typeface="Arial" charset="0"/>
              <a:buNone/>
              <a:tabLst/>
              <a:defRPr/>
            </a:pPr>
            <a:r>
              <a:rPr lang="sv-SE" noProof="0"/>
              <a:t>Klicka på ikonen</a:t>
            </a:r>
            <a:br>
              <a:rPr lang="sv-SE" noProof="0"/>
            </a:br>
            <a:br>
              <a:rPr lang="sv-SE" noProof="0"/>
            </a:br>
            <a:r>
              <a:rPr lang="sv-SE" noProof="0"/>
              <a:t>för att lägga till en bild</a:t>
            </a:r>
          </a:p>
        </p:txBody>
      </p:sp>
      <p:sp>
        <p:nvSpPr>
          <p:cNvPr id="2" name="Platshållare för sidfot 1"/>
          <p:cNvSpPr>
            <a:spLocks noGrp="1"/>
          </p:cNvSpPr>
          <p:nvPr>
            <p:ph type="ftr" sz="quarter" idx="21"/>
          </p:nvPr>
        </p:nvSpPr>
        <p:spPr>
          <a:xfrm>
            <a:off x="8496000" y="222935"/>
            <a:ext cx="3360000" cy="460800"/>
          </a:xfrm>
        </p:spPr>
        <p:txBody>
          <a:bodyPr vert="horz" lIns="0" tIns="0" rIns="0" bIns="0" rtlCol="0" anchor="t" anchorCtr="0">
            <a:noAutofit/>
          </a:bodyPr>
          <a:lstStyle>
            <a:lvl1pPr algn="r">
              <a:defRPr lang="sv-SE" smtClean="0">
                <a:solidFill>
                  <a:schemeClr val="bg1"/>
                </a:solidFill>
                <a:effectLst>
                  <a:outerShdw blurRad="50800" dist="25400" dir="5400000" algn="t" rotWithShape="0">
                    <a:prstClr val="black">
                      <a:alpha val="40000"/>
                    </a:prstClr>
                  </a:outerShdw>
                </a:effectLst>
              </a:defRPr>
            </a:lvl1pPr>
          </a:lstStyle>
          <a:p>
            <a:r>
              <a:rPr lang="sv-SE"/>
              <a:t>ORGANISATIONSNAMN (ÄNDRA SIDHUVUD VIA FLIKEN INFOGA-SIDHUVUD/SIDFOT)</a:t>
            </a:r>
          </a:p>
        </p:txBody>
      </p:sp>
      <p:sp>
        <p:nvSpPr>
          <p:cNvPr id="12" name="Platshållare för bildnummer 3"/>
          <p:cNvSpPr>
            <a:spLocks noGrp="1"/>
          </p:cNvSpPr>
          <p:nvPr>
            <p:ph type="sldNum" sz="quarter" idx="25"/>
          </p:nvPr>
        </p:nvSpPr>
        <p:spPr>
          <a:xfrm>
            <a:off x="10703667" y="6407151"/>
            <a:ext cx="768930" cy="241300"/>
          </a:xfrm>
        </p:spPr>
        <p:txBody>
          <a:bodyPr vert="horz" lIns="0" tIns="0" rIns="0" bIns="0" rtlCol="0" anchor="t" anchorCtr="0">
            <a:noAutofit/>
          </a:bodyPr>
          <a:lstStyle>
            <a:lvl1pPr>
              <a:defRPr lang="sv-SE" b="1" i="0" cap="all" baseline="0" smtClean="0">
                <a:solidFill>
                  <a:schemeClr val="bg1"/>
                </a:solidFill>
                <a:effectLst>
                  <a:outerShdw blurRad="50800" dist="25400" dir="5400000" algn="t" rotWithShape="0">
                    <a:prstClr val="black">
                      <a:alpha val="40000"/>
                    </a:prstClr>
                  </a:outerShdw>
                </a:effectLst>
                <a:latin typeface="Arial Narrow"/>
                <a:ea typeface="ＭＳ Ｐゴシック" pitchFamily="-65" charset="-128"/>
              </a:defRPr>
            </a:lvl1pPr>
          </a:lstStyle>
          <a:p>
            <a:fld id="{9426A61E-93B8-384D-8975-0A89DB09A550}" type="slidenum">
              <a:rPr lang="sv-SE" smtClean="0"/>
              <a:pPr/>
              <a:t>‹#›</a:t>
            </a:fld>
            <a:endParaRPr lang="sv-SE"/>
          </a:p>
        </p:txBody>
      </p:sp>
      <p:sp>
        <p:nvSpPr>
          <p:cNvPr id="3" name="Date Placeholder 2"/>
          <p:cNvSpPr>
            <a:spLocks noGrp="1"/>
          </p:cNvSpPr>
          <p:nvPr>
            <p:ph type="dt" sz="half" idx="26"/>
          </p:nvPr>
        </p:nvSpPr>
        <p:spPr/>
        <p:txBody>
          <a:bodyPr/>
          <a:lstStyle/>
          <a:p>
            <a:fld id="{88EBBEA2-0E8E-4AC0-BE7A-C7E0B503DC6D}" type="datetimeFigureOut">
              <a:rPr lang="sv-SE" smtClean="0"/>
              <a:t>2024-03-22</a:t>
            </a:fld>
            <a:endParaRPr lang="sv-SE"/>
          </a:p>
        </p:txBody>
      </p:sp>
    </p:spTree>
    <p:extLst>
      <p:ext uri="{BB962C8B-B14F-4D97-AF65-F5344CB8AC3E}">
        <p14:creationId xmlns:p14="http://schemas.microsoft.com/office/powerpoint/2010/main" val="147593578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och tre bilder">
    <p:spTree>
      <p:nvGrpSpPr>
        <p:cNvPr id="1" name=""/>
        <p:cNvGrpSpPr/>
        <p:nvPr/>
      </p:nvGrpSpPr>
      <p:grpSpPr>
        <a:xfrm>
          <a:off x="0" y="0"/>
          <a:ext cx="0" cy="0"/>
          <a:chOff x="0" y="0"/>
          <a:chExt cx="0" cy="0"/>
        </a:xfrm>
      </p:grpSpPr>
      <p:sp>
        <p:nvSpPr>
          <p:cNvPr id="3" name="Rubrik 2"/>
          <p:cNvSpPr>
            <a:spLocks noGrp="1"/>
          </p:cNvSpPr>
          <p:nvPr>
            <p:ph type="title"/>
          </p:nvPr>
        </p:nvSpPr>
        <p:spPr>
          <a:xfrm>
            <a:off x="912000" y="1411201"/>
            <a:ext cx="6816000" cy="792163"/>
          </a:xfrm>
        </p:spPr>
        <p:txBody>
          <a:bodyPr/>
          <a:lstStyle/>
          <a:p>
            <a:r>
              <a:rPr lang="sv-SE"/>
              <a:t>Klicka här för att ändra format</a:t>
            </a:r>
          </a:p>
        </p:txBody>
      </p:sp>
      <p:sp>
        <p:nvSpPr>
          <p:cNvPr id="9" name="Platshållare för innehåll 2"/>
          <p:cNvSpPr>
            <a:spLocks noGrp="1"/>
          </p:cNvSpPr>
          <p:nvPr>
            <p:ph sz="quarter" idx="12" hasCustomPrompt="1"/>
          </p:nvPr>
        </p:nvSpPr>
        <p:spPr>
          <a:xfrm>
            <a:off x="912000" y="2350800"/>
            <a:ext cx="6816000" cy="3888000"/>
          </a:xfrm>
        </p:spPr>
        <p:txBody>
          <a:bodyPr/>
          <a:lstStyle>
            <a:lvl1pPr marL="216000" indent="-216000">
              <a:defRPr/>
            </a:lvl1pPr>
            <a:lvl2pPr marL="432000" indent="-216000">
              <a:defRPr/>
            </a:lvl2pPr>
            <a:lvl3pPr marL="648000" indent="-216000">
              <a:defRPr/>
            </a:lvl3pPr>
            <a:lvl4pPr marL="864000" indent="-216000">
              <a:defRPr/>
            </a:lvl4pPr>
            <a:lvl5pPr marL="1080000" indent="-216000">
              <a:defRPr/>
            </a:lvl5pPr>
          </a:lstStyle>
          <a:p>
            <a:pPr lvl="0"/>
            <a:r>
              <a:rPr lang="sv-SE"/>
              <a:t>Skriv in din text</a:t>
            </a:r>
          </a:p>
          <a:p>
            <a:pPr lvl="1"/>
            <a:r>
              <a:rPr lang="sv-SE"/>
              <a:t>Nivå två</a:t>
            </a:r>
          </a:p>
          <a:p>
            <a:pPr lvl="2"/>
            <a:r>
              <a:rPr lang="sv-SE"/>
              <a:t>Nivå tre</a:t>
            </a:r>
          </a:p>
          <a:p>
            <a:pPr lvl="3"/>
            <a:r>
              <a:rPr lang="sv-SE"/>
              <a:t>Nivå fyra</a:t>
            </a:r>
          </a:p>
          <a:p>
            <a:pPr lvl="4"/>
            <a:r>
              <a:rPr lang="sv-SE"/>
              <a:t>Nivå fem</a:t>
            </a:r>
          </a:p>
        </p:txBody>
      </p:sp>
      <p:sp>
        <p:nvSpPr>
          <p:cNvPr id="8" name="Platshållare för bild 7"/>
          <p:cNvSpPr>
            <a:spLocks noGrp="1"/>
          </p:cNvSpPr>
          <p:nvPr>
            <p:ph type="pic" sz="quarter" idx="17" hasCustomPrompt="1"/>
          </p:nvPr>
        </p:nvSpPr>
        <p:spPr>
          <a:xfrm>
            <a:off x="8202561" y="2"/>
            <a:ext cx="3989441" cy="2237175"/>
          </a:xfrm>
          <a:prstGeom prst="rect">
            <a:avLst/>
          </a:prstGeom>
        </p:spPr>
        <p:txBody>
          <a:bodyPr vert="horz" lIns="0" tIns="0" rIns="0" bIns="0" rtlCol="0" anchor="ctr">
            <a:normAutofit/>
          </a:bodyPr>
          <a:lstStyle>
            <a:lvl1pPr marL="180000" indent="-180000" algn="ctr">
              <a:buNone/>
              <a:defRPr lang="sv-SE" sz="1600" noProof="0" dirty="0" smtClean="0"/>
            </a:lvl1pPr>
          </a:lstStyle>
          <a:p>
            <a:pPr marL="0" marR="0" lvl="0" indent="0" algn="ctr" latinLnBrk="0">
              <a:buClrTx/>
              <a:buSzTx/>
              <a:tabLst/>
            </a:pPr>
            <a:r>
              <a:rPr lang="sv-SE" noProof="0"/>
              <a:t>Klicka på ikonen</a:t>
            </a:r>
            <a:br>
              <a:rPr lang="sv-SE" noProof="0"/>
            </a:br>
            <a:br>
              <a:rPr lang="sv-SE" noProof="0"/>
            </a:br>
            <a:r>
              <a:rPr lang="sv-SE" noProof="0"/>
              <a:t>för att lägga till en bild</a:t>
            </a:r>
          </a:p>
        </p:txBody>
      </p:sp>
      <p:sp>
        <p:nvSpPr>
          <p:cNvPr id="6" name="Platshållare för bild 7"/>
          <p:cNvSpPr>
            <a:spLocks noGrp="1"/>
          </p:cNvSpPr>
          <p:nvPr>
            <p:ph type="pic" sz="quarter" idx="21" hasCustomPrompt="1"/>
          </p:nvPr>
        </p:nvSpPr>
        <p:spPr>
          <a:xfrm>
            <a:off x="8202561" y="4620827"/>
            <a:ext cx="3989441" cy="2237175"/>
          </a:xfrm>
          <a:prstGeom prst="rect">
            <a:avLst/>
          </a:prstGeom>
        </p:spPr>
        <p:txBody>
          <a:bodyPr vert="horz" lIns="0" tIns="0" rIns="0" bIns="0" rtlCol="0" anchor="ctr">
            <a:normAutofit/>
          </a:bodyPr>
          <a:lstStyle>
            <a:lvl1pPr marL="180000" indent="-180000" algn="ctr">
              <a:buNone/>
              <a:defRPr lang="sv-SE" sz="1600" noProof="0"/>
            </a:lvl1pPr>
          </a:lstStyle>
          <a:p>
            <a:pPr marL="0" marR="0" lvl="0" indent="0" algn="ctr" latinLnBrk="0">
              <a:buClrTx/>
              <a:buSzTx/>
              <a:tabLst/>
            </a:pPr>
            <a:r>
              <a:rPr lang="sv-SE" noProof="0"/>
              <a:t>Klicka på ikonen</a:t>
            </a:r>
            <a:br>
              <a:rPr lang="sv-SE" noProof="0"/>
            </a:br>
            <a:br>
              <a:rPr lang="sv-SE" noProof="0"/>
            </a:br>
            <a:r>
              <a:rPr lang="sv-SE" noProof="0"/>
              <a:t>för att lägga till en bild</a:t>
            </a:r>
          </a:p>
        </p:txBody>
      </p:sp>
      <p:sp>
        <p:nvSpPr>
          <p:cNvPr id="7" name="Platshållare för bild 7"/>
          <p:cNvSpPr>
            <a:spLocks noGrp="1"/>
          </p:cNvSpPr>
          <p:nvPr>
            <p:ph type="pic" sz="quarter" idx="22" hasCustomPrompt="1"/>
          </p:nvPr>
        </p:nvSpPr>
        <p:spPr>
          <a:xfrm>
            <a:off x="8202561" y="2310414"/>
            <a:ext cx="3989441" cy="2237175"/>
          </a:xfrm>
          <a:prstGeom prst="rect">
            <a:avLst/>
          </a:prstGeom>
        </p:spPr>
        <p:txBody>
          <a:bodyPr vert="horz" lIns="0" tIns="0" rIns="0" bIns="0" rtlCol="0" anchor="ctr">
            <a:normAutofit/>
          </a:bodyPr>
          <a:lstStyle>
            <a:lvl1pPr marL="180000" indent="-180000" algn="ctr">
              <a:buNone/>
              <a:defRPr lang="sv-SE" sz="1600" noProof="0"/>
            </a:lvl1pPr>
          </a:lstStyle>
          <a:p>
            <a:pPr marL="0" marR="0" lvl="0" indent="0" algn="ctr" latinLnBrk="0">
              <a:buClrTx/>
              <a:buSzTx/>
              <a:tabLst/>
            </a:pPr>
            <a:r>
              <a:rPr lang="sv-SE" noProof="0"/>
              <a:t>Klicka på ikonen</a:t>
            </a:r>
            <a:br>
              <a:rPr lang="sv-SE" noProof="0"/>
            </a:br>
            <a:br>
              <a:rPr lang="sv-SE" noProof="0"/>
            </a:br>
            <a:r>
              <a:rPr lang="sv-SE" noProof="0"/>
              <a:t>för att lägga till en bild</a:t>
            </a:r>
          </a:p>
        </p:txBody>
      </p:sp>
      <p:sp>
        <p:nvSpPr>
          <p:cNvPr id="2" name="Platshållare för sidfot 1"/>
          <p:cNvSpPr>
            <a:spLocks noGrp="1"/>
          </p:cNvSpPr>
          <p:nvPr>
            <p:ph type="ftr" sz="quarter" idx="23"/>
          </p:nvPr>
        </p:nvSpPr>
        <p:spPr>
          <a:xfrm>
            <a:off x="8496000" y="222935"/>
            <a:ext cx="3360000" cy="460800"/>
          </a:xfrm>
        </p:spPr>
        <p:txBody>
          <a:bodyPr vert="horz" lIns="0" tIns="0" rIns="0" bIns="0" rtlCol="0" anchor="t" anchorCtr="0">
            <a:noAutofit/>
          </a:bodyPr>
          <a:lstStyle>
            <a:lvl1pPr algn="r">
              <a:defRPr lang="sv-SE" smtClean="0">
                <a:solidFill>
                  <a:schemeClr val="bg1"/>
                </a:solidFill>
                <a:effectLst>
                  <a:outerShdw blurRad="50800" dist="25400" dir="5400000" algn="t" rotWithShape="0">
                    <a:prstClr val="black">
                      <a:alpha val="40000"/>
                    </a:prstClr>
                  </a:outerShdw>
                </a:effectLst>
              </a:defRPr>
            </a:lvl1pPr>
          </a:lstStyle>
          <a:p>
            <a:r>
              <a:rPr lang="sv-SE"/>
              <a:t>ORGANISATIONSNAMN (ÄNDRA SIDHUVUD VIA FLIKEN INFOGA-SIDHUVUD/SIDFOT)</a:t>
            </a:r>
          </a:p>
        </p:txBody>
      </p:sp>
      <p:sp>
        <p:nvSpPr>
          <p:cNvPr id="10" name="Platshållare för bildnummer 3"/>
          <p:cNvSpPr>
            <a:spLocks noGrp="1"/>
          </p:cNvSpPr>
          <p:nvPr>
            <p:ph type="sldNum" sz="quarter" idx="25"/>
          </p:nvPr>
        </p:nvSpPr>
        <p:spPr>
          <a:xfrm>
            <a:off x="10703667" y="6407151"/>
            <a:ext cx="768930" cy="241300"/>
          </a:xfrm>
        </p:spPr>
        <p:txBody>
          <a:bodyPr vert="horz" lIns="0" tIns="0" rIns="0" bIns="0" rtlCol="0" anchor="t" anchorCtr="0">
            <a:noAutofit/>
          </a:bodyPr>
          <a:lstStyle>
            <a:lvl1pPr>
              <a:defRPr lang="sv-SE" b="1" i="0" cap="all" baseline="0" smtClean="0">
                <a:solidFill>
                  <a:schemeClr val="bg1"/>
                </a:solidFill>
                <a:effectLst>
                  <a:outerShdw blurRad="50800" dist="25400" dir="5400000" algn="t" rotWithShape="0">
                    <a:prstClr val="black">
                      <a:alpha val="40000"/>
                    </a:prstClr>
                  </a:outerShdw>
                </a:effectLst>
                <a:latin typeface="Arial Narrow"/>
                <a:ea typeface="ＭＳ Ｐゴシック" pitchFamily="-65" charset="-128"/>
              </a:defRPr>
            </a:lvl1pPr>
          </a:lstStyle>
          <a:p>
            <a:fld id="{9426A61E-93B8-384D-8975-0A89DB09A550}" type="slidenum">
              <a:rPr lang="sv-SE" smtClean="0"/>
              <a:pPr/>
              <a:t>‹#›</a:t>
            </a:fld>
            <a:endParaRPr lang="sv-SE"/>
          </a:p>
        </p:txBody>
      </p:sp>
      <p:sp>
        <p:nvSpPr>
          <p:cNvPr id="4" name="Date Placeholder 3"/>
          <p:cNvSpPr>
            <a:spLocks noGrp="1"/>
          </p:cNvSpPr>
          <p:nvPr>
            <p:ph type="dt" sz="half" idx="26"/>
          </p:nvPr>
        </p:nvSpPr>
        <p:spPr/>
        <p:txBody>
          <a:bodyPr/>
          <a:lstStyle/>
          <a:p>
            <a:fld id="{88EBBEA2-0E8E-4AC0-BE7A-C7E0B503DC6D}" type="datetimeFigureOut">
              <a:rPr lang="sv-SE" smtClean="0"/>
              <a:t>2024-03-22</a:t>
            </a:fld>
            <a:endParaRPr lang="sv-SE"/>
          </a:p>
        </p:txBody>
      </p:sp>
    </p:spTree>
    <p:extLst>
      <p:ext uri="{BB962C8B-B14F-4D97-AF65-F5344CB8AC3E}">
        <p14:creationId xmlns:p14="http://schemas.microsoft.com/office/powerpoint/2010/main" val="3703980827"/>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Stor bild">
    <p:spTree>
      <p:nvGrpSpPr>
        <p:cNvPr id="1" name=""/>
        <p:cNvGrpSpPr/>
        <p:nvPr/>
      </p:nvGrpSpPr>
      <p:grpSpPr>
        <a:xfrm>
          <a:off x="0" y="0"/>
          <a:ext cx="0" cy="0"/>
          <a:chOff x="0" y="0"/>
          <a:chExt cx="0" cy="0"/>
        </a:xfrm>
      </p:grpSpPr>
      <p:sp>
        <p:nvSpPr>
          <p:cNvPr id="11" name="Platshållare för bild 10"/>
          <p:cNvSpPr>
            <a:spLocks noGrp="1"/>
          </p:cNvSpPr>
          <p:nvPr>
            <p:ph type="pic" sz="quarter" idx="13" hasCustomPrompt="1"/>
          </p:nvPr>
        </p:nvSpPr>
        <p:spPr>
          <a:xfrm>
            <a:off x="1" y="-27384"/>
            <a:ext cx="12192000" cy="6885384"/>
          </a:xfrm>
          <a:prstGeom prst="rect">
            <a:avLst/>
          </a:prstGeom>
        </p:spPr>
        <p:txBody>
          <a:bodyPr anchor="ctr">
            <a:normAutofit/>
          </a:bodyPr>
          <a:lstStyle>
            <a:lvl1pPr marL="0" marR="0" indent="0" algn="ctr" defTabSz="457200" rtl="0" eaLnBrk="0" fontAlgn="base" latinLnBrk="0" hangingPunct="0">
              <a:lnSpc>
                <a:spcPct val="110000"/>
              </a:lnSpc>
              <a:spcBef>
                <a:spcPts val="800"/>
              </a:spcBef>
              <a:spcAft>
                <a:spcPct val="0"/>
              </a:spcAft>
              <a:buClrTx/>
              <a:buSzTx/>
              <a:buFont typeface="Arial" charset="0"/>
              <a:buNone/>
              <a:tabLst/>
              <a:defRPr sz="1600"/>
            </a:lvl1pPr>
          </a:lstStyle>
          <a:p>
            <a:pPr marL="0" marR="0" lvl="0" indent="0" algn="ctr" defTabSz="457200" rtl="0" eaLnBrk="0" fontAlgn="base" latinLnBrk="0" hangingPunct="0">
              <a:lnSpc>
                <a:spcPct val="110000"/>
              </a:lnSpc>
              <a:spcBef>
                <a:spcPts val="800"/>
              </a:spcBef>
              <a:spcAft>
                <a:spcPct val="0"/>
              </a:spcAft>
              <a:buClrTx/>
              <a:buSzTx/>
              <a:buFont typeface="Arial" charset="0"/>
              <a:buNone/>
              <a:tabLst/>
              <a:defRPr/>
            </a:pPr>
            <a:r>
              <a:rPr lang="sv-SE" noProof="0"/>
              <a:t>Klicka på ikonen</a:t>
            </a:r>
            <a:br>
              <a:rPr lang="sv-SE" noProof="0"/>
            </a:br>
            <a:br>
              <a:rPr lang="sv-SE" noProof="0"/>
            </a:br>
            <a:r>
              <a:rPr lang="sv-SE" noProof="0"/>
              <a:t>för att lägga till en bild</a:t>
            </a:r>
          </a:p>
        </p:txBody>
      </p:sp>
      <p:sp>
        <p:nvSpPr>
          <p:cNvPr id="9" name="Platshållare för bild 7"/>
          <p:cNvSpPr>
            <a:spLocks noGrp="1"/>
          </p:cNvSpPr>
          <p:nvPr>
            <p:ph type="pic" sz="quarter" idx="17" hasCustomPrompt="1"/>
          </p:nvPr>
        </p:nvSpPr>
        <p:spPr>
          <a:xfrm>
            <a:off x="901545" y="-4069"/>
            <a:ext cx="1268145" cy="968424"/>
          </a:xfrm>
          <a:prstGeom prst="rect">
            <a:avLst/>
          </a:prstGeom>
          <a:blipFill rotWithShape="1">
            <a:blip r:embed="rId2"/>
            <a:stretch>
              <a:fillRect/>
            </a:stretch>
          </a:blipFill>
        </p:spPr>
        <p:txBody>
          <a:bodyPr>
            <a:normAutofit/>
          </a:bodyPr>
          <a:lstStyle>
            <a:lvl1pPr marL="0" indent="0">
              <a:buNone/>
              <a:defRPr/>
            </a:lvl1pPr>
          </a:lstStyle>
          <a:p>
            <a:pPr lvl="0"/>
            <a:r>
              <a:rPr lang="sv-SE" noProof="0"/>
              <a:t> </a:t>
            </a:r>
          </a:p>
        </p:txBody>
      </p:sp>
      <p:sp>
        <p:nvSpPr>
          <p:cNvPr id="2" name="Platshållare för sidfot 1"/>
          <p:cNvSpPr>
            <a:spLocks noGrp="1"/>
          </p:cNvSpPr>
          <p:nvPr>
            <p:ph type="ftr" sz="quarter" idx="18"/>
          </p:nvPr>
        </p:nvSpPr>
        <p:spPr>
          <a:xfrm>
            <a:off x="8496000" y="222935"/>
            <a:ext cx="3360000" cy="460800"/>
          </a:xfrm>
        </p:spPr>
        <p:txBody>
          <a:bodyPr vert="horz" lIns="0" tIns="0" rIns="0" bIns="0" rtlCol="0" anchor="t" anchorCtr="0">
            <a:noAutofit/>
          </a:bodyPr>
          <a:lstStyle>
            <a:lvl1pPr algn="r">
              <a:defRPr lang="sv-SE" smtClean="0">
                <a:solidFill>
                  <a:schemeClr val="bg1"/>
                </a:solidFill>
                <a:effectLst>
                  <a:outerShdw blurRad="50800" dist="25400" dir="5400000" algn="t" rotWithShape="0">
                    <a:prstClr val="black">
                      <a:alpha val="40000"/>
                    </a:prstClr>
                  </a:outerShdw>
                </a:effectLst>
              </a:defRPr>
            </a:lvl1pPr>
          </a:lstStyle>
          <a:p>
            <a:r>
              <a:rPr lang="sv-SE"/>
              <a:t>ORGANISATIONSNAMN (ÄNDRA SIDHUVUD VIA FLIKEN INFOGA-SIDHUVUD/SIDFOT)</a:t>
            </a:r>
          </a:p>
        </p:txBody>
      </p:sp>
      <p:sp>
        <p:nvSpPr>
          <p:cNvPr id="7" name="Platshållare för bildnummer 3"/>
          <p:cNvSpPr>
            <a:spLocks noGrp="1"/>
          </p:cNvSpPr>
          <p:nvPr>
            <p:ph type="sldNum" sz="quarter" idx="25"/>
          </p:nvPr>
        </p:nvSpPr>
        <p:spPr>
          <a:xfrm>
            <a:off x="10703667" y="6407151"/>
            <a:ext cx="768930" cy="241300"/>
          </a:xfrm>
        </p:spPr>
        <p:txBody>
          <a:bodyPr vert="horz" lIns="0" tIns="0" rIns="0" bIns="0" rtlCol="0" anchor="t" anchorCtr="0">
            <a:noAutofit/>
          </a:bodyPr>
          <a:lstStyle>
            <a:lvl1pPr>
              <a:defRPr lang="sv-SE" b="1" i="0" cap="all" baseline="0" smtClean="0">
                <a:solidFill>
                  <a:schemeClr val="bg1"/>
                </a:solidFill>
                <a:effectLst>
                  <a:outerShdw blurRad="50800" dist="25400" dir="5400000" algn="t" rotWithShape="0">
                    <a:prstClr val="black">
                      <a:alpha val="40000"/>
                    </a:prstClr>
                  </a:outerShdw>
                </a:effectLst>
                <a:latin typeface="Arial Narrow"/>
                <a:ea typeface="ＭＳ Ｐゴシック" pitchFamily="-65" charset="-128"/>
              </a:defRPr>
            </a:lvl1pPr>
          </a:lstStyle>
          <a:p>
            <a:fld id="{9426A61E-93B8-384D-8975-0A89DB09A550}" type="slidenum">
              <a:rPr lang="sv-SE" smtClean="0"/>
              <a:pPr/>
              <a:t>‹#›</a:t>
            </a:fld>
            <a:endParaRPr lang="sv-SE"/>
          </a:p>
        </p:txBody>
      </p:sp>
      <p:sp>
        <p:nvSpPr>
          <p:cNvPr id="3" name="Date Placeholder 2"/>
          <p:cNvSpPr>
            <a:spLocks noGrp="1"/>
          </p:cNvSpPr>
          <p:nvPr>
            <p:ph type="dt" sz="half" idx="26"/>
          </p:nvPr>
        </p:nvSpPr>
        <p:spPr/>
        <p:txBody>
          <a:bodyPr/>
          <a:lstStyle/>
          <a:p>
            <a:fld id="{88EBBEA2-0E8E-4AC0-BE7A-C7E0B503DC6D}" type="datetimeFigureOut">
              <a:rPr lang="sv-SE" smtClean="0"/>
              <a:t>2024-03-22</a:t>
            </a:fld>
            <a:endParaRPr lang="sv-SE"/>
          </a:p>
        </p:txBody>
      </p:sp>
    </p:spTree>
    <p:extLst>
      <p:ext uri="{BB962C8B-B14F-4D97-AF65-F5344CB8AC3E}">
        <p14:creationId xmlns:p14="http://schemas.microsoft.com/office/powerpoint/2010/main" val="223717623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re bilder">
    <p:spTree>
      <p:nvGrpSpPr>
        <p:cNvPr id="1" name=""/>
        <p:cNvGrpSpPr/>
        <p:nvPr/>
      </p:nvGrpSpPr>
      <p:grpSpPr>
        <a:xfrm>
          <a:off x="0" y="0"/>
          <a:ext cx="0" cy="0"/>
          <a:chOff x="0" y="0"/>
          <a:chExt cx="0" cy="0"/>
        </a:xfrm>
      </p:grpSpPr>
      <p:sp>
        <p:nvSpPr>
          <p:cNvPr id="3" name="Platshållare för bild 2"/>
          <p:cNvSpPr>
            <a:spLocks noGrp="1"/>
          </p:cNvSpPr>
          <p:nvPr>
            <p:ph type="pic" idx="1" hasCustomPrompt="1"/>
          </p:nvPr>
        </p:nvSpPr>
        <p:spPr>
          <a:xfrm>
            <a:off x="0" y="0"/>
            <a:ext cx="6129600" cy="6858000"/>
          </a:xfrm>
          <a:prstGeom prst="rect">
            <a:avLst/>
          </a:prstGeom>
        </p:spPr>
        <p:txBody>
          <a:bodyPr anchor="ctr">
            <a:normAutofit/>
          </a:bodyPr>
          <a:lstStyle>
            <a:lvl1pPr marL="0" marR="0" indent="0" algn="ctr" defTabSz="457200" rtl="0" eaLnBrk="0" fontAlgn="base" latinLnBrk="0" hangingPunct="0">
              <a:lnSpc>
                <a:spcPct val="110000"/>
              </a:lnSpc>
              <a:spcBef>
                <a:spcPts val="800"/>
              </a:spcBef>
              <a:spcAft>
                <a:spcPct val="0"/>
              </a:spcAft>
              <a:buClrTx/>
              <a:buSzTx/>
              <a:buFont typeface="Arial" charset="0"/>
              <a:buNone/>
              <a:tabLst/>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457200" rtl="0" eaLnBrk="0" fontAlgn="base" latinLnBrk="0" hangingPunct="0">
              <a:lnSpc>
                <a:spcPct val="110000"/>
              </a:lnSpc>
              <a:spcBef>
                <a:spcPts val="800"/>
              </a:spcBef>
              <a:spcAft>
                <a:spcPct val="0"/>
              </a:spcAft>
              <a:buClrTx/>
              <a:buSzTx/>
              <a:buFont typeface="Arial" charset="0"/>
              <a:buNone/>
              <a:tabLst/>
              <a:defRPr/>
            </a:pPr>
            <a:r>
              <a:rPr lang="sv-SE" noProof="0"/>
              <a:t>Klicka på ikonen</a:t>
            </a:r>
            <a:br>
              <a:rPr lang="sv-SE" noProof="0"/>
            </a:br>
            <a:br>
              <a:rPr lang="sv-SE" noProof="0"/>
            </a:br>
            <a:r>
              <a:rPr lang="sv-SE" noProof="0"/>
              <a:t>för att lägga till en bild</a:t>
            </a:r>
          </a:p>
        </p:txBody>
      </p:sp>
      <p:sp>
        <p:nvSpPr>
          <p:cNvPr id="8" name="Platshållare för bild 2"/>
          <p:cNvSpPr>
            <a:spLocks noGrp="1"/>
          </p:cNvSpPr>
          <p:nvPr>
            <p:ph type="pic" idx="13" hasCustomPrompt="1"/>
          </p:nvPr>
        </p:nvSpPr>
        <p:spPr>
          <a:xfrm>
            <a:off x="6243921" y="0"/>
            <a:ext cx="5948080" cy="3384350"/>
          </a:xfrm>
          <a:prstGeom prst="rect">
            <a:avLst/>
          </a:prstGeom>
        </p:spPr>
        <p:txBody>
          <a:bodyPr anchor="ctr">
            <a:normAutofit/>
          </a:bodyPr>
          <a:lstStyle>
            <a:lvl1pPr marL="0" marR="0" indent="0" algn="ctr" defTabSz="457200" rtl="0" eaLnBrk="0" fontAlgn="base" latinLnBrk="0" hangingPunct="0">
              <a:lnSpc>
                <a:spcPct val="110000"/>
              </a:lnSpc>
              <a:spcBef>
                <a:spcPts val="800"/>
              </a:spcBef>
              <a:spcAft>
                <a:spcPct val="0"/>
              </a:spcAft>
              <a:buClrTx/>
              <a:buSzTx/>
              <a:buFont typeface="Arial" charset="0"/>
              <a:buNone/>
              <a:tabLst/>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457200" rtl="0" eaLnBrk="0" fontAlgn="base" latinLnBrk="0" hangingPunct="0">
              <a:lnSpc>
                <a:spcPct val="110000"/>
              </a:lnSpc>
              <a:spcBef>
                <a:spcPts val="800"/>
              </a:spcBef>
              <a:spcAft>
                <a:spcPct val="0"/>
              </a:spcAft>
              <a:buClrTx/>
              <a:buSzTx/>
              <a:buFont typeface="Arial" charset="0"/>
              <a:buNone/>
              <a:tabLst/>
              <a:defRPr/>
            </a:pPr>
            <a:r>
              <a:rPr lang="sv-SE" noProof="0"/>
              <a:t>Klicka på ikonen</a:t>
            </a:r>
            <a:br>
              <a:rPr lang="sv-SE" noProof="0"/>
            </a:br>
            <a:br>
              <a:rPr lang="sv-SE" noProof="0"/>
            </a:br>
            <a:r>
              <a:rPr lang="sv-SE" noProof="0"/>
              <a:t>för att lägga till en bild</a:t>
            </a:r>
          </a:p>
        </p:txBody>
      </p:sp>
      <p:sp>
        <p:nvSpPr>
          <p:cNvPr id="17" name="Platshållare för bild 2"/>
          <p:cNvSpPr>
            <a:spLocks noGrp="1"/>
          </p:cNvSpPr>
          <p:nvPr>
            <p:ph type="pic" idx="22" hasCustomPrompt="1"/>
          </p:nvPr>
        </p:nvSpPr>
        <p:spPr>
          <a:xfrm>
            <a:off x="6243921" y="3473650"/>
            <a:ext cx="5948080" cy="3384350"/>
          </a:xfrm>
          <a:prstGeom prst="rect">
            <a:avLst/>
          </a:prstGeom>
        </p:spPr>
        <p:txBody>
          <a:bodyPr anchor="ctr">
            <a:normAutofit/>
          </a:bodyPr>
          <a:lstStyle>
            <a:lvl1pPr marL="0" marR="0" indent="0" algn="ctr" defTabSz="457200" rtl="0" eaLnBrk="0" fontAlgn="base" latinLnBrk="0" hangingPunct="0">
              <a:lnSpc>
                <a:spcPct val="110000"/>
              </a:lnSpc>
              <a:spcBef>
                <a:spcPts val="800"/>
              </a:spcBef>
              <a:spcAft>
                <a:spcPct val="0"/>
              </a:spcAft>
              <a:buClrTx/>
              <a:buSzTx/>
              <a:buFont typeface="Arial" charset="0"/>
              <a:buNone/>
              <a:tabLst/>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457200" rtl="0" eaLnBrk="0" fontAlgn="base" latinLnBrk="0" hangingPunct="0">
              <a:lnSpc>
                <a:spcPct val="110000"/>
              </a:lnSpc>
              <a:spcBef>
                <a:spcPts val="800"/>
              </a:spcBef>
              <a:spcAft>
                <a:spcPct val="0"/>
              </a:spcAft>
              <a:buClrTx/>
              <a:buSzTx/>
              <a:buFont typeface="Arial" charset="0"/>
              <a:buNone/>
              <a:tabLst/>
              <a:defRPr/>
            </a:pPr>
            <a:r>
              <a:rPr lang="sv-SE" noProof="0"/>
              <a:t>Klicka på ikonen</a:t>
            </a:r>
            <a:br>
              <a:rPr lang="sv-SE" noProof="0"/>
            </a:br>
            <a:br>
              <a:rPr lang="sv-SE" noProof="0"/>
            </a:br>
            <a:r>
              <a:rPr lang="sv-SE" noProof="0"/>
              <a:t>för att lägga till en bild</a:t>
            </a:r>
          </a:p>
        </p:txBody>
      </p:sp>
      <p:sp>
        <p:nvSpPr>
          <p:cNvPr id="2" name="Platshållare för sidfot 1"/>
          <p:cNvSpPr>
            <a:spLocks noGrp="1"/>
          </p:cNvSpPr>
          <p:nvPr>
            <p:ph type="ftr" sz="quarter" idx="23"/>
          </p:nvPr>
        </p:nvSpPr>
        <p:spPr>
          <a:xfrm>
            <a:off x="8496000" y="222935"/>
            <a:ext cx="3360000" cy="460800"/>
          </a:xfrm>
        </p:spPr>
        <p:txBody>
          <a:bodyPr vert="horz" lIns="0" tIns="0" rIns="0" bIns="0" rtlCol="0" anchor="t" anchorCtr="0">
            <a:noAutofit/>
          </a:bodyPr>
          <a:lstStyle>
            <a:lvl1pPr algn="r">
              <a:defRPr lang="sv-SE" smtClean="0">
                <a:solidFill>
                  <a:schemeClr val="bg1"/>
                </a:solidFill>
                <a:effectLst>
                  <a:outerShdw blurRad="50800" dist="25400" dir="5400000" algn="t" rotWithShape="0">
                    <a:prstClr val="black">
                      <a:alpha val="40000"/>
                    </a:prstClr>
                  </a:outerShdw>
                </a:effectLst>
              </a:defRPr>
            </a:lvl1pPr>
          </a:lstStyle>
          <a:p>
            <a:r>
              <a:rPr lang="sv-SE"/>
              <a:t>ORGANISATIONSNAMN (ÄNDRA SIDHUVUD VIA FLIKEN INFOGA-SIDHUVUD/SIDFOT)</a:t>
            </a:r>
          </a:p>
        </p:txBody>
      </p:sp>
      <p:sp>
        <p:nvSpPr>
          <p:cNvPr id="10" name="Platshållare för bildnummer 3"/>
          <p:cNvSpPr>
            <a:spLocks noGrp="1"/>
          </p:cNvSpPr>
          <p:nvPr>
            <p:ph type="sldNum" sz="quarter" idx="25"/>
          </p:nvPr>
        </p:nvSpPr>
        <p:spPr>
          <a:xfrm>
            <a:off x="10703667" y="6407151"/>
            <a:ext cx="768930" cy="241300"/>
          </a:xfrm>
        </p:spPr>
        <p:txBody>
          <a:bodyPr vert="horz" lIns="0" tIns="0" rIns="0" bIns="0" rtlCol="0" anchor="t" anchorCtr="0">
            <a:noAutofit/>
          </a:bodyPr>
          <a:lstStyle>
            <a:lvl1pPr>
              <a:defRPr lang="sv-SE" b="1" i="0" cap="all" baseline="0" smtClean="0">
                <a:solidFill>
                  <a:schemeClr val="bg1"/>
                </a:solidFill>
                <a:effectLst>
                  <a:outerShdw blurRad="50800" dist="25400" dir="5400000" algn="t" rotWithShape="0">
                    <a:prstClr val="black">
                      <a:alpha val="40000"/>
                    </a:prstClr>
                  </a:outerShdw>
                </a:effectLst>
                <a:latin typeface="Arial Narrow"/>
                <a:ea typeface="ＭＳ Ｐゴシック" pitchFamily="-65" charset="-128"/>
              </a:defRPr>
            </a:lvl1pPr>
          </a:lstStyle>
          <a:p>
            <a:fld id="{9426A61E-93B8-384D-8975-0A89DB09A550}" type="slidenum">
              <a:rPr lang="sv-SE" smtClean="0"/>
              <a:pPr/>
              <a:t>‹#›</a:t>
            </a:fld>
            <a:endParaRPr lang="sv-SE"/>
          </a:p>
        </p:txBody>
      </p:sp>
      <p:sp>
        <p:nvSpPr>
          <p:cNvPr id="9" name="Platshållare för bild 7"/>
          <p:cNvSpPr>
            <a:spLocks noGrp="1"/>
          </p:cNvSpPr>
          <p:nvPr>
            <p:ph type="pic" sz="quarter" idx="17" hasCustomPrompt="1"/>
          </p:nvPr>
        </p:nvSpPr>
        <p:spPr>
          <a:xfrm>
            <a:off x="901545" y="-4069"/>
            <a:ext cx="1268145" cy="968424"/>
          </a:xfrm>
          <a:prstGeom prst="rect">
            <a:avLst/>
          </a:prstGeom>
          <a:blipFill rotWithShape="1">
            <a:blip r:embed="rId2"/>
            <a:stretch>
              <a:fillRect/>
            </a:stretch>
          </a:blipFill>
        </p:spPr>
        <p:txBody>
          <a:bodyPr>
            <a:normAutofit/>
          </a:bodyPr>
          <a:lstStyle>
            <a:lvl1pPr marL="0" indent="0">
              <a:buNone/>
              <a:defRPr/>
            </a:lvl1pPr>
          </a:lstStyle>
          <a:p>
            <a:pPr lvl="0"/>
            <a:r>
              <a:rPr lang="sv-SE" noProof="0"/>
              <a:t> </a:t>
            </a:r>
          </a:p>
        </p:txBody>
      </p:sp>
      <p:sp>
        <p:nvSpPr>
          <p:cNvPr id="4" name="Date Placeholder 3"/>
          <p:cNvSpPr>
            <a:spLocks noGrp="1"/>
          </p:cNvSpPr>
          <p:nvPr>
            <p:ph type="dt" sz="half" idx="26"/>
          </p:nvPr>
        </p:nvSpPr>
        <p:spPr/>
        <p:txBody>
          <a:bodyPr/>
          <a:lstStyle/>
          <a:p>
            <a:fld id="{88EBBEA2-0E8E-4AC0-BE7A-C7E0B503DC6D}" type="datetimeFigureOut">
              <a:rPr lang="sv-SE" smtClean="0"/>
              <a:t>2024-03-22</a:t>
            </a:fld>
            <a:endParaRPr lang="sv-SE"/>
          </a:p>
        </p:txBody>
      </p:sp>
    </p:spTree>
    <p:extLst>
      <p:ext uri="{BB962C8B-B14F-4D97-AF65-F5344CB8AC3E}">
        <p14:creationId xmlns:p14="http://schemas.microsoft.com/office/powerpoint/2010/main" val="79944466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Fyra bilder (alt 1)">
    <p:spTree>
      <p:nvGrpSpPr>
        <p:cNvPr id="1" name=""/>
        <p:cNvGrpSpPr/>
        <p:nvPr/>
      </p:nvGrpSpPr>
      <p:grpSpPr>
        <a:xfrm>
          <a:off x="0" y="0"/>
          <a:ext cx="0" cy="0"/>
          <a:chOff x="0" y="0"/>
          <a:chExt cx="0" cy="0"/>
        </a:xfrm>
      </p:grpSpPr>
      <p:sp>
        <p:nvSpPr>
          <p:cNvPr id="3" name="Platshållare för bild 2"/>
          <p:cNvSpPr>
            <a:spLocks noGrp="1"/>
          </p:cNvSpPr>
          <p:nvPr>
            <p:ph type="pic" idx="1" hasCustomPrompt="1"/>
          </p:nvPr>
        </p:nvSpPr>
        <p:spPr>
          <a:xfrm>
            <a:off x="-2" y="-1"/>
            <a:ext cx="6926400" cy="2229775"/>
          </a:xfrm>
          <a:prstGeom prst="rect">
            <a:avLst/>
          </a:prstGeom>
        </p:spPr>
        <p:txBody>
          <a:bodyPr anchor="ctr">
            <a:normAutofit/>
          </a:bodyPr>
          <a:lstStyle>
            <a:lvl1pPr marL="0" marR="0" indent="0" algn="ctr" defTabSz="457200" rtl="0" eaLnBrk="0" fontAlgn="base" latinLnBrk="0" hangingPunct="0">
              <a:lnSpc>
                <a:spcPct val="110000"/>
              </a:lnSpc>
              <a:spcBef>
                <a:spcPts val="800"/>
              </a:spcBef>
              <a:spcAft>
                <a:spcPct val="0"/>
              </a:spcAft>
              <a:buClrTx/>
              <a:buSzTx/>
              <a:buFont typeface="Arial" charset="0"/>
              <a:buNone/>
              <a:tabLst/>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457200" rtl="0" eaLnBrk="0" fontAlgn="base" latinLnBrk="0" hangingPunct="0">
              <a:lnSpc>
                <a:spcPct val="110000"/>
              </a:lnSpc>
              <a:spcBef>
                <a:spcPts val="800"/>
              </a:spcBef>
              <a:spcAft>
                <a:spcPct val="0"/>
              </a:spcAft>
              <a:buClrTx/>
              <a:buSzTx/>
              <a:buFont typeface="Arial" charset="0"/>
              <a:buNone/>
              <a:tabLst/>
              <a:defRPr/>
            </a:pPr>
            <a:r>
              <a:rPr lang="sv-SE" noProof="0"/>
              <a:t>Klicka på ikonen</a:t>
            </a:r>
            <a:br>
              <a:rPr lang="sv-SE" noProof="0"/>
            </a:br>
            <a:br>
              <a:rPr lang="sv-SE" noProof="0"/>
            </a:br>
            <a:r>
              <a:rPr lang="sv-SE" noProof="0"/>
              <a:t>för att lägga till en bild</a:t>
            </a:r>
          </a:p>
        </p:txBody>
      </p:sp>
      <p:sp>
        <p:nvSpPr>
          <p:cNvPr id="8" name="Platshållare för bild 2"/>
          <p:cNvSpPr>
            <a:spLocks noGrp="1"/>
          </p:cNvSpPr>
          <p:nvPr>
            <p:ph type="pic" idx="13" hasCustomPrompt="1"/>
          </p:nvPr>
        </p:nvSpPr>
        <p:spPr>
          <a:xfrm>
            <a:off x="7023208" y="0"/>
            <a:ext cx="5168793" cy="6858000"/>
          </a:xfrm>
          <a:prstGeom prst="rect">
            <a:avLst/>
          </a:prstGeom>
        </p:spPr>
        <p:txBody>
          <a:bodyPr anchor="ctr">
            <a:normAutofit/>
          </a:bodyPr>
          <a:lstStyle>
            <a:lvl1pPr marL="0" marR="0" indent="0" algn="ctr" defTabSz="457200" rtl="0" eaLnBrk="0" fontAlgn="base" latinLnBrk="0" hangingPunct="0">
              <a:lnSpc>
                <a:spcPct val="110000"/>
              </a:lnSpc>
              <a:spcBef>
                <a:spcPts val="800"/>
              </a:spcBef>
              <a:spcAft>
                <a:spcPct val="0"/>
              </a:spcAft>
              <a:buClrTx/>
              <a:buSzTx/>
              <a:buFont typeface="Arial" charset="0"/>
              <a:buNone/>
              <a:tabLst/>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457200" rtl="0" eaLnBrk="0" fontAlgn="base" latinLnBrk="0" hangingPunct="0">
              <a:lnSpc>
                <a:spcPct val="110000"/>
              </a:lnSpc>
              <a:spcBef>
                <a:spcPts val="800"/>
              </a:spcBef>
              <a:spcAft>
                <a:spcPct val="0"/>
              </a:spcAft>
              <a:buClrTx/>
              <a:buSzTx/>
              <a:buFont typeface="Arial" charset="0"/>
              <a:buNone/>
              <a:tabLst/>
              <a:defRPr/>
            </a:pPr>
            <a:r>
              <a:rPr lang="sv-SE" noProof="0"/>
              <a:t>Klicka på ikonen</a:t>
            </a:r>
            <a:br>
              <a:rPr lang="sv-SE" noProof="0"/>
            </a:br>
            <a:br>
              <a:rPr lang="sv-SE" noProof="0"/>
            </a:br>
            <a:r>
              <a:rPr lang="sv-SE" noProof="0"/>
              <a:t>för att lägga till en bild</a:t>
            </a:r>
          </a:p>
        </p:txBody>
      </p:sp>
      <p:sp>
        <p:nvSpPr>
          <p:cNvPr id="17" name="Platshållare för bild 2"/>
          <p:cNvSpPr>
            <a:spLocks noGrp="1"/>
          </p:cNvSpPr>
          <p:nvPr>
            <p:ph type="pic" idx="22" hasCustomPrompt="1"/>
          </p:nvPr>
        </p:nvSpPr>
        <p:spPr>
          <a:xfrm>
            <a:off x="0" y="4628227"/>
            <a:ext cx="6926400" cy="2229775"/>
          </a:xfrm>
          <a:prstGeom prst="rect">
            <a:avLst/>
          </a:prstGeom>
        </p:spPr>
        <p:txBody>
          <a:bodyPr anchor="ctr">
            <a:normAutofit/>
          </a:bodyPr>
          <a:lstStyle>
            <a:lvl1pPr marL="0" marR="0" indent="0" algn="ctr" defTabSz="457200" rtl="0" eaLnBrk="0" fontAlgn="base" latinLnBrk="0" hangingPunct="0">
              <a:lnSpc>
                <a:spcPct val="110000"/>
              </a:lnSpc>
              <a:spcBef>
                <a:spcPts val="800"/>
              </a:spcBef>
              <a:spcAft>
                <a:spcPct val="0"/>
              </a:spcAft>
              <a:buClrTx/>
              <a:buSzTx/>
              <a:buFont typeface="Arial" charset="0"/>
              <a:buNone/>
              <a:tabLst/>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457200" rtl="0" eaLnBrk="0" fontAlgn="base" latinLnBrk="0" hangingPunct="0">
              <a:lnSpc>
                <a:spcPct val="110000"/>
              </a:lnSpc>
              <a:spcBef>
                <a:spcPts val="800"/>
              </a:spcBef>
              <a:spcAft>
                <a:spcPct val="0"/>
              </a:spcAft>
              <a:buClrTx/>
              <a:buSzTx/>
              <a:buFont typeface="Arial" charset="0"/>
              <a:buNone/>
              <a:tabLst/>
              <a:defRPr/>
            </a:pPr>
            <a:r>
              <a:rPr lang="sv-SE" noProof="0"/>
              <a:t>Klicka på ikonen</a:t>
            </a:r>
            <a:br>
              <a:rPr lang="sv-SE" noProof="0"/>
            </a:br>
            <a:br>
              <a:rPr lang="sv-SE" noProof="0"/>
            </a:br>
            <a:r>
              <a:rPr lang="sv-SE" noProof="0"/>
              <a:t>för att lägga till en bild</a:t>
            </a:r>
          </a:p>
        </p:txBody>
      </p:sp>
      <p:sp>
        <p:nvSpPr>
          <p:cNvPr id="18" name="Platshållare för bild 2"/>
          <p:cNvSpPr>
            <a:spLocks noGrp="1"/>
          </p:cNvSpPr>
          <p:nvPr>
            <p:ph type="pic" idx="23" hasCustomPrompt="1"/>
          </p:nvPr>
        </p:nvSpPr>
        <p:spPr>
          <a:xfrm>
            <a:off x="0" y="2314114"/>
            <a:ext cx="6926400" cy="2229775"/>
          </a:xfrm>
          <a:prstGeom prst="rect">
            <a:avLst/>
          </a:prstGeom>
        </p:spPr>
        <p:txBody>
          <a:bodyPr anchor="ctr">
            <a:normAutofit/>
          </a:bodyPr>
          <a:lstStyle>
            <a:lvl1pPr marL="0" marR="0" indent="0" algn="ctr" defTabSz="457200" rtl="0" eaLnBrk="0" fontAlgn="base" latinLnBrk="0" hangingPunct="0">
              <a:lnSpc>
                <a:spcPct val="110000"/>
              </a:lnSpc>
              <a:spcBef>
                <a:spcPts val="800"/>
              </a:spcBef>
              <a:spcAft>
                <a:spcPct val="0"/>
              </a:spcAft>
              <a:buClrTx/>
              <a:buSzTx/>
              <a:buFont typeface="Arial" charset="0"/>
              <a:buNone/>
              <a:tabLst/>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457200" rtl="0" eaLnBrk="0" fontAlgn="base" latinLnBrk="0" hangingPunct="0">
              <a:lnSpc>
                <a:spcPct val="110000"/>
              </a:lnSpc>
              <a:spcBef>
                <a:spcPts val="800"/>
              </a:spcBef>
              <a:spcAft>
                <a:spcPct val="0"/>
              </a:spcAft>
              <a:buClrTx/>
              <a:buSzTx/>
              <a:buFont typeface="Arial" charset="0"/>
              <a:buNone/>
              <a:tabLst/>
              <a:defRPr/>
            </a:pPr>
            <a:r>
              <a:rPr lang="sv-SE" noProof="0"/>
              <a:t>Klicka på ikonen</a:t>
            </a:r>
            <a:br>
              <a:rPr lang="sv-SE" noProof="0"/>
            </a:br>
            <a:br>
              <a:rPr lang="sv-SE" noProof="0"/>
            </a:br>
            <a:r>
              <a:rPr lang="sv-SE" noProof="0"/>
              <a:t>för att lägga till en bild</a:t>
            </a:r>
          </a:p>
        </p:txBody>
      </p:sp>
      <p:sp>
        <p:nvSpPr>
          <p:cNvPr id="2" name="Platshållare för sidfot 1"/>
          <p:cNvSpPr>
            <a:spLocks noGrp="1"/>
          </p:cNvSpPr>
          <p:nvPr>
            <p:ph type="ftr" sz="quarter" idx="24"/>
          </p:nvPr>
        </p:nvSpPr>
        <p:spPr>
          <a:xfrm>
            <a:off x="8496000" y="222935"/>
            <a:ext cx="3360000" cy="460800"/>
          </a:xfrm>
        </p:spPr>
        <p:txBody>
          <a:bodyPr vert="horz" lIns="0" tIns="0" rIns="0" bIns="0" rtlCol="0" anchor="t" anchorCtr="0">
            <a:noAutofit/>
          </a:bodyPr>
          <a:lstStyle>
            <a:lvl1pPr algn="r">
              <a:defRPr lang="sv-SE" smtClean="0">
                <a:solidFill>
                  <a:schemeClr val="bg1"/>
                </a:solidFill>
                <a:effectLst>
                  <a:outerShdw blurRad="50800" dist="25400" dir="5400000" algn="t" rotWithShape="0">
                    <a:prstClr val="black">
                      <a:alpha val="40000"/>
                    </a:prstClr>
                  </a:outerShdw>
                </a:effectLst>
              </a:defRPr>
            </a:lvl1pPr>
          </a:lstStyle>
          <a:p>
            <a:r>
              <a:rPr lang="sv-SE"/>
              <a:t>ORGANISATIONSNAMN (ÄNDRA SIDHUVUD VIA FLIKEN INFOGA-SIDHUVUD/SIDFOT)</a:t>
            </a:r>
          </a:p>
        </p:txBody>
      </p:sp>
      <p:sp>
        <p:nvSpPr>
          <p:cNvPr id="4" name="Platshållare för bildnummer 3"/>
          <p:cNvSpPr>
            <a:spLocks noGrp="1"/>
          </p:cNvSpPr>
          <p:nvPr>
            <p:ph type="sldNum" sz="quarter" idx="25"/>
          </p:nvPr>
        </p:nvSpPr>
        <p:spPr/>
        <p:txBody>
          <a:bodyPr vert="horz" lIns="0" tIns="0" rIns="0" bIns="0" rtlCol="0" anchor="t" anchorCtr="0">
            <a:noAutofit/>
          </a:bodyPr>
          <a:lstStyle>
            <a:lvl1pPr>
              <a:defRPr lang="sv-SE" b="1" i="0" cap="all" baseline="0" smtClean="0">
                <a:solidFill>
                  <a:schemeClr val="bg1"/>
                </a:solidFill>
                <a:effectLst>
                  <a:outerShdw blurRad="50800" dist="25400" dir="5400000" algn="t" rotWithShape="0">
                    <a:prstClr val="black">
                      <a:alpha val="40000"/>
                    </a:prstClr>
                  </a:outerShdw>
                </a:effectLst>
                <a:latin typeface="Arial Narrow"/>
                <a:ea typeface="ＭＳ Ｐゴシック" pitchFamily="-65" charset="-128"/>
              </a:defRPr>
            </a:lvl1pPr>
          </a:lstStyle>
          <a:p>
            <a:fld id="{9426A61E-93B8-384D-8975-0A89DB09A550}" type="slidenum">
              <a:rPr lang="sv-SE" smtClean="0"/>
              <a:pPr/>
              <a:t>‹#›</a:t>
            </a:fld>
            <a:endParaRPr lang="sv-SE"/>
          </a:p>
        </p:txBody>
      </p:sp>
      <p:sp>
        <p:nvSpPr>
          <p:cNvPr id="10" name="Platshållare för bild 7"/>
          <p:cNvSpPr>
            <a:spLocks noGrp="1"/>
          </p:cNvSpPr>
          <p:nvPr>
            <p:ph type="pic" sz="quarter" idx="17" hasCustomPrompt="1"/>
          </p:nvPr>
        </p:nvSpPr>
        <p:spPr>
          <a:xfrm>
            <a:off x="901545" y="-4069"/>
            <a:ext cx="1268145" cy="968424"/>
          </a:xfrm>
          <a:prstGeom prst="rect">
            <a:avLst/>
          </a:prstGeom>
          <a:blipFill rotWithShape="1">
            <a:blip r:embed="rId2"/>
            <a:stretch>
              <a:fillRect/>
            </a:stretch>
          </a:blipFill>
        </p:spPr>
        <p:txBody>
          <a:bodyPr>
            <a:normAutofit/>
          </a:bodyPr>
          <a:lstStyle>
            <a:lvl1pPr marL="0" indent="0">
              <a:buNone/>
              <a:defRPr/>
            </a:lvl1pPr>
          </a:lstStyle>
          <a:p>
            <a:pPr lvl="0"/>
            <a:r>
              <a:rPr lang="sv-SE" noProof="0"/>
              <a:t> </a:t>
            </a:r>
          </a:p>
        </p:txBody>
      </p:sp>
      <p:sp>
        <p:nvSpPr>
          <p:cNvPr id="5" name="Date Placeholder 4"/>
          <p:cNvSpPr>
            <a:spLocks noGrp="1"/>
          </p:cNvSpPr>
          <p:nvPr>
            <p:ph type="dt" sz="half" idx="26"/>
          </p:nvPr>
        </p:nvSpPr>
        <p:spPr/>
        <p:txBody>
          <a:bodyPr/>
          <a:lstStyle/>
          <a:p>
            <a:fld id="{88EBBEA2-0E8E-4AC0-BE7A-C7E0B503DC6D}" type="datetimeFigureOut">
              <a:rPr lang="sv-SE" smtClean="0"/>
              <a:t>2024-03-22</a:t>
            </a:fld>
            <a:endParaRPr lang="sv-SE"/>
          </a:p>
        </p:txBody>
      </p:sp>
    </p:spTree>
    <p:extLst>
      <p:ext uri="{BB962C8B-B14F-4D97-AF65-F5344CB8AC3E}">
        <p14:creationId xmlns:p14="http://schemas.microsoft.com/office/powerpoint/2010/main" val="137038976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Fyra bilder (alt 2)">
    <p:spTree>
      <p:nvGrpSpPr>
        <p:cNvPr id="1" name=""/>
        <p:cNvGrpSpPr/>
        <p:nvPr/>
      </p:nvGrpSpPr>
      <p:grpSpPr>
        <a:xfrm>
          <a:off x="0" y="0"/>
          <a:ext cx="0" cy="0"/>
          <a:chOff x="0" y="0"/>
          <a:chExt cx="0" cy="0"/>
        </a:xfrm>
      </p:grpSpPr>
      <p:sp>
        <p:nvSpPr>
          <p:cNvPr id="11" name="Platshållare för bild 2"/>
          <p:cNvSpPr>
            <a:spLocks noGrp="1"/>
          </p:cNvSpPr>
          <p:nvPr>
            <p:ph type="pic" idx="13" hasCustomPrompt="1"/>
          </p:nvPr>
        </p:nvSpPr>
        <p:spPr>
          <a:xfrm>
            <a:off x="0" y="2"/>
            <a:ext cx="12192000" cy="3160889"/>
          </a:xfrm>
          <a:prstGeom prst="rect">
            <a:avLst/>
          </a:prstGeom>
        </p:spPr>
        <p:txBody>
          <a:bodyPr anchor="ctr">
            <a:normAutofit/>
          </a:bodyPr>
          <a:lstStyle>
            <a:lvl1pPr marL="0" marR="0" indent="0" algn="ctr" defTabSz="457200" rtl="0" eaLnBrk="0" fontAlgn="base" latinLnBrk="0" hangingPunct="0">
              <a:lnSpc>
                <a:spcPct val="110000"/>
              </a:lnSpc>
              <a:spcBef>
                <a:spcPts val="800"/>
              </a:spcBef>
              <a:spcAft>
                <a:spcPct val="0"/>
              </a:spcAft>
              <a:buClrTx/>
              <a:buSzTx/>
              <a:buFont typeface="Arial" charset="0"/>
              <a:buNone/>
              <a:tabLst/>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457200" rtl="0" eaLnBrk="0" fontAlgn="base" latinLnBrk="0" hangingPunct="0">
              <a:lnSpc>
                <a:spcPct val="110000"/>
              </a:lnSpc>
              <a:spcBef>
                <a:spcPts val="800"/>
              </a:spcBef>
              <a:spcAft>
                <a:spcPct val="0"/>
              </a:spcAft>
              <a:buClrTx/>
              <a:buSzTx/>
              <a:buFont typeface="Arial" charset="0"/>
              <a:buNone/>
              <a:tabLst/>
              <a:defRPr/>
            </a:pPr>
            <a:r>
              <a:rPr lang="sv-SE" noProof="0"/>
              <a:t>Klicka på ikonen</a:t>
            </a:r>
            <a:br>
              <a:rPr lang="sv-SE" noProof="0"/>
            </a:br>
            <a:br>
              <a:rPr lang="sv-SE" noProof="0"/>
            </a:br>
            <a:r>
              <a:rPr lang="sv-SE" noProof="0"/>
              <a:t>för att lägga till en bild</a:t>
            </a:r>
          </a:p>
        </p:txBody>
      </p:sp>
      <p:sp>
        <p:nvSpPr>
          <p:cNvPr id="12" name="Platshållare för bild 2"/>
          <p:cNvSpPr>
            <a:spLocks noGrp="1"/>
          </p:cNvSpPr>
          <p:nvPr>
            <p:ph type="pic" idx="14" hasCustomPrompt="1"/>
          </p:nvPr>
        </p:nvSpPr>
        <p:spPr>
          <a:xfrm>
            <a:off x="0" y="3240028"/>
            <a:ext cx="3984000" cy="3617972"/>
          </a:xfrm>
          <a:prstGeom prst="rect">
            <a:avLst/>
          </a:prstGeom>
        </p:spPr>
        <p:txBody>
          <a:bodyPr anchor="ctr">
            <a:normAutofit/>
          </a:bodyPr>
          <a:lstStyle>
            <a:lvl1pPr marL="0" marR="0" indent="0" algn="ctr" defTabSz="457200" rtl="0" eaLnBrk="0" fontAlgn="base" latinLnBrk="0" hangingPunct="0">
              <a:lnSpc>
                <a:spcPct val="110000"/>
              </a:lnSpc>
              <a:spcBef>
                <a:spcPts val="800"/>
              </a:spcBef>
              <a:spcAft>
                <a:spcPct val="0"/>
              </a:spcAft>
              <a:buClrTx/>
              <a:buSzTx/>
              <a:buFont typeface="Arial" charset="0"/>
              <a:buNone/>
              <a:tabLst/>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457200" rtl="0" eaLnBrk="0" fontAlgn="base" latinLnBrk="0" hangingPunct="0">
              <a:lnSpc>
                <a:spcPct val="110000"/>
              </a:lnSpc>
              <a:spcBef>
                <a:spcPts val="800"/>
              </a:spcBef>
              <a:spcAft>
                <a:spcPct val="0"/>
              </a:spcAft>
              <a:buClrTx/>
              <a:buSzTx/>
              <a:buFont typeface="Arial" charset="0"/>
              <a:buNone/>
              <a:tabLst/>
              <a:defRPr/>
            </a:pPr>
            <a:r>
              <a:rPr lang="sv-SE" noProof="0"/>
              <a:t>Klicka på ikonen</a:t>
            </a:r>
            <a:br>
              <a:rPr lang="sv-SE" noProof="0"/>
            </a:br>
            <a:br>
              <a:rPr lang="sv-SE" noProof="0"/>
            </a:br>
            <a:r>
              <a:rPr lang="sv-SE" noProof="0"/>
              <a:t>för att lägga till en bild</a:t>
            </a:r>
          </a:p>
        </p:txBody>
      </p:sp>
      <p:sp>
        <p:nvSpPr>
          <p:cNvPr id="20" name="Platshållare för bild 2"/>
          <p:cNvSpPr>
            <a:spLocks noGrp="1"/>
          </p:cNvSpPr>
          <p:nvPr>
            <p:ph type="pic" idx="22" hasCustomPrompt="1"/>
          </p:nvPr>
        </p:nvSpPr>
        <p:spPr>
          <a:xfrm>
            <a:off x="8208000" y="3240028"/>
            <a:ext cx="3984000" cy="3617972"/>
          </a:xfrm>
          <a:prstGeom prst="rect">
            <a:avLst/>
          </a:prstGeom>
        </p:spPr>
        <p:txBody>
          <a:bodyPr anchor="ctr">
            <a:normAutofit/>
          </a:bodyPr>
          <a:lstStyle>
            <a:lvl1pPr marL="0" marR="0" indent="0" algn="ctr" defTabSz="457200" rtl="0" eaLnBrk="0" fontAlgn="base" latinLnBrk="0" hangingPunct="0">
              <a:lnSpc>
                <a:spcPct val="110000"/>
              </a:lnSpc>
              <a:spcBef>
                <a:spcPts val="800"/>
              </a:spcBef>
              <a:spcAft>
                <a:spcPct val="0"/>
              </a:spcAft>
              <a:buClrTx/>
              <a:buSzTx/>
              <a:buFont typeface="Arial" charset="0"/>
              <a:buNone/>
              <a:tabLst/>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457200" rtl="0" eaLnBrk="0" fontAlgn="base" latinLnBrk="0" hangingPunct="0">
              <a:lnSpc>
                <a:spcPct val="110000"/>
              </a:lnSpc>
              <a:spcBef>
                <a:spcPts val="800"/>
              </a:spcBef>
              <a:spcAft>
                <a:spcPct val="0"/>
              </a:spcAft>
              <a:buClrTx/>
              <a:buSzTx/>
              <a:buFont typeface="Arial" charset="0"/>
              <a:buNone/>
              <a:tabLst/>
              <a:defRPr/>
            </a:pPr>
            <a:r>
              <a:rPr lang="sv-SE" noProof="0"/>
              <a:t>Klicka på ikonen</a:t>
            </a:r>
            <a:br>
              <a:rPr lang="sv-SE" noProof="0"/>
            </a:br>
            <a:br>
              <a:rPr lang="sv-SE" noProof="0"/>
            </a:br>
            <a:r>
              <a:rPr lang="sv-SE" noProof="0"/>
              <a:t>för att lägga till en bild</a:t>
            </a:r>
          </a:p>
        </p:txBody>
      </p:sp>
      <p:sp>
        <p:nvSpPr>
          <p:cNvPr id="21" name="Platshållare för bild 2"/>
          <p:cNvSpPr>
            <a:spLocks noGrp="1"/>
          </p:cNvSpPr>
          <p:nvPr>
            <p:ph type="pic" idx="23" hasCustomPrompt="1"/>
          </p:nvPr>
        </p:nvSpPr>
        <p:spPr>
          <a:xfrm>
            <a:off x="4104000" y="3240028"/>
            <a:ext cx="3984000" cy="3617972"/>
          </a:xfrm>
          <a:prstGeom prst="rect">
            <a:avLst/>
          </a:prstGeom>
        </p:spPr>
        <p:txBody>
          <a:bodyPr anchor="ctr">
            <a:normAutofit/>
          </a:bodyPr>
          <a:lstStyle>
            <a:lvl1pPr marL="0" marR="0" indent="0" algn="ctr" defTabSz="457200" rtl="0" eaLnBrk="0" fontAlgn="base" latinLnBrk="0" hangingPunct="0">
              <a:lnSpc>
                <a:spcPct val="110000"/>
              </a:lnSpc>
              <a:spcBef>
                <a:spcPts val="800"/>
              </a:spcBef>
              <a:spcAft>
                <a:spcPct val="0"/>
              </a:spcAft>
              <a:buClrTx/>
              <a:buSzTx/>
              <a:buFont typeface="Arial" charset="0"/>
              <a:buNone/>
              <a:tabLst/>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457200" rtl="0" eaLnBrk="0" fontAlgn="base" latinLnBrk="0" hangingPunct="0">
              <a:lnSpc>
                <a:spcPct val="110000"/>
              </a:lnSpc>
              <a:spcBef>
                <a:spcPts val="800"/>
              </a:spcBef>
              <a:spcAft>
                <a:spcPct val="0"/>
              </a:spcAft>
              <a:buClrTx/>
              <a:buSzTx/>
              <a:buFont typeface="Arial" charset="0"/>
              <a:buNone/>
              <a:tabLst/>
              <a:defRPr/>
            </a:pPr>
            <a:r>
              <a:rPr lang="sv-SE" noProof="0"/>
              <a:t>Klicka på ikonen</a:t>
            </a:r>
            <a:br>
              <a:rPr lang="sv-SE" noProof="0"/>
            </a:br>
            <a:br>
              <a:rPr lang="sv-SE" noProof="0"/>
            </a:br>
            <a:r>
              <a:rPr lang="sv-SE" noProof="0"/>
              <a:t>för att lägga till en bild</a:t>
            </a:r>
          </a:p>
        </p:txBody>
      </p:sp>
      <p:sp>
        <p:nvSpPr>
          <p:cNvPr id="2" name="Platshållare för sidfot 1"/>
          <p:cNvSpPr>
            <a:spLocks noGrp="1"/>
          </p:cNvSpPr>
          <p:nvPr>
            <p:ph type="ftr" sz="quarter" idx="24"/>
          </p:nvPr>
        </p:nvSpPr>
        <p:spPr>
          <a:xfrm>
            <a:off x="8496000" y="222935"/>
            <a:ext cx="3360000" cy="460800"/>
          </a:xfrm>
        </p:spPr>
        <p:txBody>
          <a:bodyPr vert="horz" lIns="0" tIns="0" rIns="0" bIns="0" rtlCol="0" anchor="t" anchorCtr="0">
            <a:noAutofit/>
          </a:bodyPr>
          <a:lstStyle>
            <a:lvl1pPr algn="r">
              <a:defRPr lang="sv-SE" smtClean="0">
                <a:solidFill>
                  <a:schemeClr val="bg1"/>
                </a:solidFill>
                <a:effectLst>
                  <a:outerShdw blurRad="50800" dist="25400" dir="5400000" algn="t" rotWithShape="0">
                    <a:prstClr val="black">
                      <a:alpha val="40000"/>
                    </a:prstClr>
                  </a:outerShdw>
                </a:effectLst>
              </a:defRPr>
            </a:lvl1pPr>
          </a:lstStyle>
          <a:p>
            <a:r>
              <a:rPr lang="sv-SE"/>
              <a:t>ORGANISATIONSNAMN (ÄNDRA SIDHUVUD VIA FLIKEN INFOGA-SIDHUVUD/SIDFOT)</a:t>
            </a:r>
          </a:p>
        </p:txBody>
      </p:sp>
      <p:sp>
        <p:nvSpPr>
          <p:cNvPr id="10" name="Platshållare för bildnummer 3"/>
          <p:cNvSpPr>
            <a:spLocks noGrp="1"/>
          </p:cNvSpPr>
          <p:nvPr>
            <p:ph type="sldNum" sz="quarter" idx="25"/>
          </p:nvPr>
        </p:nvSpPr>
        <p:spPr>
          <a:xfrm>
            <a:off x="10703667" y="6407151"/>
            <a:ext cx="768930" cy="241300"/>
          </a:xfrm>
        </p:spPr>
        <p:txBody>
          <a:bodyPr vert="horz" lIns="0" tIns="0" rIns="0" bIns="0" rtlCol="0" anchor="t" anchorCtr="0">
            <a:noAutofit/>
          </a:bodyPr>
          <a:lstStyle>
            <a:lvl1pPr>
              <a:defRPr lang="sv-SE" b="1" i="0" cap="all" baseline="0" smtClean="0">
                <a:solidFill>
                  <a:schemeClr val="bg1"/>
                </a:solidFill>
                <a:effectLst>
                  <a:outerShdw blurRad="50800" dist="25400" dir="5400000" algn="t" rotWithShape="0">
                    <a:prstClr val="black">
                      <a:alpha val="40000"/>
                    </a:prstClr>
                  </a:outerShdw>
                </a:effectLst>
                <a:latin typeface="Arial Narrow"/>
                <a:ea typeface="ＭＳ Ｐゴシック" pitchFamily="-65" charset="-128"/>
              </a:defRPr>
            </a:lvl1pPr>
          </a:lstStyle>
          <a:p>
            <a:fld id="{9426A61E-93B8-384D-8975-0A89DB09A550}" type="slidenum">
              <a:rPr lang="sv-SE" smtClean="0"/>
              <a:pPr/>
              <a:t>‹#›</a:t>
            </a:fld>
            <a:endParaRPr lang="sv-SE"/>
          </a:p>
        </p:txBody>
      </p:sp>
      <p:sp>
        <p:nvSpPr>
          <p:cNvPr id="9" name="Platshållare för bild 7"/>
          <p:cNvSpPr>
            <a:spLocks noGrp="1"/>
          </p:cNvSpPr>
          <p:nvPr>
            <p:ph type="pic" sz="quarter" idx="17" hasCustomPrompt="1"/>
          </p:nvPr>
        </p:nvSpPr>
        <p:spPr>
          <a:xfrm>
            <a:off x="901545" y="-4069"/>
            <a:ext cx="1268145" cy="968424"/>
          </a:xfrm>
          <a:prstGeom prst="rect">
            <a:avLst/>
          </a:prstGeom>
          <a:blipFill rotWithShape="1">
            <a:blip r:embed="rId2"/>
            <a:stretch>
              <a:fillRect/>
            </a:stretch>
          </a:blipFill>
        </p:spPr>
        <p:txBody>
          <a:bodyPr>
            <a:normAutofit/>
          </a:bodyPr>
          <a:lstStyle>
            <a:lvl1pPr marL="0" indent="0">
              <a:buNone/>
              <a:defRPr/>
            </a:lvl1pPr>
          </a:lstStyle>
          <a:p>
            <a:pPr lvl="0"/>
            <a:r>
              <a:rPr lang="sv-SE" noProof="0"/>
              <a:t> </a:t>
            </a:r>
          </a:p>
        </p:txBody>
      </p:sp>
      <p:sp>
        <p:nvSpPr>
          <p:cNvPr id="3" name="Date Placeholder 2"/>
          <p:cNvSpPr>
            <a:spLocks noGrp="1"/>
          </p:cNvSpPr>
          <p:nvPr>
            <p:ph type="dt" sz="half" idx="26"/>
          </p:nvPr>
        </p:nvSpPr>
        <p:spPr/>
        <p:txBody>
          <a:bodyPr/>
          <a:lstStyle/>
          <a:p>
            <a:fld id="{88EBBEA2-0E8E-4AC0-BE7A-C7E0B503DC6D}" type="datetimeFigureOut">
              <a:rPr lang="sv-SE" smtClean="0"/>
              <a:t>2024-03-22</a:t>
            </a:fld>
            <a:endParaRPr lang="sv-SE"/>
          </a:p>
        </p:txBody>
      </p:sp>
    </p:spTree>
    <p:extLst>
      <p:ext uri="{BB962C8B-B14F-4D97-AF65-F5344CB8AC3E}">
        <p14:creationId xmlns:p14="http://schemas.microsoft.com/office/powerpoint/2010/main" val="136759888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Tom med logotyp">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3289532"/>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707684537"/>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Nytt avsnitt">
    <p:spTree>
      <p:nvGrpSpPr>
        <p:cNvPr id="1" name=""/>
        <p:cNvGrpSpPr/>
        <p:nvPr/>
      </p:nvGrpSpPr>
      <p:grpSpPr>
        <a:xfrm>
          <a:off x="0" y="0"/>
          <a:ext cx="0" cy="0"/>
          <a:chOff x="0" y="0"/>
          <a:chExt cx="0" cy="0"/>
        </a:xfrm>
      </p:grpSpPr>
      <p:sp>
        <p:nvSpPr>
          <p:cNvPr id="9" name="Platshållare för bild 8"/>
          <p:cNvSpPr>
            <a:spLocks noGrp="1"/>
          </p:cNvSpPr>
          <p:nvPr>
            <p:ph type="pic" sz="quarter" idx="10" hasCustomPrompt="1"/>
          </p:nvPr>
        </p:nvSpPr>
        <p:spPr>
          <a:xfrm>
            <a:off x="0" y="0"/>
            <a:ext cx="12192000" cy="6858000"/>
          </a:xfrm>
          <a:prstGeom prst="rect">
            <a:avLst/>
          </a:prstGeom>
          <a:solidFill>
            <a:schemeClr val="tx1"/>
          </a:solidFill>
        </p:spPr>
        <p:txBody>
          <a:bodyPr vert="horz" lIns="0" tIns="0" rIns="0" bIns="0" rtlCol="0" anchor="ctr">
            <a:normAutofit/>
          </a:bodyPr>
          <a:lstStyle>
            <a:lvl1pPr marL="180000" indent="-180000" algn="ctr">
              <a:buNone/>
              <a:defRPr lang="sv-SE" sz="1600" noProof="0" dirty="0">
                <a:solidFill>
                  <a:schemeClr val="bg1"/>
                </a:solidFill>
              </a:defRPr>
            </a:lvl1pPr>
          </a:lstStyle>
          <a:p>
            <a:pPr marL="0" marR="0" lvl="0" indent="0" algn="ctr" latinLnBrk="0">
              <a:buClrTx/>
              <a:buSzTx/>
              <a:tabLst/>
            </a:pPr>
            <a:r>
              <a:rPr lang="sv-SE" noProof="0"/>
              <a:t>Klicka på ikonen</a:t>
            </a:r>
            <a:br>
              <a:rPr lang="sv-SE" noProof="0"/>
            </a:br>
            <a:br>
              <a:rPr lang="sv-SE" noProof="0"/>
            </a:br>
            <a:r>
              <a:rPr lang="sv-SE" noProof="0"/>
              <a:t>för att lägga till en bild</a:t>
            </a:r>
          </a:p>
        </p:txBody>
      </p:sp>
      <p:sp>
        <p:nvSpPr>
          <p:cNvPr id="4" name="Rubrik 4"/>
          <p:cNvSpPr>
            <a:spLocks noGrp="1"/>
          </p:cNvSpPr>
          <p:nvPr>
            <p:ph type="title" hasCustomPrompt="1"/>
          </p:nvPr>
        </p:nvSpPr>
        <p:spPr>
          <a:xfrm>
            <a:off x="720000" y="2422800"/>
            <a:ext cx="10752000" cy="792000"/>
          </a:xfrm>
          <a:effectLst>
            <a:outerShdw blurRad="50800" dist="38100" dir="2700000" algn="tl" rotWithShape="0">
              <a:prstClr val="black">
                <a:alpha val="40000"/>
              </a:prstClr>
            </a:outerShdw>
          </a:effectLst>
        </p:spPr>
        <p:txBody>
          <a:bodyPr vert="horz" lIns="0" tIns="0" rIns="0" bIns="0" rtlCol="0" anchor="t" anchorCtr="0">
            <a:noAutofit/>
          </a:bodyPr>
          <a:lstStyle>
            <a:lvl1pPr marL="0" marR="0" indent="0" algn="ctr" defTabSz="457200" rtl="0" eaLnBrk="0" fontAlgn="base" latinLnBrk="0" hangingPunct="0">
              <a:lnSpc>
                <a:spcPct val="100000"/>
              </a:lnSpc>
              <a:spcBef>
                <a:spcPts val="0"/>
              </a:spcBef>
              <a:spcAft>
                <a:spcPct val="0"/>
              </a:spcAft>
              <a:buClrTx/>
              <a:buSzTx/>
              <a:buFontTx/>
              <a:buNone/>
              <a:tabLst/>
              <a:defRPr lang="sv-SE" sz="3600" i="0" cap="all" baseline="0" dirty="0">
                <a:solidFill>
                  <a:schemeClr val="bg1"/>
                </a:solidFill>
                <a:effectLst>
                  <a:outerShdw blurRad="50800" dist="38100" dir="5400000" algn="t" rotWithShape="0">
                    <a:prstClr val="black">
                      <a:alpha val="40000"/>
                    </a:prstClr>
                  </a:outerShdw>
                </a:effectLst>
                <a:latin typeface="Arial Narrow" panose="020B0606020202030204" pitchFamily="34" charset="0"/>
              </a:defRPr>
            </a:lvl1pPr>
          </a:lstStyle>
          <a:p>
            <a:pPr marL="0" marR="0" lvl="0" indent="0" algn="ctr" defTabSz="457200" rtl="0" eaLnBrk="0" fontAlgn="base" latinLnBrk="0" hangingPunct="0">
              <a:lnSpc>
                <a:spcPct val="130000"/>
              </a:lnSpc>
              <a:spcBef>
                <a:spcPts val="0"/>
              </a:spcBef>
              <a:spcAft>
                <a:spcPct val="0"/>
              </a:spcAft>
              <a:buClrTx/>
              <a:buSzTx/>
              <a:buFontTx/>
              <a:buNone/>
              <a:tabLst/>
              <a:defRPr/>
            </a:pPr>
            <a:r>
              <a:rPr lang="sv-SE"/>
              <a:t>SKRIV IN avsnittsrubrik</a:t>
            </a:r>
          </a:p>
        </p:txBody>
      </p:sp>
    </p:spTree>
    <p:extLst>
      <p:ext uri="{BB962C8B-B14F-4D97-AF65-F5344CB8AC3E}">
        <p14:creationId xmlns:p14="http://schemas.microsoft.com/office/powerpoint/2010/main" val="880000532"/>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Två innehållsdelar med underrbu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en-US"/>
          </a:p>
        </p:txBody>
      </p:sp>
      <p:sp>
        <p:nvSpPr>
          <p:cNvPr id="3" name="Platshållare för innehåll 2"/>
          <p:cNvSpPr>
            <a:spLocks noGrp="1"/>
          </p:cNvSpPr>
          <p:nvPr>
            <p:ph sz="half" idx="1"/>
          </p:nvPr>
        </p:nvSpPr>
        <p:spPr>
          <a:xfrm>
            <a:off x="914400" y="2459038"/>
            <a:ext cx="5080000" cy="4170362"/>
          </a:xfr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Platshållare för innehåll 3"/>
          <p:cNvSpPr>
            <a:spLocks noGrp="1"/>
          </p:cNvSpPr>
          <p:nvPr>
            <p:ph sz="half" idx="2"/>
          </p:nvPr>
        </p:nvSpPr>
        <p:spPr>
          <a:xfrm>
            <a:off x="6197600" y="2459038"/>
            <a:ext cx="5080000" cy="4170362"/>
          </a:xfr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6" name="Platshållare för text 5"/>
          <p:cNvSpPr>
            <a:spLocks noGrp="1"/>
          </p:cNvSpPr>
          <p:nvPr>
            <p:ph type="body" sz="quarter" idx="10" hasCustomPrompt="1"/>
          </p:nvPr>
        </p:nvSpPr>
        <p:spPr>
          <a:xfrm>
            <a:off x="901702" y="2068515"/>
            <a:ext cx="5099051" cy="390525"/>
          </a:xfrm>
        </p:spPr>
        <p:txBody>
          <a:bodyPr/>
          <a:lstStyle>
            <a:lvl1pPr>
              <a:buNone/>
              <a:defRPr sz="2800" baseline="0"/>
            </a:lvl1pPr>
          </a:lstStyle>
          <a:p>
            <a:pPr lvl="0"/>
            <a:r>
              <a:rPr lang="sv-SE"/>
              <a:t>Underrubrik</a:t>
            </a:r>
          </a:p>
        </p:txBody>
      </p:sp>
      <p:sp>
        <p:nvSpPr>
          <p:cNvPr id="8" name="Platshållare för text 5"/>
          <p:cNvSpPr>
            <a:spLocks noGrp="1"/>
          </p:cNvSpPr>
          <p:nvPr>
            <p:ph type="body" sz="quarter" idx="12" hasCustomPrompt="1"/>
          </p:nvPr>
        </p:nvSpPr>
        <p:spPr>
          <a:xfrm>
            <a:off x="6212418" y="2068515"/>
            <a:ext cx="5099051" cy="390525"/>
          </a:xfrm>
        </p:spPr>
        <p:txBody>
          <a:bodyPr/>
          <a:lstStyle>
            <a:lvl1pPr>
              <a:buNone/>
              <a:defRPr sz="2800" baseline="0"/>
            </a:lvl1pPr>
          </a:lstStyle>
          <a:p>
            <a:pPr lvl="0"/>
            <a:r>
              <a:rPr lang="sv-SE"/>
              <a:t>Underrubrik</a:t>
            </a:r>
          </a:p>
        </p:txBody>
      </p:sp>
    </p:spTree>
    <p:extLst>
      <p:ext uri="{BB962C8B-B14F-4D97-AF65-F5344CB8AC3E}">
        <p14:creationId xmlns:p14="http://schemas.microsoft.com/office/powerpoint/2010/main" val="32587097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cSld name="1_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en-US"/>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253927081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pic>
        <p:nvPicPr>
          <p:cNvPr id="10" name="Bildobjekt 9" descr="HH_ENG_Liggande.png"/>
          <p:cNvPicPr>
            <a:picLocks noChangeAspect="1"/>
          </p:cNvPicPr>
          <p:nvPr userDrawn="1"/>
        </p:nvPicPr>
        <p:blipFill>
          <a:blip r:embed="rId2"/>
          <a:stretch>
            <a:fillRect/>
          </a:stretch>
        </p:blipFill>
        <p:spPr>
          <a:xfrm>
            <a:off x="424124" y="223137"/>
            <a:ext cx="2374315" cy="587681"/>
          </a:xfrm>
          <a:prstGeom prst="rect">
            <a:avLst/>
          </a:prstGeom>
        </p:spPr>
      </p:pic>
      <p:pic>
        <p:nvPicPr>
          <p:cNvPr id="7" name="Bildobjekt 6" descr="Mönster ppt.png"/>
          <p:cNvPicPr>
            <a:picLocks noChangeAspect="1"/>
          </p:cNvPicPr>
          <p:nvPr userDrawn="1"/>
        </p:nvPicPr>
        <p:blipFill>
          <a:blip r:embed="rId3"/>
          <a:srcRect t="20093" r="4333" b="28800"/>
          <a:stretch>
            <a:fillRect/>
          </a:stretch>
        </p:blipFill>
        <p:spPr>
          <a:xfrm>
            <a:off x="434202" y="1031279"/>
            <a:ext cx="11351399" cy="5217122"/>
          </a:xfrm>
          <a:prstGeom prst="rect">
            <a:avLst/>
          </a:prstGeom>
        </p:spPr>
      </p:pic>
      <p:sp>
        <p:nvSpPr>
          <p:cNvPr id="2" name="Rubrik 1"/>
          <p:cNvSpPr>
            <a:spLocks noGrp="1"/>
          </p:cNvSpPr>
          <p:nvPr>
            <p:ph type="ctrTitle"/>
          </p:nvPr>
        </p:nvSpPr>
        <p:spPr>
          <a:xfrm>
            <a:off x="914400" y="2130426"/>
            <a:ext cx="10363200" cy="1470025"/>
          </a:xfrm>
        </p:spPr>
        <p:txBody>
          <a:bodyPr/>
          <a:lstStyle>
            <a:lvl1pPr algn="ctr">
              <a:defRPr>
                <a:solidFill>
                  <a:schemeClr val="bg1"/>
                </a:solidFill>
              </a:defRPr>
            </a:lvl1pPr>
          </a:lstStyle>
          <a:p>
            <a:r>
              <a:rPr lang="en-US"/>
              <a:t>Click to edit Master title style</a:t>
            </a:r>
            <a:endParaRPr lang="sv-SE"/>
          </a:p>
        </p:txBody>
      </p:sp>
      <p:sp>
        <p:nvSpPr>
          <p:cNvPr id="3" name="Underrubrik 2"/>
          <p:cNvSpPr>
            <a:spLocks noGrp="1"/>
          </p:cNvSpPr>
          <p:nvPr>
            <p:ph type="subTitle" idx="1"/>
          </p:nvPr>
        </p:nvSpPr>
        <p:spPr>
          <a:xfrm>
            <a:off x="1828800" y="3886200"/>
            <a:ext cx="8534400" cy="1752600"/>
          </a:xfrm>
        </p:spPr>
        <p:txBody>
          <a:bodyPr/>
          <a:lstStyle>
            <a:lvl1pPr marL="0" indent="0" algn="ctr">
              <a:buNone/>
              <a:defRPr>
                <a:solidFill>
                  <a:schemeClr val="bg1">
                    <a:lumMod val="95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sv-SE"/>
          </a:p>
        </p:txBody>
      </p:sp>
      <p:sp>
        <p:nvSpPr>
          <p:cNvPr id="4" name="Platshållare för datum 3"/>
          <p:cNvSpPr>
            <a:spLocks noGrp="1"/>
          </p:cNvSpPr>
          <p:nvPr>
            <p:ph type="dt" sz="half" idx="10"/>
          </p:nvPr>
        </p:nvSpPr>
        <p:spPr/>
        <p:txBody>
          <a:bodyPr/>
          <a:lstStyle/>
          <a:p>
            <a:fld id="{E77EB496-ABEF-44ED-A2F0-F0CF274C688E}" type="datetimeFigureOut">
              <a:rPr lang="sv-SE" smtClean="0"/>
              <a:t>2024-03-22</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F1778D9-81D2-4496-A352-7CD7B16C1ED3}" type="slidenum">
              <a:rPr lang="sv-SE" smtClean="0"/>
              <a:t>‹#›</a:t>
            </a:fld>
            <a:endParaRPr lang="sv-SE"/>
          </a:p>
        </p:txBody>
      </p:sp>
      <p:pic>
        <p:nvPicPr>
          <p:cNvPr id="9" name="Bildobjekt 8" descr="Sidfot_lång.png"/>
          <p:cNvPicPr>
            <a:picLocks noChangeAspect="1"/>
          </p:cNvPicPr>
          <p:nvPr userDrawn="1"/>
        </p:nvPicPr>
        <p:blipFill>
          <a:blip r:embed="rId4"/>
          <a:stretch>
            <a:fillRect/>
          </a:stretch>
        </p:blipFill>
        <p:spPr>
          <a:xfrm>
            <a:off x="1" y="6480431"/>
            <a:ext cx="2133600" cy="241044"/>
          </a:xfrm>
          <a:prstGeom prst="rect">
            <a:avLst/>
          </a:prstGeom>
        </p:spPr>
      </p:pic>
    </p:spTree>
    <p:extLst>
      <p:ext uri="{BB962C8B-B14F-4D97-AF65-F5344CB8AC3E}">
        <p14:creationId xmlns:p14="http://schemas.microsoft.com/office/powerpoint/2010/main" val="39705279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609599" y="273600"/>
            <a:ext cx="11158332" cy="1143000"/>
          </a:xfrm>
        </p:spPr>
        <p:txBody>
          <a:bodyPr/>
          <a:lstStyle/>
          <a:p>
            <a:r>
              <a:rPr lang="en-US"/>
              <a:t>Click to edit Master title style</a:t>
            </a:r>
            <a:endParaRPr lang="sv-SE"/>
          </a:p>
        </p:txBody>
      </p:sp>
      <p:sp>
        <p:nvSpPr>
          <p:cNvPr id="3" name="Platshållare för innehåll 2"/>
          <p:cNvSpPr>
            <a:spLocks noGrp="1"/>
          </p:cNvSpPr>
          <p:nvPr>
            <p:ph idx="1"/>
          </p:nvPr>
        </p:nvSpPr>
        <p:spPr>
          <a:xfrm>
            <a:off x="609600" y="1602000"/>
            <a:ext cx="11158331" cy="4525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Platshållare för datum 3"/>
          <p:cNvSpPr>
            <a:spLocks noGrp="1"/>
          </p:cNvSpPr>
          <p:nvPr>
            <p:ph type="dt" sz="half" idx="10"/>
          </p:nvPr>
        </p:nvSpPr>
        <p:spPr/>
        <p:txBody>
          <a:bodyPr/>
          <a:lstStyle/>
          <a:p>
            <a:fld id="{E77EB496-ABEF-44ED-A2F0-F0CF274C688E}" type="datetimeFigureOut">
              <a:rPr lang="sv-SE" smtClean="0"/>
              <a:t>2024-03-22</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F1778D9-81D2-4496-A352-7CD7B16C1ED3}" type="slidenum">
              <a:rPr lang="sv-SE" smtClean="0"/>
              <a:t>‹#›</a:t>
            </a:fld>
            <a:endParaRPr lang="sv-SE"/>
          </a:p>
        </p:txBody>
      </p:sp>
    </p:spTree>
    <p:extLst>
      <p:ext uri="{BB962C8B-B14F-4D97-AF65-F5344CB8AC3E}">
        <p14:creationId xmlns:p14="http://schemas.microsoft.com/office/powerpoint/2010/main" val="23400183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itle" preserve="1">
  <p:cSld name="Rubrikbild - Blå">
    <p:spTree>
      <p:nvGrpSpPr>
        <p:cNvPr id="1" name=""/>
        <p:cNvGrpSpPr/>
        <p:nvPr/>
      </p:nvGrpSpPr>
      <p:grpSpPr>
        <a:xfrm>
          <a:off x="0" y="0"/>
          <a:ext cx="0" cy="0"/>
          <a:chOff x="0" y="0"/>
          <a:chExt cx="0" cy="0"/>
        </a:xfrm>
      </p:grpSpPr>
      <p:pic>
        <p:nvPicPr>
          <p:cNvPr id="11" name="Bildobjekt 10" descr="HH_ENG_Liggande.png"/>
          <p:cNvPicPr>
            <a:picLocks noChangeAspect="1"/>
          </p:cNvPicPr>
          <p:nvPr userDrawn="1"/>
        </p:nvPicPr>
        <p:blipFill>
          <a:blip r:embed="rId2"/>
          <a:stretch>
            <a:fillRect/>
          </a:stretch>
        </p:blipFill>
        <p:spPr>
          <a:xfrm>
            <a:off x="424124" y="223137"/>
            <a:ext cx="2374315" cy="587681"/>
          </a:xfrm>
          <a:prstGeom prst="rect">
            <a:avLst/>
          </a:prstGeom>
        </p:spPr>
      </p:pic>
      <p:sp>
        <p:nvSpPr>
          <p:cNvPr id="8" name="Rektangel 7"/>
          <p:cNvSpPr/>
          <p:nvPr userDrawn="1"/>
        </p:nvSpPr>
        <p:spPr>
          <a:xfrm>
            <a:off x="434202" y="1031279"/>
            <a:ext cx="11351399" cy="5217122"/>
          </a:xfrm>
          <a:prstGeom prst="rect">
            <a:avLst/>
          </a:prstGeom>
          <a:solidFill>
            <a:srgbClr val="0049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1800"/>
          </a:p>
        </p:txBody>
      </p:sp>
      <p:sp>
        <p:nvSpPr>
          <p:cNvPr id="2" name="Rubrik 1"/>
          <p:cNvSpPr>
            <a:spLocks noGrp="1"/>
          </p:cNvSpPr>
          <p:nvPr>
            <p:ph type="ctrTitle"/>
          </p:nvPr>
        </p:nvSpPr>
        <p:spPr>
          <a:xfrm>
            <a:off x="914400" y="2130426"/>
            <a:ext cx="10363200" cy="1470025"/>
          </a:xfrm>
        </p:spPr>
        <p:txBody>
          <a:bodyPr/>
          <a:lstStyle>
            <a:lvl1pPr algn="ctr">
              <a:defRPr>
                <a:solidFill>
                  <a:schemeClr val="bg1"/>
                </a:solidFill>
              </a:defRPr>
            </a:lvl1pPr>
          </a:lstStyle>
          <a:p>
            <a:r>
              <a:rPr lang="en-US"/>
              <a:t>Click to edit Master title style</a:t>
            </a:r>
            <a:endParaRPr lang="sv-SE"/>
          </a:p>
        </p:txBody>
      </p:sp>
      <p:sp>
        <p:nvSpPr>
          <p:cNvPr id="3" name="Underrubrik 2"/>
          <p:cNvSpPr>
            <a:spLocks noGrp="1"/>
          </p:cNvSpPr>
          <p:nvPr>
            <p:ph type="subTitle" idx="1"/>
          </p:nvPr>
        </p:nvSpPr>
        <p:spPr>
          <a:xfrm>
            <a:off x="1828800" y="3886200"/>
            <a:ext cx="8534400" cy="1752600"/>
          </a:xfrm>
        </p:spPr>
        <p:txBody>
          <a:bodyPr/>
          <a:lstStyle>
            <a:lvl1pPr marL="0" indent="0" algn="ctr">
              <a:buNone/>
              <a:defRPr>
                <a:solidFill>
                  <a:schemeClr val="bg1">
                    <a:lumMod val="95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sv-SE"/>
          </a:p>
        </p:txBody>
      </p:sp>
      <p:sp>
        <p:nvSpPr>
          <p:cNvPr id="4" name="Platshållare för datum 3"/>
          <p:cNvSpPr>
            <a:spLocks noGrp="1"/>
          </p:cNvSpPr>
          <p:nvPr>
            <p:ph type="dt" sz="half" idx="10"/>
          </p:nvPr>
        </p:nvSpPr>
        <p:spPr/>
        <p:txBody>
          <a:bodyPr/>
          <a:lstStyle/>
          <a:p>
            <a:fld id="{E77EB496-ABEF-44ED-A2F0-F0CF274C688E}" type="datetimeFigureOut">
              <a:rPr lang="sv-SE" smtClean="0"/>
              <a:t>2024-03-22</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F1778D9-81D2-4496-A352-7CD7B16C1ED3}" type="slidenum">
              <a:rPr lang="sv-SE" smtClean="0"/>
              <a:t>‹#›</a:t>
            </a:fld>
            <a:endParaRPr lang="sv-SE"/>
          </a:p>
        </p:txBody>
      </p:sp>
      <p:pic>
        <p:nvPicPr>
          <p:cNvPr id="9" name="Bildobjekt 8" descr="Sidfot_lång.png"/>
          <p:cNvPicPr>
            <a:picLocks noChangeAspect="1"/>
          </p:cNvPicPr>
          <p:nvPr userDrawn="1"/>
        </p:nvPicPr>
        <p:blipFill>
          <a:blip r:embed="rId3"/>
          <a:stretch>
            <a:fillRect/>
          </a:stretch>
        </p:blipFill>
        <p:spPr>
          <a:xfrm>
            <a:off x="1" y="6480431"/>
            <a:ext cx="2133600" cy="241044"/>
          </a:xfrm>
          <a:prstGeom prst="rect">
            <a:avLst/>
          </a:prstGeom>
        </p:spPr>
      </p:pic>
    </p:spTree>
    <p:extLst>
      <p:ext uri="{BB962C8B-B14F-4D97-AF65-F5344CB8AC3E}">
        <p14:creationId xmlns:p14="http://schemas.microsoft.com/office/powerpoint/2010/main" val="11577431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Rubrikbild - Vit">
    <p:spTree>
      <p:nvGrpSpPr>
        <p:cNvPr id="1" name=""/>
        <p:cNvGrpSpPr/>
        <p:nvPr/>
      </p:nvGrpSpPr>
      <p:grpSpPr>
        <a:xfrm>
          <a:off x="0" y="0"/>
          <a:ext cx="0" cy="0"/>
          <a:chOff x="0" y="0"/>
          <a:chExt cx="0" cy="0"/>
        </a:xfrm>
      </p:grpSpPr>
      <p:pic>
        <p:nvPicPr>
          <p:cNvPr id="9" name="Bildobjekt 8" descr="HH_ENG_Liggande.png"/>
          <p:cNvPicPr>
            <a:picLocks noChangeAspect="1"/>
          </p:cNvPicPr>
          <p:nvPr userDrawn="1"/>
        </p:nvPicPr>
        <p:blipFill>
          <a:blip r:embed="rId2"/>
          <a:stretch>
            <a:fillRect/>
          </a:stretch>
        </p:blipFill>
        <p:spPr>
          <a:xfrm>
            <a:off x="424124" y="223137"/>
            <a:ext cx="2374315" cy="587681"/>
          </a:xfrm>
          <a:prstGeom prst="rect">
            <a:avLst/>
          </a:prstGeom>
        </p:spPr>
      </p:pic>
      <p:sp>
        <p:nvSpPr>
          <p:cNvPr id="2" name="Rubrik 1"/>
          <p:cNvSpPr>
            <a:spLocks noGrp="1"/>
          </p:cNvSpPr>
          <p:nvPr>
            <p:ph type="ctrTitle"/>
          </p:nvPr>
        </p:nvSpPr>
        <p:spPr>
          <a:xfrm>
            <a:off x="914400" y="2130426"/>
            <a:ext cx="10363200" cy="1470025"/>
          </a:xfrm>
        </p:spPr>
        <p:txBody>
          <a:bodyPr/>
          <a:lstStyle>
            <a:lvl1pPr algn="ctr">
              <a:defRPr>
                <a:solidFill>
                  <a:schemeClr val="tx1"/>
                </a:solidFill>
              </a:defRPr>
            </a:lvl1pPr>
          </a:lstStyle>
          <a:p>
            <a:r>
              <a:rPr lang="en-US"/>
              <a:t>Click to edit Master title style</a:t>
            </a:r>
            <a:endParaRPr lang="sv-SE"/>
          </a:p>
        </p:txBody>
      </p:sp>
      <p:sp>
        <p:nvSpPr>
          <p:cNvPr id="3" name="Underrubrik 2"/>
          <p:cNvSpPr>
            <a:spLocks noGrp="1"/>
          </p:cNvSpPr>
          <p:nvPr>
            <p:ph type="subTitle" idx="1"/>
          </p:nvPr>
        </p:nvSpPr>
        <p:spPr>
          <a:xfrm>
            <a:off x="1828800" y="3886200"/>
            <a:ext cx="8534400" cy="1752600"/>
          </a:xfrm>
        </p:spPr>
        <p:txBody>
          <a:bodyPr/>
          <a:lstStyle>
            <a:lvl1pPr marL="0" indent="0" algn="ctr">
              <a:buNone/>
              <a:defRPr>
                <a:solidFill>
                  <a:schemeClr val="tx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sv-SE"/>
          </a:p>
        </p:txBody>
      </p:sp>
      <p:sp>
        <p:nvSpPr>
          <p:cNvPr id="4" name="Platshållare för datum 3"/>
          <p:cNvSpPr>
            <a:spLocks noGrp="1"/>
          </p:cNvSpPr>
          <p:nvPr>
            <p:ph type="dt" sz="half" idx="10"/>
          </p:nvPr>
        </p:nvSpPr>
        <p:spPr/>
        <p:txBody>
          <a:bodyPr/>
          <a:lstStyle/>
          <a:p>
            <a:fld id="{E77EB496-ABEF-44ED-A2F0-F0CF274C688E}" type="datetimeFigureOut">
              <a:rPr lang="sv-SE" smtClean="0"/>
              <a:t>2024-03-22</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F1778D9-81D2-4496-A352-7CD7B16C1ED3}" type="slidenum">
              <a:rPr lang="sv-SE" smtClean="0"/>
              <a:t>‹#›</a:t>
            </a:fld>
            <a:endParaRPr lang="sv-SE"/>
          </a:p>
        </p:txBody>
      </p:sp>
      <p:pic>
        <p:nvPicPr>
          <p:cNvPr id="8" name="Bildobjekt 7" descr="Sidfot_lång.png"/>
          <p:cNvPicPr>
            <a:picLocks noChangeAspect="1"/>
          </p:cNvPicPr>
          <p:nvPr userDrawn="1"/>
        </p:nvPicPr>
        <p:blipFill>
          <a:blip r:embed="rId3"/>
          <a:stretch>
            <a:fillRect/>
          </a:stretch>
        </p:blipFill>
        <p:spPr>
          <a:xfrm>
            <a:off x="1" y="6480431"/>
            <a:ext cx="2133600" cy="241044"/>
          </a:xfrm>
          <a:prstGeom prst="rect">
            <a:avLst/>
          </a:prstGeom>
        </p:spPr>
      </p:pic>
    </p:spTree>
    <p:extLst>
      <p:ext uri="{BB962C8B-B14F-4D97-AF65-F5344CB8AC3E}">
        <p14:creationId xmlns:p14="http://schemas.microsoft.com/office/powerpoint/2010/main" val="35439186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US"/>
              <a:t>Click to edit Master title style</a:t>
            </a:r>
            <a:endParaRPr lang="sv-SE"/>
          </a:p>
        </p:txBody>
      </p:sp>
      <p:sp>
        <p:nvSpPr>
          <p:cNvPr id="3" name="Platshållare för innehåll 2"/>
          <p:cNvSpPr>
            <a:spLocks noGrp="1"/>
          </p:cNvSpPr>
          <p:nvPr>
            <p:ph sz="half" idx="1"/>
          </p:nvPr>
        </p:nvSpPr>
        <p:spPr>
          <a:xfrm>
            <a:off x="609600" y="1602000"/>
            <a:ext cx="5472000" cy="452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Platshållare för innehåll 3"/>
          <p:cNvSpPr>
            <a:spLocks noGrp="1"/>
          </p:cNvSpPr>
          <p:nvPr>
            <p:ph sz="half" idx="2"/>
          </p:nvPr>
        </p:nvSpPr>
        <p:spPr>
          <a:xfrm>
            <a:off x="6287080" y="1602000"/>
            <a:ext cx="5472000" cy="452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Platshållare för datum 4"/>
          <p:cNvSpPr>
            <a:spLocks noGrp="1"/>
          </p:cNvSpPr>
          <p:nvPr>
            <p:ph type="dt" sz="half" idx="10"/>
          </p:nvPr>
        </p:nvSpPr>
        <p:spPr/>
        <p:txBody>
          <a:bodyPr/>
          <a:lstStyle/>
          <a:p>
            <a:fld id="{E77EB496-ABEF-44ED-A2F0-F0CF274C688E}" type="datetimeFigureOut">
              <a:rPr lang="sv-SE" smtClean="0"/>
              <a:t>2024-03-22</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7F1778D9-81D2-4496-A352-7CD7B16C1ED3}" type="slidenum">
              <a:rPr lang="sv-SE" smtClean="0"/>
              <a:t>‹#›</a:t>
            </a:fld>
            <a:endParaRPr lang="sv-SE"/>
          </a:p>
        </p:txBody>
      </p:sp>
    </p:spTree>
    <p:extLst>
      <p:ext uri="{BB962C8B-B14F-4D97-AF65-F5344CB8AC3E}">
        <p14:creationId xmlns:p14="http://schemas.microsoft.com/office/powerpoint/2010/main" val="125325890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09601" y="273600"/>
            <a:ext cx="11158332" cy="1143000"/>
          </a:xfrm>
        </p:spPr>
        <p:txBody>
          <a:bodyPr/>
          <a:lstStyle>
            <a:lvl1pPr>
              <a:defRPr/>
            </a:lvl1pPr>
          </a:lstStyle>
          <a:p>
            <a:r>
              <a:rPr lang="en-US"/>
              <a:t>Click to edit Master title style</a:t>
            </a:r>
            <a:endParaRPr lang="sv-SE"/>
          </a:p>
        </p:txBody>
      </p:sp>
      <p:sp>
        <p:nvSpPr>
          <p:cNvPr id="3" name="Platshållare för text 2"/>
          <p:cNvSpPr>
            <a:spLocks noGrp="1"/>
          </p:cNvSpPr>
          <p:nvPr>
            <p:ph type="body" idx="1"/>
          </p:nvPr>
        </p:nvSpPr>
        <p:spPr>
          <a:xfrm>
            <a:off x="609600" y="1485143"/>
            <a:ext cx="5472000" cy="531604"/>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Platshållare för innehåll 3"/>
          <p:cNvSpPr>
            <a:spLocks noGrp="1"/>
          </p:cNvSpPr>
          <p:nvPr>
            <p:ph sz="half" idx="2"/>
          </p:nvPr>
        </p:nvSpPr>
        <p:spPr>
          <a:xfrm>
            <a:off x="609600" y="2084400"/>
            <a:ext cx="5472000" cy="40186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Platshållare för text 4"/>
          <p:cNvSpPr>
            <a:spLocks noGrp="1"/>
          </p:cNvSpPr>
          <p:nvPr>
            <p:ph type="body" sz="quarter" idx="3"/>
          </p:nvPr>
        </p:nvSpPr>
        <p:spPr>
          <a:xfrm>
            <a:off x="6278429" y="1485143"/>
            <a:ext cx="5472000" cy="531604"/>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Platshållare för innehåll 5"/>
          <p:cNvSpPr>
            <a:spLocks noGrp="1"/>
          </p:cNvSpPr>
          <p:nvPr>
            <p:ph sz="quarter" idx="4"/>
          </p:nvPr>
        </p:nvSpPr>
        <p:spPr>
          <a:xfrm>
            <a:off x="6278429" y="2084400"/>
            <a:ext cx="5472000" cy="40186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7" name="Platshållare för datum 6"/>
          <p:cNvSpPr>
            <a:spLocks noGrp="1"/>
          </p:cNvSpPr>
          <p:nvPr>
            <p:ph type="dt" sz="half" idx="10"/>
          </p:nvPr>
        </p:nvSpPr>
        <p:spPr/>
        <p:txBody>
          <a:bodyPr/>
          <a:lstStyle/>
          <a:p>
            <a:fld id="{E77EB496-ABEF-44ED-A2F0-F0CF274C688E}" type="datetimeFigureOut">
              <a:rPr lang="sv-SE" smtClean="0"/>
              <a:t>2024-03-22</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7F1778D9-81D2-4496-A352-7CD7B16C1ED3}" type="slidenum">
              <a:rPr lang="sv-SE" smtClean="0"/>
              <a:t>‹#›</a:t>
            </a:fld>
            <a:endParaRPr lang="sv-SE"/>
          </a:p>
        </p:txBody>
      </p:sp>
    </p:spTree>
    <p:extLst>
      <p:ext uri="{BB962C8B-B14F-4D97-AF65-F5344CB8AC3E}">
        <p14:creationId xmlns:p14="http://schemas.microsoft.com/office/powerpoint/2010/main" val="8917288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US"/>
              <a:t>Click to edit Master title style</a:t>
            </a:r>
            <a:endParaRPr lang="sv-SE"/>
          </a:p>
        </p:txBody>
      </p:sp>
      <p:sp>
        <p:nvSpPr>
          <p:cNvPr id="3" name="Platshållare för datum 2"/>
          <p:cNvSpPr>
            <a:spLocks noGrp="1"/>
          </p:cNvSpPr>
          <p:nvPr>
            <p:ph type="dt" sz="half" idx="10"/>
          </p:nvPr>
        </p:nvSpPr>
        <p:spPr/>
        <p:txBody>
          <a:bodyPr/>
          <a:lstStyle/>
          <a:p>
            <a:fld id="{E77EB496-ABEF-44ED-A2F0-F0CF274C688E}" type="datetimeFigureOut">
              <a:rPr lang="sv-SE" smtClean="0"/>
              <a:t>2024-03-22</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7F1778D9-81D2-4496-A352-7CD7B16C1ED3}" type="slidenum">
              <a:rPr lang="sv-SE" smtClean="0"/>
              <a:t>‹#›</a:t>
            </a:fld>
            <a:endParaRPr lang="sv-SE"/>
          </a:p>
        </p:txBody>
      </p:sp>
    </p:spTree>
    <p:extLst>
      <p:ext uri="{BB962C8B-B14F-4D97-AF65-F5344CB8AC3E}">
        <p14:creationId xmlns:p14="http://schemas.microsoft.com/office/powerpoint/2010/main" val="70963652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E77EB496-ABEF-44ED-A2F0-F0CF274C688E}" type="datetimeFigureOut">
              <a:rPr lang="sv-SE" smtClean="0"/>
              <a:t>2024-03-22</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7F1778D9-81D2-4496-A352-7CD7B16C1ED3}" type="slidenum">
              <a:rPr lang="sv-SE" smtClean="0"/>
              <a:t>‹#›</a:t>
            </a:fld>
            <a:endParaRPr lang="sv-SE"/>
          </a:p>
        </p:txBody>
      </p:sp>
    </p:spTree>
    <p:extLst>
      <p:ext uri="{BB962C8B-B14F-4D97-AF65-F5344CB8AC3E}">
        <p14:creationId xmlns:p14="http://schemas.microsoft.com/office/powerpoint/2010/main" val="347787587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sv-SE"/>
          </a:p>
        </p:txBody>
      </p:sp>
      <p:sp>
        <p:nvSpPr>
          <p:cNvPr id="3" name="Platshållare för innehåll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Platshållare för tex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Platshållare för datum 4"/>
          <p:cNvSpPr>
            <a:spLocks noGrp="1"/>
          </p:cNvSpPr>
          <p:nvPr>
            <p:ph type="dt" sz="half" idx="10"/>
          </p:nvPr>
        </p:nvSpPr>
        <p:spPr/>
        <p:txBody>
          <a:bodyPr/>
          <a:lstStyle/>
          <a:p>
            <a:fld id="{E77EB496-ABEF-44ED-A2F0-F0CF274C688E}" type="datetimeFigureOut">
              <a:rPr lang="sv-SE" smtClean="0"/>
              <a:t>2024-03-22</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7F1778D9-81D2-4496-A352-7CD7B16C1ED3}" type="slidenum">
              <a:rPr lang="sv-SE" smtClean="0"/>
              <a:t>‹#›</a:t>
            </a:fld>
            <a:endParaRPr lang="sv-SE"/>
          </a:p>
        </p:txBody>
      </p:sp>
    </p:spTree>
    <p:extLst>
      <p:ext uri="{BB962C8B-B14F-4D97-AF65-F5344CB8AC3E}">
        <p14:creationId xmlns:p14="http://schemas.microsoft.com/office/powerpoint/2010/main" val="427419220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sv-SE"/>
          </a:p>
        </p:txBody>
      </p:sp>
      <p:sp>
        <p:nvSpPr>
          <p:cNvPr id="3" name="Platshållare för bild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sv-SE"/>
          </a:p>
        </p:txBody>
      </p:sp>
      <p:sp>
        <p:nvSpPr>
          <p:cNvPr id="4" name="Platshållare för tex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Platshållare för datum 4"/>
          <p:cNvSpPr>
            <a:spLocks noGrp="1"/>
          </p:cNvSpPr>
          <p:nvPr>
            <p:ph type="dt" sz="half" idx="10"/>
          </p:nvPr>
        </p:nvSpPr>
        <p:spPr/>
        <p:txBody>
          <a:bodyPr/>
          <a:lstStyle/>
          <a:p>
            <a:fld id="{E77EB496-ABEF-44ED-A2F0-F0CF274C688E}" type="datetimeFigureOut">
              <a:rPr lang="sv-SE" smtClean="0"/>
              <a:t>2024-03-22</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7F1778D9-81D2-4496-A352-7CD7B16C1ED3}" type="slidenum">
              <a:rPr lang="sv-SE" smtClean="0"/>
              <a:t>‹#›</a:t>
            </a:fld>
            <a:endParaRPr lang="sv-SE"/>
          </a:p>
        </p:txBody>
      </p:sp>
    </p:spTree>
    <p:extLst>
      <p:ext uri="{BB962C8B-B14F-4D97-AF65-F5344CB8AC3E}">
        <p14:creationId xmlns:p14="http://schemas.microsoft.com/office/powerpoint/2010/main" val="25144136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US"/>
              <a:t>Click to edit Master title style</a:t>
            </a:r>
            <a:endParaRPr lang="sv-SE"/>
          </a:p>
        </p:txBody>
      </p:sp>
      <p:sp>
        <p:nvSpPr>
          <p:cNvPr id="3" name="Platshållare för lodrät text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Platshållare för datum 3"/>
          <p:cNvSpPr>
            <a:spLocks noGrp="1"/>
          </p:cNvSpPr>
          <p:nvPr>
            <p:ph type="dt" sz="half" idx="10"/>
          </p:nvPr>
        </p:nvSpPr>
        <p:spPr/>
        <p:txBody>
          <a:bodyPr/>
          <a:lstStyle/>
          <a:p>
            <a:fld id="{E77EB496-ABEF-44ED-A2F0-F0CF274C688E}" type="datetimeFigureOut">
              <a:rPr lang="sv-SE" smtClean="0"/>
              <a:t>2024-03-22</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F1778D9-81D2-4496-A352-7CD7B16C1ED3}" type="slidenum">
              <a:rPr lang="sv-SE" smtClean="0"/>
              <a:t>‹#›</a:t>
            </a:fld>
            <a:endParaRPr lang="sv-SE"/>
          </a:p>
        </p:txBody>
      </p:sp>
    </p:spTree>
    <p:extLst>
      <p:ext uri="{BB962C8B-B14F-4D97-AF65-F5344CB8AC3E}">
        <p14:creationId xmlns:p14="http://schemas.microsoft.com/office/powerpoint/2010/main" val="149827490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839200" y="274639"/>
            <a:ext cx="2743200" cy="5851525"/>
          </a:xfrm>
        </p:spPr>
        <p:txBody>
          <a:bodyPr vert="eaVert"/>
          <a:lstStyle/>
          <a:p>
            <a:r>
              <a:rPr lang="en-US"/>
              <a:t>Click to edit Master title style</a:t>
            </a:r>
            <a:endParaRPr lang="sv-SE"/>
          </a:p>
        </p:txBody>
      </p:sp>
      <p:sp>
        <p:nvSpPr>
          <p:cNvPr id="3" name="Platshållare för lodrät text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Platshållare för datum 3"/>
          <p:cNvSpPr>
            <a:spLocks noGrp="1"/>
          </p:cNvSpPr>
          <p:nvPr>
            <p:ph type="dt" sz="half" idx="10"/>
          </p:nvPr>
        </p:nvSpPr>
        <p:spPr/>
        <p:txBody>
          <a:bodyPr/>
          <a:lstStyle/>
          <a:p>
            <a:fld id="{E77EB496-ABEF-44ED-A2F0-F0CF274C688E}" type="datetimeFigureOut">
              <a:rPr lang="sv-SE" smtClean="0"/>
              <a:t>2024-03-22</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F1778D9-81D2-4496-A352-7CD7B16C1ED3}" type="slidenum">
              <a:rPr lang="sv-SE" smtClean="0"/>
              <a:t>‹#›</a:t>
            </a:fld>
            <a:endParaRPr lang="sv-SE"/>
          </a:p>
        </p:txBody>
      </p:sp>
    </p:spTree>
    <p:extLst>
      <p:ext uri="{BB962C8B-B14F-4D97-AF65-F5344CB8AC3E}">
        <p14:creationId xmlns:p14="http://schemas.microsoft.com/office/powerpoint/2010/main" val="381898124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pic>
        <p:nvPicPr>
          <p:cNvPr id="10" name="Bildobjekt 9" descr="HH_ENG_Liggande.png"/>
          <p:cNvPicPr>
            <a:picLocks noChangeAspect="1"/>
          </p:cNvPicPr>
          <p:nvPr userDrawn="1"/>
        </p:nvPicPr>
        <p:blipFill>
          <a:blip r:embed="rId2"/>
          <a:stretch>
            <a:fillRect/>
          </a:stretch>
        </p:blipFill>
        <p:spPr>
          <a:xfrm>
            <a:off x="424124" y="223137"/>
            <a:ext cx="2374315" cy="587681"/>
          </a:xfrm>
          <a:prstGeom prst="rect">
            <a:avLst/>
          </a:prstGeom>
        </p:spPr>
      </p:pic>
      <p:pic>
        <p:nvPicPr>
          <p:cNvPr id="7" name="Bildobjekt 6" descr="Mönster ppt.png"/>
          <p:cNvPicPr>
            <a:picLocks noChangeAspect="1"/>
          </p:cNvPicPr>
          <p:nvPr userDrawn="1"/>
        </p:nvPicPr>
        <p:blipFill>
          <a:blip r:embed="rId3"/>
          <a:srcRect t="20093" r="4333" b="28800"/>
          <a:stretch>
            <a:fillRect/>
          </a:stretch>
        </p:blipFill>
        <p:spPr>
          <a:xfrm>
            <a:off x="434202" y="1031279"/>
            <a:ext cx="11351399" cy="5217122"/>
          </a:xfrm>
          <a:prstGeom prst="rect">
            <a:avLst/>
          </a:prstGeom>
        </p:spPr>
      </p:pic>
      <p:sp>
        <p:nvSpPr>
          <p:cNvPr id="2" name="Rubrik 1"/>
          <p:cNvSpPr>
            <a:spLocks noGrp="1"/>
          </p:cNvSpPr>
          <p:nvPr>
            <p:ph type="ctrTitle"/>
          </p:nvPr>
        </p:nvSpPr>
        <p:spPr>
          <a:xfrm>
            <a:off x="914400" y="2130426"/>
            <a:ext cx="10363200" cy="1470025"/>
          </a:xfrm>
        </p:spPr>
        <p:txBody>
          <a:bodyPr/>
          <a:lstStyle>
            <a:lvl1pPr algn="ctr">
              <a:defRPr>
                <a:solidFill>
                  <a:schemeClr val="bg1"/>
                </a:solidFill>
              </a:defRPr>
            </a:lvl1pPr>
          </a:lstStyle>
          <a:p>
            <a:r>
              <a:rPr lang="en-US"/>
              <a:t>Click to edit Master title style</a:t>
            </a:r>
            <a:endParaRPr lang="sv-SE"/>
          </a:p>
        </p:txBody>
      </p:sp>
      <p:sp>
        <p:nvSpPr>
          <p:cNvPr id="3" name="Underrubrik 2"/>
          <p:cNvSpPr>
            <a:spLocks noGrp="1"/>
          </p:cNvSpPr>
          <p:nvPr>
            <p:ph type="subTitle" idx="1"/>
          </p:nvPr>
        </p:nvSpPr>
        <p:spPr>
          <a:xfrm>
            <a:off x="1828800" y="3886200"/>
            <a:ext cx="8534400" cy="1752600"/>
          </a:xfrm>
        </p:spPr>
        <p:txBody>
          <a:bodyPr/>
          <a:lstStyle>
            <a:lvl1pPr marL="0" indent="0" algn="ctr">
              <a:buNone/>
              <a:defRPr>
                <a:solidFill>
                  <a:schemeClr val="bg1">
                    <a:lumMod val="95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sv-SE"/>
          </a:p>
        </p:txBody>
      </p:sp>
      <p:sp>
        <p:nvSpPr>
          <p:cNvPr id="4" name="Platshållare för datum 3"/>
          <p:cNvSpPr>
            <a:spLocks noGrp="1"/>
          </p:cNvSpPr>
          <p:nvPr>
            <p:ph type="dt" sz="half" idx="10"/>
          </p:nvPr>
        </p:nvSpPr>
        <p:spPr/>
        <p:txBody>
          <a:bodyPr/>
          <a:lstStyle/>
          <a:p>
            <a:fld id="{E77EB496-ABEF-44ED-A2F0-F0CF274C688E}" type="datetimeFigureOut">
              <a:rPr lang="sv-SE" smtClean="0"/>
              <a:t>2024-03-22</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F1778D9-81D2-4496-A352-7CD7B16C1ED3}" type="slidenum">
              <a:rPr lang="sv-SE" smtClean="0"/>
              <a:t>‹#›</a:t>
            </a:fld>
            <a:endParaRPr lang="sv-SE"/>
          </a:p>
        </p:txBody>
      </p:sp>
    </p:spTree>
    <p:extLst>
      <p:ext uri="{BB962C8B-B14F-4D97-AF65-F5344CB8AC3E}">
        <p14:creationId xmlns:p14="http://schemas.microsoft.com/office/powerpoint/2010/main" val="180528697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609599" y="273600"/>
            <a:ext cx="11158332" cy="1143000"/>
          </a:xfrm>
        </p:spPr>
        <p:txBody>
          <a:bodyPr/>
          <a:lstStyle/>
          <a:p>
            <a:r>
              <a:rPr lang="en-US"/>
              <a:t>Click to edit Master title style</a:t>
            </a:r>
            <a:endParaRPr lang="sv-SE"/>
          </a:p>
        </p:txBody>
      </p:sp>
      <p:sp>
        <p:nvSpPr>
          <p:cNvPr id="3" name="Platshållare för innehåll 2"/>
          <p:cNvSpPr>
            <a:spLocks noGrp="1"/>
          </p:cNvSpPr>
          <p:nvPr>
            <p:ph idx="1"/>
          </p:nvPr>
        </p:nvSpPr>
        <p:spPr>
          <a:xfrm>
            <a:off x="609600" y="1602000"/>
            <a:ext cx="11158331" cy="4525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Platshållare för datum 3"/>
          <p:cNvSpPr>
            <a:spLocks noGrp="1"/>
          </p:cNvSpPr>
          <p:nvPr>
            <p:ph type="dt" sz="half" idx="10"/>
          </p:nvPr>
        </p:nvSpPr>
        <p:spPr/>
        <p:txBody>
          <a:bodyPr/>
          <a:lstStyle/>
          <a:p>
            <a:fld id="{E77EB496-ABEF-44ED-A2F0-F0CF274C688E}" type="datetimeFigureOut">
              <a:rPr lang="sv-SE" smtClean="0"/>
              <a:t>2024-03-22</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F1778D9-81D2-4496-A352-7CD7B16C1ED3}" type="slidenum">
              <a:rPr lang="sv-SE" smtClean="0"/>
              <a:t>‹#›</a:t>
            </a:fld>
            <a:endParaRPr lang="sv-SE"/>
          </a:p>
        </p:txBody>
      </p:sp>
    </p:spTree>
    <p:extLst>
      <p:ext uri="{BB962C8B-B14F-4D97-AF65-F5344CB8AC3E}">
        <p14:creationId xmlns:p14="http://schemas.microsoft.com/office/powerpoint/2010/main" val="412236959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Rubrikbild - Blå">
    <p:spTree>
      <p:nvGrpSpPr>
        <p:cNvPr id="1" name=""/>
        <p:cNvGrpSpPr/>
        <p:nvPr/>
      </p:nvGrpSpPr>
      <p:grpSpPr>
        <a:xfrm>
          <a:off x="0" y="0"/>
          <a:ext cx="0" cy="0"/>
          <a:chOff x="0" y="0"/>
          <a:chExt cx="0" cy="0"/>
        </a:xfrm>
      </p:grpSpPr>
      <p:pic>
        <p:nvPicPr>
          <p:cNvPr id="11" name="Bildobjekt 10" descr="HH_ENG_Liggande.png"/>
          <p:cNvPicPr>
            <a:picLocks noChangeAspect="1"/>
          </p:cNvPicPr>
          <p:nvPr userDrawn="1"/>
        </p:nvPicPr>
        <p:blipFill>
          <a:blip r:embed="rId2"/>
          <a:stretch>
            <a:fillRect/>
          </a:stretch>
        </p:blipFill>
        <p:spPr>
          <a:xfrm>
            <a:off x="424124" y="223137"/>
            <a:ext cx="2374315" cy="587681"/>
          </a:xfrm>
          <a:prstGeom prst="rect">
            <a:avLst/>
          </a:prstGeom>
        </p:spPr>
      </p:pic>
      <p:sp>
        <p:nvSpPr>
          <p:cNvPr id="8" name="Rektangel 7"/>
          <p:cNvSpPr/>
          <p:nvPr userDrawn="1"/>
        </p:nvSpPr>
        <p:spPr>
          <a:xfrm>
            <a:off x="434202" y="1031279"/>
            <a:ext cx="11351399" cy="5217122"/>
          </a:xfrm>
          <a:prstGeom prst="rect">
            <a:avLst/>
          </a:prstGeom>
          <a:solidFill>
            <a:srgbClr val="0049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sz="1800"/>
          </a:p>
        </p:txBody>
      </p:sp>
      <p:sp>
        <p:nvSpPr>
          <p:cNvPr id="2" name="Rubrik 1"/>
          <p:cNvSpPr>
            <a:spLocks noGrp="1"/>
          </p:cNvSpPr>
          <p:nvPr>
            <p:ph type="ctrTitle"/>
          </p:nvPr>
        </p:nvSpPr>
        <p:spPr>
          <a:xfrm>
            <a:off x="914400" y="2130426"/>
            <a:ext cx="10363200" cy="1470025"/>
          </a:xfrm>
        </p:spPr>
        <p:txBody>
          <a:bodyPr/>
          <a:lstStyle>
            <a:lvl1pPr algn="ctr">
              <a:defRPr>
                <a:solidFill>
                  <a:schemeClr val="bg1"/>
                </a:solidFill>
              </a:defRPr>
            </a:lvl1pPr>
          </a:lstStyle>
          <a:p>
            <a:r>
              <a:rPr lang="en-US"/>
              <a:t>Click to edit Master title style</a:t>
            </a:r>
            <a:endParaRPr lang="sv-SE"/>
          </a:p>
        </p:txBody>
      </p:sp>
      <p:sp>
        <p:nvSpPr>
          <p:cNvPr id="3" name="Underrubrik 2"/>
          <p:cNvSpPr>
            <a:spLocks noGrp="1"/>
          </p:cNvSpPr>
          <p:nvPr>
            <p:ph type="subTitle" idx="1"/>
          </p:nvPr>
        </p:nvSpPr>
        <p:spPr>
          <a:xfrm>
            <a:off x="1828800" y="3886200"/>
            <a:ext cx="8534400" cy="1752600"/>
          </a:xfrm>
        </p:spPr>
        <p:txBody>
          <a:bodyPr/>
          <a:lstStyle>
            <a:lvl1pPr marL="0" indent="0" algn="ctr">
              <a:buNone/>
              <a:defRPr>
                <a:solidFill>
                  <a:schemeClr val="bg1">
                    <a:lumMod val="95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sv-SE"/>
          </a:p>
        </p:txBody>
      </p:sp>
      <p:sp>
        <p:nvSpPr>
          <p:cNvPr id="4" name="Platshållare för datum 3"/>
          <p:cNvSpPr>
            <a:spLocks noGrp="1"/>
          </p:cNvSpPr>
          <p:nvPr>
            <p:ph type="dt" sz="half" idx="10"/>
          </p:nvPr>
        </p:nvSpPr>
        <p:spPr/>
        <p:txBody>
          <a:bodyPr/>
          <a:lstStyle/>
          <a:p>
            <a:fld id="{E77EB496-ABEF-44ED-A2F0-F0CF274C688E}" type="datetimeFigureOut">
              <a:rPr lang="sv-SE" smtClean="0"/>
              <a:t>2024-03-22</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F1778D9-81D2-4496-A352-7CD7B16C1ED3}" type="slidenum">
              <a:rPr lang="sv-SE" smtClean="0"/>
              <a:t>‹#›</a:t>
            </a:fld>
            <a:endParaRPr lang="sv-SE"/>
          </a:p>
        </p:txBody>
      </p:sp>
      <p:pic>
        <p:nvPicPr>
          <p:cNvPr id="9" name="Bildobjekt 8" descr="Sidfot_lång.png"/>
          <p:cNvPicPr>
            <a:picLocks noChangeAspect="1"/>
          </p:cNvPicPr>
          <p:nvPr userDrawn="1"/>
        </p:nvPicPr>
        <p:blipFill>
          <a:blip r:embed="rId3"/>
          <a:stretch>
            <a:fillRect/>
          </a:stretch>
        </p:blipFill>
        <p:spPr>
          <a:xfrm>
            <a:off x="1" y="6480431"/>
            <a:ext cx="2133600" cy="241044"/>
          </a:xfrm>
          <a:prstGeom prst="rect">
            <a:avLst/>
          </a:prstGeom>
        </p:spPr>
      </p:pic>
    </p:spTree>
    <p:extLst>
      <p:ext uri="{BB962C8B-B14F-4D97-AF65-F5344CB8AC3E}">
        <p14:creationId xmlns:p14="http://schemas.microsoft.com/office/powerpoint/2010/main" val="141874433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itle" preserve="1">
  <p:cSld name="Rubrikbild - Vit">
    <p:spTree>
      <p:nvGrpSpPr>
        <p:cNvPr id="1" name=""/>
        <p:cNvGrpSpPr/>
        <p:nvPr/>
      </p:nvGrpSpPr>
      <p:grpSpPr>
        <a:xfrm>
          <a:off x="0" y="0"/>
          <a:ext cx="0" cy="0"/>
          <a:chOff x="0" y="0"/>
          <a:chExt cx="0" cy="0"/>
        </a:xfrm>
      </p:grpSpPr>
      <p:pic>
        <p:nvPicPr>
          <p:cNvPr id="9" name="Bildobjekt 8" descr="HH_ENG_Liggande.png"/>
          <p:cNvPicPr>
            <a:picLocks noChangeAspect="1"/>
          </p:cNvPicPr>
          <p:nvPr userDrawn="1"/>
        </p:nvPicPr>
        <p:blipFill>
          <a:blip r:embed="rId2"/>
          <a:stretch>
            <a:fillRect/>
          </a:stretch>
        </p:blipFill>
        <p:spPr>
          <a:xfrm>
            <a:off x="424124" y="223137"/>
            <a:ext cx="2374315" cy="587681"/>
          </a:xfrm>
          <a:prstGeom prst="rect">
            <a:avLst/>
          </a:prstGeom>
        </p:spPr>
      </p:pic>
      <p:sp>
        <p:nvSpPr>
          <p:cNvPr id="2" name="Rubrik 1"/>
          <p:cNvSpPr>
            <a:spLocks noGrp="1"/>
          </p:cNvSpPr>
          <p:nvPr>
            <p:ph type="ctrTitle"/>
          </p:nvPr>
        </p:nvSpPr>
        <p:spPr>
          <a:xfrm>
            <a:off x="914400" y="2130426"/>
            <a:ext cx="10363200" cy="1470025"/>
          </a:xfrm>
        </p:spPr>
        <p:txBody>
          <a:bodyPr/>
          <a:lstStyle>
            <a:lvl1pPr algn="ctr">
              <a:defRPr>
                <a:solidFill>
                  <a:schemeClr val="tx1"/>
                </a:solidFill>
              </a:defRPr>
            </a:lvl1pPr>
          </a:lstStyle>
          <a:p>
            <a:r>
              <a:rPr lang="en-US"/>
              <a:t>Click to edit Master title style</a:t>
            </a:r>
            <a:endParaRPr lang="sv-SE"/>
          </a:p>
        </p:txBody>
      </p:sp>
      <p:sp>
        <p:nvSpPr>
          <p:cNvPr id="3" name="Underrubrik 2"/>
          <p:cNvSpPr>
            <a:spLocks noGrp="1"/>
          </p:cNvSpPr>
          <p:nvPr>
            <p:ph type="subTitle" idx="1"/>
          </p:nvPr>
        </p:nvSpPr>
        <p:spPr>
          <a:xfrm>
            <a:off x="1828800" y="3886200"/>
            <a:ext cx="8534400" cy="1752600"/>
          </a:xfrm>
        </p:spPr>
        <p:txBody>
          <a:bodyPr/>
          <a:lstStyle>
            <a:lvl1pPr marL="0" indent="0" algn="ctr">
              <a:buNone/>
              <a:defRPr>
                <a:solidFill>
                  <a:schemeClr val="tx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sv-SE"/>
          </a:p>
        </p:txBody>
      </p:sp>
      <p:sp>
        <p:nvSpPr>
          <p:cNvPr id="4" name="Platshållare för datum 3"/>
          <p:cNvSpPr>
            <a:spLocks noGrp="1"/>
          </p:cNvSpPr>
          <p:nvPr>
            <p:ph type="dt" sz="half" idx="10"/>
          </p:nvPr>
        </p:nvSpPr>
        <p:spPr/>
        <p:txBody>
          <a:bodyPr/>
          <a:lstStyle/>
          <a:p>
            <a:fld id="{E77EB496-ABEF-44ED-A2F0-F0CF274C688E}" type="datetimeFigureOut">
              <a:rPr lang="sv-SE" smtClean="0"/>
              <a:t>2024-03-22</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F1778D9-81D2-4496-A352-7CD7B16C1ED3}" type="slidenum">
              <a:rPr lang="sv-SE" smtClean="0"/>
              <a:t>‹#›</a:t>
            </a:fld>
            <a:endParaRPr lang="sv-SE"/>
          </a:p>
        </p:txBody>
      </p:sp>
      <p:pic>
        <p:nvPicPr>
          <p:cNvPr id="8" name="Bildobjekt 7" descr="Sidfot_lång.png"/>
          <p:cNvPicPr>
            <a:picLocks noChangeAspect="1"/>
          </p:cNvPicPr>
          <p:nvPr userDrawn="1"/>
        </p:nvPicPr>
        <p:blipFill>
          <a:blip r:embed="rId3"/>
          <a:stretch>
            <a:fillRect/>
          </a:stretch>
        </p:blipFill>
        <p:spPr>
          <a:xfrm>
            <a:off x="1" y="6480431"/>
            <a:ext cx="2133600" cy="241044"/>
          </a:xfrm>
          <a:prstGeom prst="rect">
            <a:avLst/>
          </a:prstGeom>
        </p:spPr>
      </p:pic>
    </p:spTree>
    <p:extLst>
      <p:ext uri="{BB962C8B-B14F-4D97-AF65-F5344CB8AC3E}">
        <p14:creationId xmlns:p14="http://schemas.microsoft.com/office/powerpoint/2010/main" val="206396578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US"/>
              <a:t>Click to edit Master title style</a:t>
            </a:r>
            <a:endParaRPr lang="sv-SE"/>
          </a:p>
        </p:txBody>
      </p:sp>
      <p:sp>
        <p:nvSpPr>
          <p:cNvPr id="3" name="Platshållare för innehåll 2"/>
          <p:cNvSpPr>
            <a:spLocks noGrp="1"/>
          </p:cNvSpPr>
          <p:nvPr>
            <p:ph sz="half" idx="1"/>
          </p:nvPr>
        </p:nvSpPr>
        <p:spPr>
          <a:xfrm>
            <a:off x="609600" y="1602000"/>
            <a:ext cx="5472000" cy="452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Platshållare för innehåll 3"/>
          <p:cNvSpPr>
            <a:spLocks noGrp="1"/>
          </p:cNvSpPr>
          <p:nvPr>
            <p:ph sz="half" idx="2"/>
          </p:nvPr>
        </p:nvSpPr>
        <p:spPr>
          <a:xfrm>
            <a:off x="6287080" y="1602000"/>
            <a:ext cx="5472000" cy="452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Platshållare för datum 4"/>
          <p:cNvSpPr>
            <a:spLocks noGrp="1"/>
          </p:cNvSpPr>
          <p:nvPr>
            <p:ph type="dt" sz="half" idx="10"/>
          </p:nvPr>
        </p:nvSpPr>
        <p:spPr/>
        <p:txBody>
          <a:bodyPr/>
          <a:lstStyle/>
          <a:p>
            <a:fld id="{E77EB496-ABEF-44ED-A2F0-F0CF274C688E}" type="datetimeFigureOut">
              <a:rPr lang="sv-SE" smtClean="0"/>
              <a:t>2024-03-22</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7F1778D9-81D2-4496-A352-7CD7B16C1ED3}" type="slidenum">
              <a:rPr lang="sv-SE" smtClean="0"/>
              <a:t>‹#›</a:t>
            </a:fld>
            <a:endParaRPr lang="sv-SE"/>
          </a:p>
        </p:txBody>
      </p:sp>
    </p:spTree>
    <p:extLst>
      <p:ext uri="{BB962C8B-B14F-4D97-AF65-F5344CB8AC3E}">
        <p14:creationId xmlns:p14="http://schemas.microsoft.com/office/powerpoint/2010/main" val="19134768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09601" y="273600"/>
            <a:ext cx="11158332" cy="1143000"/>
          </a:xfrm>
        </p:spPr>
        <p:txBody>
          <a:bodyPr/>
          <a:lstStyle>
            <a:lvl1pPr>
              <a:defRPr/>
            </a:lvl1pPr>
          </a:lstStyle>
          <a:p>
            <a:r>
              <a:rPr lang="en-US"/>
              <a:t>Click to edit Master title style</a:t>
            </a:r>
            <a:endParaRPr lang="sv-SE"/>
          </a:p>
        </p:txBody>
      </p:sp>
      <p:sp>
        <p:nvSpPr>
          <p:cNvPr id="3" name="Platshållare för text 2"/>
          <p:cNvSpPr>
            <a:spLocks noGrp="1"/>
          </p:cNvSpPr>
          <p:nvPr>
            <p:ph type="body" idx="1"/>
          </p:nvPr>
        </p:nvSpPr>
        <p:spPr>
          <a:xfrm>
            <a:off x="609600" y="1485143"/>
            <a:ext cx="5472000" cy="531604"/>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Platshållare för innehåll 3"/>
          <p:cNvSpPr>
            <a:spLocks noGrp="1"/>
          </p:cNvSpPr>
          <p:nvPr>
            <p:ph sz="half" idx="2"/>
          </p:nvPr>
        </p:nvSpPr>
        <p:spPr>
          <a:xfrm>
            <a:off x="609600" y="2084400"/>
            <a:ext cx="5472000" cy="40186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Platshållare för text 4"/>
          <p:cNvSpPr>
            <a:spLocks noGrp="1"/>
          </p:cNvSpPr>
          <p:nvPr>
            <p:ph type="body" sz="quarter" idx="3"/>
          </p:nvPr>
        </p:nvSpPr>
        <p:spPr>
          <a:xfrm>
            <a:off x="6278429" y="1485143"/>
            <a:ext cx="5472000" cy="531604"/>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Platshållare för innehåll 5"/>
          <p:cNvSpPr>
            <a:spLocks noGrp="1"/>
          </p:cNvSpPr>
          <p:nvPr>
            <p:ph sz="quarter" idx="4"/>
          </p:nvPr>
        </p:nvSpPr>
        <p:spPr>
          <a:xfrm>
            <a:off x="6278429" y="2084400"/>
            <a:ext cx="5472000" cy="40186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7" name="Platshållare för datum 6"/>
          <p:cNvSpPr>
            <a:spLocks noGrp="1"/>
          </p:cNvSpPr>
          <p:nvPr>
            <p:ph type="dt" sz="half" idx="10"/>
          </p:nvPr>
        </p:nvSpPr>
        <p:spPr/>
        <p:txBody>
          <a:bodyPr/>
          <a:lstStyle/>
          <a:p>
            <a:fld id="{E77EB496-ABEF-44ED-A2F0-F0CF274C688E}" type="datetimeFigureOut">
              <a:rPr lang="sv-SE" smtClean="0"/>
              <a:t>2024-03-22</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7F1778D9-81D2-4496-A352-7CD7B16C1ED3}" type="slidenum">
              <a:rPr lang="sv-SE" smtClean="0"/>
              <a:t>‹#›</a:t>
            </a:fld>
            <a:endParaRPr lang="sv-SE"/>
          </a:p>
        </p:txBody>
      </p:sp>
    </p:spTree>
    <p:extLst>
      <p:ext uri="{BB962C8B-B14F-4D97-AF65-F5344CB8AC3E}">
        <p14:creationId xmlns:p14="http://schemas.microsoft.com/office/powerpoint/2010/main" val="150595610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US"/>
              <a:t>Click to edit Master title style</a:t>
            </a:r>
            <a:endParaRPr lang="sv-SE"/>
          </a:p>
        </p:txBody>
      </p:sp>
      <p:sp>
        <p:nvSpPr>
          <p:cNvPr id="3" name="Platshållare för datum 2"/>
          <p:cNvSpPr>
            <a:spLocks noGrp="1"/>
          </p:cNvSpPr>
          <p:nvPr>
            <p:ph type="dt" sz="half" idx="10"/>
          </p:nvPr>
        </p:nvSpPr>
        <p:spPr/>
        <p:txBody>
          <a:bodyPr/>
          <a:lstStyle/>
          <a:p>
            <a:fld id="{E77EB496-ABEF-44ED-A2F0-F0CF274C688E}" type="datetimeFigureOut">
              <a:rPr lang="sv-SE" smtClean="0"/>
              <a:t>2024-03-22</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7F1778D9-81D2-4496-A352-7CD7B16C1ED3}" type="slidenum">
              <a:rPr lang="sv-SE" smtClean="0"/>
              <a:t>‹#›</a:t>
            </a:fld>
            <a:endParaRPr lang="sv-SE"/>
          </a:p>
        </p:txBody>
      </p:sp>
    </p:spTree>
    <p:extLst>
      <p:ext uri="{BB962C8B-B14F-4D97-AF65-F5344CB8AC3E}">
        <p14:creationId xmlns:p14="http://schemas.microsoft.com/office/powerpoint/2010/main" val="163751475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E77EB496-ABEF-44ED-A2F0-F0CF274C688E}" type="datetimeFigureOut">
              <a:rPr lang="sv-SE" smtClean="0"/>
              <a:t>2024-03-22</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7F1778D9-81D2-4496-A352-7CD7B16C1ED3}" type="slidenum">
              <a:rPr lang="sv-SE" smtClean="0"/>
              <a:t>‹#›</a:t>
            </a:fld>
            <a:endParaRPr lang="sv-SE"/>
          </a:p>
        </p:txBody>
      </p:sp>
    </p:spTree>
    <p:extLst>
      <p:ext uri="{BB962C8B-B14F-4D97-AF65-F5344CB8AC3E}">
        <p14:creationId xmlns:p14="http://schemas.microsoft.com/office/powerpoint/2010/main" val="423709607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sv-SE"/>
          </a:p>
        </p:txBody>
      </p:sp>
      <p:sp>
        <p:nvSpPr>
          <p:cNvPr id="3" name="Platshållare för innehåll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Platshållare för tex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Platshållare för datum 4"/>
          <p:cNvSpPr>
            <a:spLocks noGrp="1"/>
          </p:cNvSpPr>
          <p:nvPr>
            <p:ph type="dt" sz="half" idx="10"/>
          </p:nvPr>
        </p:nvSpPr>
        <p:spPr/>
        <p:txBody>
          <a:bodyPr/>
          <a:lstStyle/>
          <a:p>
            <a:fld id="{E77EB496-ABEF-44ED-A2F0-F0CF274C688E}" type="datetimeFigureOut">
              <a:rPr lang="sv-SE" smtClean="0"/>
              <a:t>2024-03-22</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7F1778D9-81D2-4496-A352-7CD7B16C1ED3}" type="slidenum">
              <a:rPr lang="sv-SE" smtClean="0"/>
              <a:t>‹#›</a:t>
            </a:fld>
            <a:endParaRPr lang="sv-SE"/>
          </a:p>
        </p:txBody>
      </p:sp>
    </p:spTree>
    <p:extLst>
      <p:ext uri="{BB962C8B-B14F-4D97-AF65-F5344CB8AC3E}">
        <p14:creationId xmlns:p14="http://schemas.microsoft.com/office/powerpoint/2010/main" val="121851660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sv-SE"/>
          </a:p>
        </p:txBody>
      </p:sp>
      <p:sp>
        <p:nvSpPr>
          <p:cNvPr id="3" name="Platshållare för bild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sv-SE"/>
          </a:p>
        </p:txBody>
      </p:sp>
      <p:sp>
        <p:nvSpPr>
          <p:cNvPr id="4" name="Platshållare för tex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Platshållare för datum 4"/>
          <p:cNvSpPr>
            <a:spLocks noGrp="1"/>
          </p:cNvSpPr>
          <p:nvPr>
            <p:ph type="dt" sz="half" idx="10"/>
          </p:nvPr>
        </p:nvSpPr>
        <p:spPr/>
        <p:txBody>
          <a:bodyPr/>
          <a:lstStyle/>
          <a:p>
            <a:fld id="{E77EB496-ABEF-44ED-A2F0-F0CF274C688E}" type="datetimeFigureOut">
              <a:rPr lang="sv-SE" smtClean="0"/>
              <a:t>2024-03-22</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7F1778D9-81D2-4496-A352-7CD7B16C1ED3}" type="slidenum">
              <a:rPr lang="sv-SE" smtClean="0"/>
              <a:t>‹#›</a:t>
            </a:fld>
            <a:endParaRPr lang="sv-SE"/>
          </a:p>
        </p:txBody>
      </p:sp>
    </p:spTree>
    <p:extLst>
      <p:ext uri="{BB962C8B-B14F-4D97-AF65-F5344CB8AC3E}">
        <p14:creationId xmlns:p14="http://schemas.microsoft.com/office/powerpoint/2010/main" val="150240089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US"/>
              <a:t>Click to edit Master title style</a:t>
            </a:r>
            <a:endParaRPr lang="sv-SE"/>
          </a:p>
        </p:txBody>
      </p:sp>
      <p:sp>
        <p:nvSpPr>
          <p:cNvPr id="3" name="Platshållare för lodrät text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Platshållare för datum 3"/>
          <p:cNvSpPr>
            <a:spLocks noGrp="1"/>
          </p:cNvSpPr>
          <p:nvPr>
            <p:ph type="dt" sz="half" idx="10"/>
          </p:nvPr>
        </p:nvSpPr>
        <p:spPr/>
        <p:txBody>
          <a:bodyPr/>
          <a:lstStyle/>
          <a:p>
            <a:fld id="{E77EB496-ABEF-44ED-A2F0-F0CF274C688E}" type="datetimeFigureOut">
              <a:rPr lang="sv-SE" smtClean="0"/>
              <a:t>2024-03-22</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F1778D9-81D2-4496-A352-7CD7B16C1ED3}" type="slidenum">
              <a:rPr lang="sv-SE" smtClean="0"/>
              <a:t>‹#›</a:t>
            </a:fld>
            <a:endParaRPr lang="sv-SE"/>
          </a:p>
        </p:txBody>
      </p:sp>
    </p:spTree>
    <p:extLst>
      <p:ext uri="{BB962C8B-B14F-4D97-AF65-F5344CB8AC3E}">
        <p14:creationId xmlns:p14="http://schemas.microsoft.com/office/powerpoint/2010/main" val="1019187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839200" y="274639"/>
            <a:ext cx="2743200" cy="5851525"/>
          </a:xfrm>
        </p:spPr>
        <p:txBody>
          <a:bodyPr vert="eaVert"/>
          <a:lstStyle/>
          <a:p>
            <a:r>
              <a:rPr lang="en-US"/>
              <a:t>Click to edit Master title style</a:t>
            </a:r>
            <a:endParaRPr lang="sv-SE"/>
          </a:p>
        </p:txBody>
      </p:sp>
      <p:sp>
        <p:nvSpPr>
          <p:cNvPr id="3" name="Platshållare för lodrät text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Platshållare för datum 3"/>
          <p:cNvSpPr>
            <a:spLocks noGrp="1"/>
          </p:cNvSpPr>
          <p:nvPr>
            <p:ph type="dt" sz="half" idx="10"/>
          </p:nvPr>
        </p:nvSpPr>
        <p:spPr/>
        <p:txBody>
          <a:bodyPr/>
          <a:lstStyle/>
          <a:p>
            <a:fld id="{E77EB496-ABEF-44ED-A2F0-F0CF274C688E}" type="datetimeFigureOut">
              <a:rPr lang="sv-SE" smtClean="0"/>
              <a:t>2024-03-22</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F1778D9-81D2-4496-A352-7CD7B16C1ED3}" type="slidenum">
              <a:rPr lang="sv-SE" smtClean="0"/>
              <a:t>‹#›</a:t>
            </a:fld>
            <a:endParaRPr lang="sv-SE"/>
          </a:p>
        </p:txBody>
      </p:sp>
    </p:spTree>
    <p:extLst>
      <p:ext uri="{BB962C8B-B14F-4D97-AF65-F5344CB8AC3E}">
        <p14:creationId xmlns:p14="http://schemas.microsoft.com/office/powerpoint/2010/main" val="292513079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6154" name="Rectangle 10"/>
          <p:cNvSpPr>
            <a:spLocks noGrp="1" noChangeArrowheads="1"/>
          </p:cNvSpPr>
          <p:nvPr>
            <p:ph type="ctrTitle"/>
          </p:nvPr>
        </p:nvSpPr>
        <p:spPr>
          <a:xfrm>
            <a:off x="914400" y="2286000"/>
            <a:ext cx="10363200" cy="1143000"/>
          </a:xfrm>
        </p:spPr>
        <p:txBody>
          <a:bodyPr/>
          <a:lstStyle>
            <a:lvl1pPr>
              <a:defRPr sz="4000">
                <a:solidFill>
                  <a:srgbClr val="C8C8C8"/>
                </a:solidFill>
              </a:defRPr>
            </a:lvl1pPr>
          </a:lstStyle>
          <a:p>
            <a:r>
              <a:rPr lang="sv-SE"/>
              <a:t>Klicka här för att ändra format</a:t>
            </a:r>
            <a:endParaRPr lang="sv-SE" dirty="0"/>
          </a:p>
        </p:txBody>
      </p:sp>
      <p:sp>
        <p:nvSpPr>
          <p:cNvPr id="6155" name="Rectangle 11"/>
          <p:cNvSpPr>
            <a:spLocks noGrp="1" noChangeArrowheads="1"/>
          </p:cNvSpPr>
          <p:nvPr>
            <p:ph type="subTitle" idx="1"/>
          </p:nvPr>
        </p:nvSpPr>
        <p:spPr>
          <a:xfrm>
            <a:off x="914400" y="3886200"/>
            <a:ext cx="10363200" cy="1752600"/>
          </a:xfrm>
        </p:spPr>
        <p:txBody>
          <a:bodyPr/>
          <a:lstStyle>
            <a:lvl1pPr marL="0" indent="0">
              <a:buFontTx/>
              <a:buNone/>
              <a:defRPr/>
            </a:lvl1pPr>
          </a:lstStyle>
          <a:p>
            <a:r>
              <a:rPr lang="sv-SE"/>
              <a:t>Klicka här för att ändra format på underrubrik i bakgrunden</a:t>
            </a:r>
          </a:p>
        </p:txBody>
      </p:sp>
      <p:pic>
        <p:nvPicPr>
          <p:cNvPr id="6" name="Bildobjekt 5" descr="GIH_eng_90mm.tif"/>
          <p:cNvPicPr>
            <a:picLocks noChangeAspect="1"/>
          </p:cNvPicPr>
          <p:nvPr userDrawn="1"/>
        </p:nvPicPr>
        <p:blipFill>
          <a:blip r:embed="rId2" cstate="screen"/>
          <a:stretch>
            <a:fillRect/>
          </a:stretch>
        </p:blipFill>
        <p:spPr>
          <a:xfrm>
            <a:off x="927100" y="111125"/>
            <a:ext cx="3734173" cy="793028"/>
          </a:xfrm>
          <a:prstGeom prst="rect">
            <a:avLst/>
          </a:prstGeom>
        </p:spPr>
      </p:pic>
    </p:spTree>
    <p:extLst>
      <p:ext uri="{BB962C8B-B14F-4D97-AF65-F5344CB8AC3E}">
        <p14:creationId xmlns:p14="http://schemas.microsoft.com/office/powerpoint/2010/main" val="42091949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en-US"/>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79294218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Rubrik och innehåll (ej punkte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en-US"/>
          </a:p>
        </p:txBody>
      </p:sp>
      <p:sp>
        <p:nvSpPr>
          <p:cNvPr id="3" name="Platshållare för innehåll 2"/>
          <p:cNvSpPr>
            <a:spLocks noGrp="1"/>
          </p:cNvSpPr>
          <p:nvPr>
            <p:ph idx="1"/>
          </p:nvPr>
        </p:nvSpPr>
        <p:spPr/>
        <p:txBody>
          <a:bodyPr/>
          <a:lstStyle>
            <a:lvl1pPr marL="0" indent="0">
              <a:buNone/>
              <a:defRPr/>
            </a:lvl1pPr>
            <a:lvl2pPr marL="461963" indent="-4763">
              <a:buNone/>
              <a:defRPr/>
            </a:lvl2pPr>
            <a:lvl3pPr marL="914400" indent="0">
              <a:buNone/>
              <a:defRPr/>
            </a:lvl3pPr>
            <a:lvl4pPr marL="1376363" indent="-4763">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Tree>
    <p:extLst>
      <p:ext uri="{BB962C8B-B14F-4D97-AF65-F5344CB8AC3E}">
        <p14:creationId xmlns:p14="http://schemas.microsoft.com/office/powerpoint/2010/main" val="429282938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en-US"/>
          </a:p>
        </p:txBody>
      </p:sp>
      <p:sp>
        <p:nvSpPr>
          <p:cNvPr id="3" name="Platshållare för innehåll 2"/>
          <p:cNvSpPr>
            <a:spLocks noGrp="1"/>
          </p:cNvSpPr>
          <p:nvPr>
            <p:ph sz="half" idx="1"/>
          </p:nvPr>
        </p:nvSpPr>
        <p:spPr>
          <a:xfrm>
            <a:off x="914400" y="2057400"/>
            <a:ext cx="5080000" cy="4572000"/>
          </a:xfr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Platshållare för innehåll 3"/>
          <p:cNvSpPr>
            <a:spLocks noGrp="1"/>
          </p:cNvSpPr>
          <p:nvPr>
            <p:ph sz="half" idx="2"/>
          </p:nvPr>
        </p:nvSpPr>
        <p:spPr>
          <a:xfrm>
            <a:off x="6197600" y="2057400"/>
            <a:ext cx="5080000" cy="4572000"/>
          </a:xfr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Tree>
    <p:extLst>
      <p:ext uri="{BB962C8B-B14F-4D97-AF65-F5344CB8AC3E}">
        <p14:creationId xmlns:p14="http://schemas.microsoft.com/office/powerpoint/2010/main" val="74636631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Rubrik och innehåll med under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en-US" dirty="0"/>
          </a:p>
        </p:txBody>
      </p:sp>
      <p:sp>
        <p:nvSpPr>
          <p:cNvPr id="3" name="Platshållare för innehåll 2"/>
          <p:cNvSpPr>
            <a:spLocks noGrp="1"/>
          </p:cNvSpPr>
          <p:nvPr>
            <p:ph idx="1"/>
          </p:nvPr>
        </p:nvSpPr>
        <p:spPr>
          <a:xfrm>
            <a:off x="914400" y="2456953"/>
            <a:ext cx="10363200" cy="4172447"/>
          </a:xfrm>
        </p:spPr>
        <p:txBody>
          <a:bodyPr/>
          <a:lstStyle>
            <a:lvl4pPr>
              <a:buFont typeface="Arial" pitchFamily="34" charset="0"/>
              <a:buChar char="•"/>
              <a:defRPr sz="1800"/>
            </a:lvl4pPr>
            <a:lvl5pPr>
              <a:defRPr sz="18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Platshållare för text 4"/>
          <p:cNvSpPr>
            <a:spLocks noGrp="1"/>
          </p:cNvSpPr>
          <p:nvPr>
            <p:ph type="body" sz="quarter" idx="10" hasCustomPrompt="1"/>
          </p:nvPr>
        </p:nvSpPr>
        <p:spPr>
          <a:xfrm>
            <a:off x="912285" y="2068514"/>
            <a:ext cx="10367433" cy="390525"/>
          </a:xfrm>
        </p:spPr>
        <p:txBody>
          <a:bodyPr/>
          <a:lstStyle>
            <a:lvl1pPr>
              <a:buNone/>
              <a:defRPr sz="2800" b="0"/>
            </a:lvl1pPr>
          </a:lstStyle>
          <a:p>
            <a:pPr lvl="0"/>
            <a:r>
              <a:rPr lang="sv-SE" dirty="0"/>
              <a:t>Klicka för att skriva in underrubrik</a:t>
            </a:r>
          </a:p>
        </p:txBody>
      </p:sp>
    </p:spTree>
    <p:extLst>
      <p:ext uri="{BB962C8B-B14F-4D97-AF65-F5344CB8AC3E}">
        <p14:creationId xmlns:p14="http://schemas.microsoft.com/office/powerpoint/2010/main" val="318123917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vå innehållsdelar med underrbu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en-US"/>
          </a:p>
        </p:txBody>
      </p:sp>
      <p:sp>
        <p:nvSpPr>
          <p:cNvPr id="3" name="Platshållare för innehåll 2"/>
          <p:cNvSpPr>
            <a:spLocks noGrp="1"/>
          </p:cNvSpPr>
          <p:nvPr>
            <p:ph sz="half" idx="1"/>
          </p:nvPr>
        </p:nvSpPr>
        <p:spPr>
          <a:xfrm>
            <a:off x="914400" y="2459038"/>
            <a:ext cx="5080000" cy="4170362"/>
          </a:xfr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Platshållare för innehåll 3"/>
          <p:cNvSpPr>
            <a:spLocks noGrp="1"/>
          </p:cNvSpPr>
          <p:nvPr>
            <p:ph sz="half" idx="2"/>
          </p:nvPr>
        </p:nvSpPr>
        <p:spPr>
          <a:xfrm>
            <a:off x="6197600" y="2459038"/>
            <a:ext cx="5080000" cy="4170362"/>
          </a:xfr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6" name="Platshållare för text 5"/>
          <p:cNvSpPr>
            <a:spLocks noGrp="1"/>
          </p:cNvSpPr>
          <p:nvPr>
            <p:ph type="body" sz="quarter" idx="10" hasCustomPrompt="1"/>
          </p:nvPr>
        </p:nvSpPr>
        <p:spPr>
          <a:xfrm>
            <a:off x="901701" y="2068514"/>
            <a:ext cx="5099051" cy="390525"/>
          </a:xfrm>
        </p:spPr>
        <p:txBody>
          <a:bodyPr/>
          <a:lstStyle>
            <a:lvl1pPr>
              <a:buNone/>
              <a:defRPr sz="2800" baseline="0"/>
            </a:lvl1pPr>
          </a:lstStyle>
          <a:p>
            <a:pPr lvl="0"/>
            <a:r>
              <a:rPr lang="sv-SE" dirty="0"/>
              <a:t>Underrubrik</a:t>
            </a:r>
          </a:p>
        </p:txBody>
      </p:sp>
      <p:sp>
        <p:nvSpPr>
          <p:cNvPr id="8" name="Platshållare för text 5"/>
          <p:cNvSpPr>
            <a:spLocks noGrp="1"/>
          </p:cNvSpPr>
          <p:nvPr>
            <p:ph type="body" sz="quarter" idx="12" hasCustomPrompt="1"/>
          </p:nvPr>
        </p:nvSpPr>
        <p:spPr>
          <a:xfrm>
            <a:off x="6212417" y="2068514"/>
            <a:ext cx="5099051" cy="390525"/>
          </a:xfrm>
        </p:spPr>
        <p:txBody>
          <a:bodyPr/>
          <a:lstStyle>
            <a:lvl1pPr>
              <a:buNone/>
              <a:defRPr sz="2800" baseline="0"/>
            </a:lvl1pPr>
          </a:lstStyle>
          <a:p>
            <a:pPr lvl="0"/>
            <a:r>
              <a:rPr lang="sv-SE" dirty="0"/>
              <a:t>Underrubrik</a:t>
            </a:r>
          </a:p>
        </p:txBody>
      </p:sp>
    </p:spTree>
    <p:extLst>
      <p:ext uri="{BB962C8B-B14F-4D97-AF65-F5344CB8AC3E}">
        <p14:creationId xmlns:p14="http://schemas.microsoft.com/office/powerpoint/2010/main" val="2216439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Fyra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en-US"/>
          </a:p>
        </p:txBody>
      </p:sp>
      <p:sp>
        <p:nvSpPr>
          <p:cNvPr id="3" name="Platshållare för innehåll 2"/>
          <p:cNvSpPr>
            <a:spLocks noGrp="1"/>
          </p:cNvSpPr>
          <p:nvPr>
            <p:ph sz="half" idx="1"/>
          </p:nvPr>
        </p:nvSpPr>
        <p:spPr>
          <a:xfrm>
            <a:off x="914400" y="2057401"/>
            <a:ext cx="5080000" cy="2239120"/>
          </a:xfr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p:txBody>
      </p:sp>
      <p:sp>
        <p:nvSpPr>
          <p:cNvPr id="4" name="Platshållare för innehåll 3"/>
          <p:cNvSpPr>
            <a:spLocks noGrp="1"/>
          </p:cNvSpPr>
          <p:nvPr>
            <p:ph sz="half" idx="2"/>
          </p:nvPr>
        </p:nvSpPr>
        <p:spPr>
          <a:xfrm>
            <a:off x="6197600" y="2057401"/>
            <a:ext cx="5080000" cy="2239120"/>
          </a:xfr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p:txBody>
      </p:sp>
      <p:sp>
        <p:nvSpPr>
          <p:cNvPr id="5" name="Platshållare för innehåll 2"/>
          <p:cNvSpPr>
            <a:spLocks noGrp="1"/>
          </p:cNvSpPr>
          <p:nvPr>
            <p:ph sz="half" idx="10"/>
          </p:nvPr>
        </p:nvSpPr>
        <p:spPr>
          <a:xfrm>
            <a:off x="914400" y="4409330"/>
            <a:ext cx="5080000" cy="2239120"/>
          </a:xfr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p:txBody>
      </p:sp>
      <p:sp>
        <p:nvSpPr>
          <p:cNvPr id="6" name="Platshållare för innehåll 3"/>
          <p:cNvSpPr>
            <a:spLocks noGrp="1"/>
          </p:cNvSpPr>
          <p:nvPr>
            <p:ph sz="half" idx="11"/>
          </p:nvPr>
        </p:nvSpPr>
        <p:spPr>
          <a:xfrm>
            <a:off x="6197600" y="4409330"/>
            <a:ext cx="5080000" cy="2239120"/>
          </a:xfr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p:txBody>
      </p:sp>
    </p:spTree>
    <p:extLst>
      <p:ext uri="{BB962C8B-B14F-4D97-AF65-F5344CB8AC3E}">
        <p14:creationId xmlns:p14="http://schemas.microsoft.com/office/powerpoint/2010/main" val="317255601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en-US"/>
          </a:p>
        </p:txBody>
      </p:sp>
    </p:spTree>
    <p:extLst>
      <p:ext uri="{BB962C8B-B14F-4D97-AF65-F5344CB8AC3E}">
        <p14:creationId xmlns:p14="http://schemas.microsoft.com/office/powerpoint/2010/main" val="368096385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4584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3.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image" Target="../media/image4.pn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19" Type="http://schemas.openxmlformats.org/officeDocument/2006/relationships/theme" Target="../theme/theme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theme" Target="../theme/theme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image" Target="../media/image6.png"/><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image" Target="../media/image5.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theme" Target="../theme/theme5.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image" Target="../media/image6.png"/><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image" Target="../media/image5.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image" Target="../media/image8.tiff"/><Relationship Id="rId5" Type="http://schemas.openxmlformats.org/officeDocument/2006/relationships/slideLayout" Target="../slideLayouts/slideLayout70.xml"/><Relationship Id="rId10" Type="http://schemas.openxmlformats.org/officeDocument/2006/relationships/theme" Target="../theme/theme6.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757195" y="333375"/>
            <a:ext cx="9663443" cy="1366838"/>
          </a:xfrm>
          <a:prstGeom prst="rect">
            <a:avLst/>
          </a:prstGeom>
        </p:spPr>
        <p:txBody>
          <a:bodyPr vert="horz" lIns="0" tIns="0" rIns="0" bIns="0" rtlCol="0" anchor="b" anchorCtr="0">
            <a:noAutofit/>
          </a:bodyPr>
          <a:lstStyle/>
          <a:p>
            <a:r>
              <a:rPr lang="sv-SE"/>
              <a:t>Klicka här för att ändra format</a:t>
            </a:r>
          </a:p>
        </p:txBody>
      </p:sp>
      <p:sp>
        <p:nvSpPr>
          <p:cNvPr id="3" name="Platshållare för text 2"/>
          <p:cNvSpPr>
            <a:spLocks noGrp="1"/>
          </p:cNvSpPr>
          <p:nvPr>
            <p:ph type="body" idx="1"/>
          </p:nvPr>
        </p:nvSpPr>
        <p:spPr>
          <a:xfrm>
            <a:off x="739604" y="1808163"/>
            <a:ext cx="10514012" cy="4537075"/>
          </a:xfrm>
          <a:prstGeom prst="rect">
            <a:avLst/>
          </a:prstGeom>
        </p:spPr>
        <p:txBody>
          <a:bodyPr vert="horz" lIns="0" tIns="0" rIns="0" bIns="0" rtlCol="0">
            <a:noAutofit/>
          </a:bodyPr>
          <a:lstStyle/>
          <a:p>
            <a:pPr lvl="0"/>
            <a:r>
              <a:rPr lang="sv-SE"/>
              <a:t>Redigera format för bakgrundstext </a:t>
            </a:r>
          </a:p>
          <a:p>
            <a:pPr lvl="1"/>
            <a:r>
              <a:rPr lang="sv-SE"/>
              <a:t>Nivå två</a:t>
            </a:r>
          </a:p>
          <a:p>
            <a:pPr lvl="2"/>
            <a:r>
              <a:rPr lang="sv-SE"/>
              <a:t>Nivå tre</a:t>
            </a:r>
          </a:p>
          <a:p>
            <a:pPr lvl="3"/>
            <a:r>
              <a:rPr lang="sv-SE"/>
              <a:t>Nivå fyra</a:t>
            </a:r>
          </a:p>
        </p:txBody>
      </p:sp>
      <p:pic>
        <p:nvPicPr>
          <p:cNvPr id="6" name="Bildobjekt 5">
            <a:extLst>
              <a:ext uri="{FF2B5EF4-FFF2-40B4-BE49-F238E27FC236}">
                <a16:creationId xmlns:a16="http://schemas.microsoft.com/office/drawing/2014/main" id="{EE4FF12C-F9DF-4D72-AE70-50C890BC6E3F}"/>
              </a:ext>
            </a:extLst>
          </p:cNvPr>
          <p:cNvPicPr>
            <a:picLocks noChangeAspect="1"/>
          </p:cNvPicPr>
          <p:nvPr userDrawn="1"/>
        </p:nvPicPr>
        <p:blipFill>
          <a:blip r:embed="rId14"/>
          <a:stretch>
            <a:fillRect/>
          </a:stretch>
        </p:blipFill>
        <p:spPr>
          <a:xfrm>
            <a:off x="11553212" y="169070"/>
            <a:ext cx="419483" cy="392904"/>
          </a:xfrm>
          <a:prstGeom prst="rect">
            <a:avLst/>
          </a:prstGeom>
        </p:spPr>
      </p:pic>
      <p:sp>
        <p:nvSpPr>
          <p:cNvPr id="5" name="textruta 4">
            <a:extLst>
              <a:ext uri="{FF2B5EF4-FFF2-40B4-BE49-F238E27FC236}">
                <a16:creationId xmlns:a16="http://schemas.microsoft.com/office/drawing/2014/main" id="{127DD198-F45C-BAFB-4239-DC6F3F80BFC7}"/>
              </a:ext>
            </a:extLst>
          </p:cNvPr>
          <p:cNvSpPr txBox="1"/>
          <p:nvPr userDrawn="1">
            <p:extLst>
              <p:ext uri="{1162E1C5-73C7-4A58-AE30-91384D911F3F}">
                <p184:classification xmlns:p184="http://schemas.microsoft.com/office/powerpoint/2018/4/main" val="hdr"/>
              </p:ext>
            </p:extLst>
          </p:nvPr>
        </p:nvSpPr>
        <p:spPr>
          <a:xfrm>
            <a:off x="11363325" y="63500"/>
            <a:ext cx="787400" cy="121920"/>
          </a:xfrm>
          <a:prstGeom prst="rect">
            <a:avLst/>
          </a:prstGeom>
        </p:spPr>
        <p:txBody>
          <a:bodyPr horzOverflow="overflow" lIns="0" tIns="0" rIns="0" bIns="0">
            <a:spAutoFit/>
          </a:bodyPr>
          <a:lstStyle/>
          <a:p>
            <a:pPr algn="l"/>
            <a:r>
              <a:rPr lang="sv-SE" sz="800">
                <a:solidFill>
                  <a:srgbClr val="000000"/>
                </a:solidFill>
                <a:latin typeface="Calibri" panose="020F0502020204030204" pitchFamily="34" charset="0"/>
                <a:cs typeface="Calibri" panose="020F0502020204030204" pitchFamily="34" charset="0"/>
              </a:rPr>
              <a:t>Begränsad delning</a:t>
            </a:r>
          </a:p>
        </p:txBody>
      </p:sp>
    </p:spTree>
    <p:extLst>
      <p:ext uri="{BB962C8B-B14F-4D97-AF65-F5344CB8AC3E}">
        <p14:creationId xmlns:p14="http://schemas.microsoft.com/office/powerpoint/2010/main" val="2492816128"/>
      </p:ext>
    </p:extLst>
  </p:cSld>
  <p:clrMap bg1="lt1" tx1="dk1" bg2="lt2" tx2="dk2" accent1="accent1" accent2="accent2" accent3="accent3" accent4="accent4" accent5="accent5" accent6="accent6" hlink="hlink" folHlink="folHlink"/>
  <p:sldLayoutIdLst>
    <p:sldLayoutId id="2147483649" r:id="rId1"/>
    <p:sldLayoutId id="2147483670" r:id="rId2"/>
    <p:sldLayoutId id="2147483656" r:id="rId3"/>
    <p:sldLayoutId id="2147483671" r:id="rId4"/>
    <p:sldLayoutId id="2147483652" r:id="rId5"/>
    <p:sldLayoutId id="2147483659" r:id="rId6"/>
    <p:sldLayoutId id="2147483660" r:id="rId7"/>
    <p:sldLayoutId id="2147483668" r:id="rId8"/>
    <p:sldLayoutId id="2147483669" r:id="rId9"/>
    <p:sldLayoutId id="2147483666" r:id="rId10"/>
    <p:sldLayoutId id="2147483667" r:id="rId11"/>
    <p:sldLayoutId id="2147483655" r:id="rId12"/>
  </p:sldLayoutIdLst>
  <p:hf sldNum="0" hdr="0" ftr="0" dt="0"/>
  <p:txStyles>
    <p:titleStyle>
      <a:lvl1pPr algn="l" defTabSz="914400" rtl="0" eaLnBrk="1" latinLnBrk="0" hangingPunct="1">
        <a:lnSpc>
          <a:spcPct val="90000"/>
        </a:lnSpc>
        <a:spcBef>
          <a:spcPct val="0"/>
        </a:spcBef>
        <a:buNone/>
        <a:defRPr sz="3800" kern="1200">
          <a:solidFill>
            <a:schemeClr val="tx1"/>
          </a:solidFill>
          <a:latin typeface="+mj-lt"/>
          <a:ea typeface="+mj-ea"/>
          <a:cs typeface="+mj-cs"/>
        </a:defRPr>
      </a:lvl1pPr>
    </p:titleStyle>
    <p:bodyStyle>
      <a:lvl1pPr marL="179388" indent="-179388" algn="l" defTabSz="914400" rtl="0" eaLnBrk="1" latinLnBrk="0" hangingPunct="1">
        <a:lnSpc>
          <a:spcPct val="110000"/>
        </a:lnSpc>
        <a:spcBef>
          <a:spcPts val="1000"/>
        </a:spcBef>
        <a:spcAft>
          <a:spcPts val="600"/>
        </a:spcAft>
        <a:buFont typeface="Arial" panose="020B0604020202020204" pitchFamily="34" charset="0"/>
        <a:buChar char="•"/>
        <a:defRPr sz="2000" kern="1200" baseline="0">
          <a:solidFill>
            <a:schemeClr val="tx1"/>
          </a:solidFill>
          <a:latin typeface="+mn-lt"/>
          <a:ea typeface="+mn-ea"/>
          <a:cs typeface="+mn-cs"/>
        </a:defRPr>
      </a:lvl1pPr>
      <a:lvl2pPr marL="627063" indent="-179388" algn="l" defTabSz="914400" rtl="0" eaLnBrk="1" latinLnBrk="0" hangingPunct="1">
        <a:lnSpc>
          <a:spcPct val="110000"/>
        </a:lnSpc>
        <a:spcBef>
          <a:spcPts val="0"/>
        </a:spcBef>
        <a:spcAft>
          <a:spcPts val="600"/>
        </a:spcAft>
        <a:buFont typeface="Calibri" panose="020F0502020204030204" pitchFamily="34" charset="0"/>
        <a:buChar char="ꟷ"/>
        <a:defRPr sz="1800" kern="1200">
          <a:solidFill>
            <a:schemeClr val="tx1"/>
          </a:solidFill>
          <a:latin typeface="+mn-lt"/>
          <a:ea typeface="+mn-ea"/>
          <a:cs typeface="+mn-cs"/>
        </a:defRPr>
      </a:lvl2pPr>
      <a:lvl3pPr marL="1076325" indent="-177800" algn="l" defTabSz="914400" rtl="0" eaLnBrk="1" latinLnBrk="0" hangingPunct="1">
        <a:lnSpc>
          <a:spcPct val="110000"/>
        </a:lnSpc>
        <a:spcBef>
          <a:spcPts val="0"/>
        </a:spcBef>
        <a:spcAft>
          <a:spcPts val="600"/>
        </a:spcAft>
        <a:buFont typeface="Calibri" panose="020F0502020204030204" pitchFamily="34" charset="0"/>
        <a:buChar char="ꟷ"/>
        <a:defRPr sz="1600" kern="1200">
          <a:solidFill>
            <a:schemeClr val="tx1"/>
          </a:solidFill>
          <a:latin typeface="+mn-lt"/>
          <a:ea typeface="+mn-ea"/>
          <a:cs typeface="+mn-cs"/>
        </a:defRPr>
      </a:lvl3pPr>
      <a:lvl4pPr marL="1524000" indent="-177800" algn="l" defTabSz="914400" rtl="0" eaLnBrk="1" latinLnBrk="0" hangingPunct="1">
        <a:lnSpc>
          <a:spcPct val="110000"/>
        </a:lnSpc>
        <a:spcBef>
          <a:spcPts val="0"/>
        </a:spcBef>
        <a:spcAft>
          <a:spcPts val="600"/>
        </a:spcAft>
        <a:buFont typeface="Calibri" panose="020F0502020204030204" pitchFamily="34" charset="0"/>
        <a:buChar char="ꟷ"/>
        <a:defRPr sz="1600" kern="1200">
          <a:solidFill>
            <a:schemeClr val="tx1"/>
          </a:solidFill>
          <a:latin typeface="+mn-lt"/>
          <a:ea typeface="+mn-ea"/>
          <a:cs typeface="+mn-cs"/>
        </a:defRPr>
      </a:lvl4pPr>
      <a:lvl5pPr marL="1116000" indent="-228600" algn="l" defTabSz="914400" rtl="0" eaLnBrk="1" latinLnBrk="0" hangingPunct="1">
        <a:lnSpc>
          <a:spcPct val="90000"/>
        </a:lnSpc>
        <a:spcBef>
          <a:spcPts val="500"/>
        </a:spcBef>
        <a:buFont typeface="Calibri" panose="020F0502020204030204" pitchFamily="34" charset="0"/>
        <a:buChar char="ꟷ"/>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guide id="3" pos="461" userDrawn="1">
          <p15:clr>
            <a:srgbClr val="F26B43"/>
          </p15:clr>
        </p15:guide>
        <p15:guide id="4" pos="7151" userDrawn="1">
          <p15:clr>
            <a:srgbClr val="F26B43"/>
          </p15:clr>
        </p15:guide>
        <p15:guide id="5" orient="horz" pos="3997" userDrawn="1">
          <p15:clr>
            <a:srgbClr val="F26B43"/>
          </p15:clr>
        </p15:guide>
        <p15:guide id="7" orient="horz" pos="1139" userDrawn="1">
          <p15:clr>
            <a:srgbClr val="F26B43"/>
          </p15:clr>
        </p15:guide>
        <p15:guide id="8" orient="horz" pos="1071" userDrawn="1">
          <p15:clr>
            <a:srgbClr val="F26B43"/>
          </p15:clr>
        </p15:guide>
        <p15:guide id="9" orient="horz" pos="210" userDrawn="1">
          <p15:clr>
            <a:srgbClr val="F26B43"/>
          </p15:clr>
        </p15:guide>
        <p15:guide id="10" orient="horz" pos="4247" userDrawn="1">
          <p15:clr>
            <a:srgbClr val="F26B43"/>
          </p15:clr>
        </p15:guide>
        <p15:guide id="11" pos="3727" userDrawn="1">
          <p15:clr>
            <a:srgbClr val="F26B43"/>
          </p15:clr>
        </p15:guide>
        <p15:guide id="12" pos="7537" userDrawn="1">
          <p15:clr>
            <a:srgbClr val="F26B43"/>
          </p15:clr>
        </p15:guide>
        <p15:guide id="13" pos="3953"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EFB76C1F-B32A-4D07-9C8A-E3DAD6CE9567}"/>
              </a:ext>
            </a:extLst>
          </p:cNvPr>
          <p:cNvSpPr>
            <a:spLocks noGrp="1" noChangeArrowheads="1"/>
          </p:cNvSpPr>
          <p:nvPr>
            <p:ph type="title"/>
          </p:nvPr>
        </p:nvSpPr>
        <p:spPr bwMode="auto">
          <a:xfrm>
            <a:off x="1045309" y="1071563"/>
            <a:ext cx="9521092"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sv-SE" altLang="sv-SE"/>
              <a:t>Klicka här för att ändra format</a:t>
            </a:r>
          </a:p>
        </p:txBody>
      </p:sp>
      <p:sp>
        <p:nvSpPr>
          <p:cNvPr id="3075" name="Rectangle 3">
            <a:extLst>
              <a:ext uri="{FF2B5EF4-FFF2-40B4-BE49-F238E27FC236}">
                <a16:creationId xmlns:a16="http://schemas.microsoft.com/office/drawing/2014/main" id="{7F656EFC-1F02-4666-A0A3-C8B7E08F755B}"/>
              </a:ext>
            </a:extLst>
          </p:cNvPr>
          <p:cNvSpPr>
            <a:spLocks noGrp="1" noChangeArrowheads="1"/>
          </p:cNvSpPr>
          <p:nvPr>
            <p:ph type="body" idx="1"/>
          </p:nvPr>
        </p:nvSpPr>
        <p:spPr bwMode="auto">
          <a:xfrm>
            <a:off x="1045309" y="1790700"/>
            <a:ext cx="9521092" cy="371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altLang="sv-SE"/>
              <a:t>Klicka här för att ändra format på bakgrundstexten</a:t>
            </a:r>
          </a:p>
          <a:p>
            <a:pPr lvl="1"/>
            <a:r>
              <a:rPr lang="sv-SE" altLang="sv-SE"/>
              <a:t>Nivå två</a:t>
            </a:r>
          </a:p>
          <a:p>
            <a:pPr lvl="2"/>
            <a:r>
              <a:rPr lang="sv-SE" altLang="sv-SE"/>
              <a:t>Nivå tre</a:t>
            </a:r>
          </a:p>
          <a:p>
            <a:pPr lvl="3"/>
            <a:r>
              <a:rPr lang="sv-SE" altLang="sv-SE"/>
              <a:t>Nivå fyra</a:t>
            </a:r>
          </a:p>
          <a:p>
            <a:pPr lvl="4"/>
            <a:r>
              <a:rPr lang="sv-SE" altLang="sv-SE"/>
              <a:t>Nivå fem</a:t>
            </a:r>
          </a:p>
        </p:txBody>
      </p:sp>
      <p:sp>
        <p:nvSpPr>
          <p:cNvPr id="3" name="textruta 2">
            <a:extLst>
              <a:ext uri="{FF2B5EF4-FFF2-40B4-BE49-F238E27FC236}">
                <a16:creationId xmlns:a16="http://schemas.microsoft.com/office/drawing/2014/main" id="{BBF3B89F-2A91-7B17-2B41-488ADB7382A1}"/>
              </a:ext>
            </a:extLst>
          </p:cNvPr>
          <p:cNvSpPr txBox="1"/>
          <p:nvPr userDrawn="1">
            <p:extLst>
              <p:ext uri="{1162E1C5-73C7-4A58-AE30-91384D911F3F}">
                <p184:classification xmlns:p184="http://schemas.microsoft.com/office/powerpoint/2018/4/main" val="hdr"/>
              </p:ext>
            </p:extLst>
          </p:nvPr>
        </p:nvSpPr>
        <p:spPr>
          <a:xfrm>
            <a:off x="11363325" y="63500"/>
            <a:ext cx="787400" cy="121920"/>
          </a:xfrm>
          <a:prstGeom prst="rect">
            <a:avLst/>
          </a:prstGeom>
        </p:spPr>
        <p:txBody>
          <a:bodyPr horzOverflow="overflow" lIns="0" tIns="0" rIns="0" bIns="0">
            <a:spAutoFit/>
          </a:bodyPr>
          <a:lstStyle/>
          <a:p>
            <a:pPr algn="l"/>
            <a:r>
              <a:rPr lang="sv-SE" sz="800">
                <a:solidFill>
                  <a:srgbClr val="000000"/>
                </a:solidFill>
                <a:latin typeface="Calibri" panose="020F0502020204030204" pitchFamily="34" charset="0"/>
                <a:cs typeface="Calibri" panose="020F0502020204030204" pitchFamily="34" charset="0"/>
              </a:rPr>
              <a:t>Begränsad delning</a:t>
            </a:r>
          </a:p>
        </p:txBody>
      </p:sp>
    </p:spTree>
    <p:extLst>
      <p:ext uri="{BB962C8B-B14F-4D97-AF65-F5344CB8AC3E}">
        <p14:creationId xmlns:p14="http://schemas.microsoft.com/office/powerpoint/2010/main" val="2894492862"/>
      </p:ext>
    </p:extLst>
  </p:cSld>
  <p:clrMap bg1="dk2" tx1="lt1" bg2="dk1"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sldNum="0" hdr="0" ftr="0"/>
  <p:txStyles>
    <p:titleStyle>
      <a:lvl1pPr algn="l" rtl="0" eaLnBrk="0" fontAlgn="base" hangingPunct="0">
        <a:spcBef>
          <a:spcPct val="0"/>
        </a:spcBef>
        <a:spcAft>
          <a:spcPct val="0"/>
        </a:spcAft>
        <a:defRPr sz="2600" b="1">
          <a:solidFill>
            <a:schemeClr val="tx2"/>
          </a:solidFill>
          <a:latin typeface="+mj-lt"/>
          <a:ea typeface="+mj-ea"/>
          <a:cs typeface="+mj-cs"/>
        </a:defRPr>
      </a:lvl1pPr>
      <a:lvl2pPr algn="l" rtl="0" eaLnBrk="0" fontAlgn="base" hangingPunct="0">
        <a:spcBef>
          <a:spcPct val="0"/>
        </a:spcBef>
        <a:spcAft>
          <a:spcPct val="0"/>
        </a:spcAft>
        <a:defRPr sz="2600" b="1">
          <a:solidFill>
            <a:schemeClr val="tx2"/>
          </a:solidFill>
          <a:latin typeface="Arial" charset="0"/>
          <a:cs typeface="Arial" charset="0"/>
        </a:defRPr>
      </a:lvl2pPr>
      <a:lvl3pPr algn="l" rtl="0" eaLnBrk="0" fontAlgn="base" hangingPunct="0">
        <a:spcBef>
          <a:spcPct val="0"/>
        </a:spcBef>
        <a:spcAft>
          <a:spcPct val="0"/>
        </a:spcAft>
        <a:defRPr sz="2600" b="1">
          <a:solidFill>
            <a:schemeClr val="tx2"/>
          </a:solidFill>
          <a:latin typeface="Arial" charset="0"/>
          <a:cs typeface="Arial" charset="0"/>
        </a:defRPr>
      </a:lvl3pPr>
      <a:lvl4pPr algn="l" rtl="0" eaLnBrk="0" fontAlgn="base" hangingPunct="0">
        <a:spcBef>
          <a:spcPct val="0"/>
        </a:spcBef>
        <a:spcAft>
          <a:spcPct val="0"/>
        </a:spcAft>
        <a:defRPr sz="2600" b="1">
          <a:solidFill>
            <a:schemeClr val="tx2"/>
          </a:solidFill>
          <a:latin typeface="Arial" charset="0"/>
          <a:cs typeface="Arial" charset="0"/>
        </a:defRPr>
      </a:lvl4pPr>
      <a:lvl5pPr algn="l" rtl="0" eaLnBrk="0" fontAlgn="base" hangingPunct="0">
        <a:spcBef>
          <a:spcPct val="0"/>
        </a:spcBef>
        <a:spcAft>
          <a:spcPct val="0"/>
        </a:spcAft>
        <a:defRPr sz="2600" b="1">
          <a:solidFill>
            <a:schemeClr val="tx2"/>
          </a:solidFill>
          <a:latin typeface="Arial" charset="0"/>
          <a:cs typeface="Arial" charset="0"/>
        </a:defRPr>
      </a:lvl5pPr>
      <a:lvl6pPr marL="457200" algn="l" rtl="0" fontAlgn="base">
        <a:spcBef>
          <a:spcPct val="0"/>
        </a:spcBef>
        <a:spcAft>
          <a:spcPct val="0"/>
        </a:spcAft>
        <a:defRPr sz="2600" b="1">
          <a:solidFill>
            <a:schemeClr val="tx2"/>
          </a:solidFill>
          <a:latin typeface="Arial" charset="0"/>
          <a:cs typeface="Arial" charset="0"/>
        </a:defRPr>
      </a:lvl6pPr>
      <a:lvl7pPr marL="914400" algn="l" rtl="0" fontAlgn="base">
        <a:spcBef>
          <a:spcPct val="0"/>
        </a:spcBef>
        <a:spcAft>
          <a:spcPct val="0"/>
        </a:spcAft>
        <a:defRPr sz="2600" b="1">
          <a:solidFill>
            <a:schemeClr val="tx2"/>
          </a:solidFill>
          <a:latin typeface="Arial" charset="0"/>
          <a:cs typeface="Arial" charset="0"/>
        </a:defRPr>
      </a:lvl7pPr>
      <a:lvl8pPr marL="1371600" algn="l" rtl="0" fontAlgn="base">
        <a:spcBef>
          <a:spcPct val="0"/>
        </a:spcBef>
        <a:spcAft>
          <a:spcPct val="0"/>
        </a:spcAft>
        <a:defRPr sz="2600" b="1">
          <a:solidFill>
            <a:schemeClr val="tx2"/>
          </a:solidFill>
          <a:latin typeface="Arial" charset="0"/>
          <a:cs typeface="Arial" charset="0"/>
        </a:defRPr>
      </a:lvl8pPr>
      <a:lvl9pPr marL="1828800" algn="l" rtl="0" fontAlgn="base">
        <a:spcBef>
          <a:spcPct val="0"/>
        </a:spcBef>
        <a:spcAft>
          <a:spcPct val="0"/>
        </a:spcAft>
        <a:defRPr sz="2600" b="1">
          <a:solidFill>
            <a:schemeClr val="tx2"/>
          </a:solidFill>
          <a:latin typeface="Arial" charset="0"/>
          <a:cs typeface="Arial" charset="0"/>
        </a:defRPr>
      </a:lvl9pPr>
    </p:titleStyle>
    <p:bodyStyle>
      <a:lvl1pPr marL="268288" indent="-268288" algn="l" rtl="0" eaLnBrk="0" fontAlgn="base" hangingPunct="0">
        <a:spcBef>
          <a:spcPts val="1800"/>
        </a:spcBef>
        <a:spcAft>
          <a:spcPct val="0"/>
        </a:spcAft>
        <a:buClr>
          <a:schemeClr val="accent1"/>
        </a:buClr>
        <a:buChar char="•"/>
        <a:defRPr sz="2400">
          <a:solidFill>
            <a:schemeClr val="tx1"/>
          </a:solidFill>
          <a:latin typeface="+mn-lt"/>
          <a:ea typeface="+mn-ea"/>
          <a:cs typeface="+mn-cs"/>
        </a:defRPr>
      </a:lvl1pPr>
      <a:lvl2pPr marL="523875" indent="-254000" algn="l" rtl="0" eaLnBrk="0" fontAlgn="base" hangingPunct="0">
        <a:spcBef>
          <a:spcPct val="20000"/>
        </a:spcBef>
        <a:spcAft>
          <a:spcPct val="0"/>
        </a:spcAft>
        <a:buClr>
          <a:schemeClr val="accent1"/>
        </a:buClr>
        <a:buChar char="•"/>
        <a:defRPr sz="2400">
          <a:solidFill>
            <a:schemeClr val="tx1"/>
          </a:solidFill>
          <a:latin typeface="+mn-lt"/>
          <a:cs typeface="+mn-cs"/>
        </a:defRPr>
      </a:lvl2pPr>
      <a:lvl3pPr marL="719138" indent="-193675" algn="l" rtl="0" eaLnBrk="0" fontAlgn="base" hangingPunct="0">
        <a:spcBef>
          <a:spcPct val="20000"/>
        </a:spcBef>
        <a:spcAft>
          <a:spcPct val="0"/>
        </a:spcAft>
        <a:buClr>
          <a:schemeClr val="accent1"/>
        </a:buClr>
        <a:buChar char="•"/>
        <a:defRPr sz="2000">
          <a:solidFill>
            <a:schemeClr val="tx1"/>
          </a:solidFill>
          <a:latin typeface="+mn-lt"/>
          <a:cs typeface="+mn-cs"/>
        </a:defRPr>
      </a:lvl3pPr>
      <a:lvl4pPr marL="914400" indent="-193675" algn="l" rtl="0" eaLnBrk="0" fontAlgn="base" hangingPunct="0">
        <a:spcBef>
          <a:spcPct val="20000"/>
        </a:spcBef>
        <a:spcAft>
          <a:spcPct val="0"/>
        </a:spcAft>
        <a:buClr>
          <a:schemeClr val="accent1"/>
        </a:buClr>
        <a:buChar char="•"/>
        <a:defRPr>
          <a:solidFill>
            <a:schemeClr val="tx1"/>
          </a:solidFill>
          <a:latin typeface="+mn-lt"/>
          <a:cs typeface="+mn-cs"/>
        </a:defRPr>
      </a:lvl4pPr>
      <a:lvl5pPr marL="1074738" indent="-158750" algn="l" rtl="0" eaLnBrk="0" fontAlgn="base" hangingPunct="0">
        <a:spcBef>
          <a:spcPct val="20000"/>
        </a:spcBef>
        <a:spcAft>
          <a:spcPct val="0"/>
        </a:spcAft>
        <a:buClr>
          <a:schemeClr val="accent1"/>
        </a:buClr>
        <a:buChar char="•"/>
        <a:defRPr>
          <a:solidFill>
            <a:schemeClr val="tx1"/>
          </a:solidFill>
          <a:latin typeface="+mn-lt"/>
          <a:cs typeface="+mn-cs"/>
        </a:defRPr>
      </a:lvl5pPr>
      <a:lvl6pPr marL="1531938" indent="-158750" algn="l" rtl="0" fontAlgn="base">
        <a:spcBef>
          <a:spcPct val="20000"/>
        </a:spcBef>
        <a:spcAft>
          <a:spcPct val="0"/>
        </a:spcAft>
        <a:buClr>
          <a:schemeClr val="accent1"/>
        </a:buClr>
        <a:buChar char="•"/>
        <a:defRPr>
          <a:solidFill>
            <a:schemeClr val="tx1"/>
          </a:solidFill>
          <a:latin typeface="+mn-lt"/>
          <a:cs typeface="+mn-cs"/>
        </a:defRPr>
      </a:lvl6pPr>
      <a:lvl7pPr marL="1989138" indent="-158750" algn="l" rtl="0" fontAlgn="base">
        <a:spcBef>
          <a:spcPct val="20000"/>
        </a:spcBef>
        <a:spcAft>
          <a:spcPct val="0"/>
        </a:spcAft>
        <a:buClr>
          <a:schemeClr val="accent1"/>
        </a:buClr>
        <a:buChar char="•"/>
        <a:defRPr>
          <a:solidFill>
            <a:schemeClr val="tx1"/>
          </a:solidFill>
          <a:latin typeface="+mn-lt"/>
          <a:cs typeface="+mn-cs"/>
        </a:defRPr>
      </a:lvl7pPr>
      <a:lvl8pPr marL="2446338" indent="-158750" algn="l" rtl="0" fontAlgn="base">
        <a:spcBef>
          <a:spcPct val="20000"/>
        </a:spcBef>
        <a:spcAft>
          <a:spcPct val="0"/>
        </a:spcAft>
        <a:buClr>
          <a:schemeClr val="accent1"/>
        </a:buClr>
        <a:buChar char="•"/>
        <a:defRPr>
          <a:solidFill>
            <a:schemeClr val="tx1"/>
          </a:solidFill>
          <a:latin typeface="+mn-lt"/>
          <a:cs typeface="+mn-cs"/>
        </a:defRPr>
      </a:lvl8pPr>
      <a:lvl9pPr marL="2903538" indent="-158750" algn="l" rtl="0" fontAlgn="base">
        <a:spcBef>
          <a:spcPct val="20000"/>
        </a:spcBef>
        <a:spcAft>
          <a:spcPct val="0"/>
        </a:spcAft>
        <a:buClr>
          <a:schemeClr val="accent1"/>
        </a:buClr>
        <a:buChar char="•"/>
        <a:defRPr>
          <a:solidFill>
            <a:schemeClr val="tx1"/>
          </a:solidFill>
          <a:latin typeface="+mn-lt"/>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Platshållare för bild 7"/>
          <p:cNvSpPr txBox="1">
            <a:spLocks/>
          </p:cNvSpPr>
          <p:nvPr/>
        </p:nvSpPr>
        <p:spPr>
          <a:xfrm>
            <a:off x="901543" y="-5159"/>
            <a:ext cx="1270681" cy="970359"/>
          </a:xfrm>
          <a:prstGeom prst="rect">
            <a:avLst/>
          </a:prstGeom>
          <a:blipFill rotWithShape="1">
            <a:blip r:embed="rId20"/>
            <a:stretch>
              <a:fillRect/>
            </a:stretch>
          </a:blipFill>
        </p:spPr>
        <p:txBody>
          <a:bodyPr>
            <a:normAutofit/>
          </a:bodyPr>
          <a:lstStyle>
            <a:lvl1pPr marL="0" indent="0" algn="l" defTabSz="457200" rtl="0" eaLnBrk="1" fontAlgn="base" hangingPunct="1">
              <a:lnSpc>
                <a:spcPct val="110000"/>
              </a:lnSpc>
              <a:spcBef>
                <a:spcPts val="800"/>
              </a:spcBef>
              <a:spcAft>
                <a:spcPct val="0"/>
              </a:spcAft>
              <a:buFont typeface="Arial" charset="0"/>
              <a:buNone/>
              <a:defRPr lang="sv-SE" sz="2000" kern="1200">
                <a:solidFill>
                  <a:srgbClr val="262626"/>
                </a:solidFill>
                <a:latin typeface="Arial"/>
                <a:ea typeface="ＭＳ Ｐゴシック" pitchFamily="-65" charset="-128"/>
                <a:cs typeface="ＭＳ Ｐゴシック" charset="0"/>
              </a:defRPr>
            </a:lvl1pPr>
            <a:lvl2pPr marL="501750" indent="-285750" algn="l" defTabSz="457200" rtl="0" eaLnBrk="1" fontAlgn="base" hangingPunct="1">
              <a:lnSpc>
                <a:spcPct val="110000"/>
              </a:lnSpc>
              <a:spcBef>
                <a:spcPts val="200"/>
              </a:spcBef>
              <a:spcAft>
                <a:spcPct val="0"/>
              </a:spcAft>
              <a:buFont typeface="Arial" panose="020B0604020202020204" pitchFamily="34" charset="0"/>
              <a:buChar char="–"/>
              <a:defRPr lang="sv-SE" sz="1700" kern="1200" baseline="0" dirty="0" smtClean="0">
                <a:solidFill>
                  <a:srgbClr val="262626"/>
                </a:solidFill>
                <a:latin typeface="Arial"/>
                <a:ea typeface="ＭＳ Ｐゴシック" pitchFamily="-65" charset="-128"/>
                <a:cs typeface="Arial"/>
              </a:defRPr>
            </a:lvl2pPr>
            <a:lvl3pPr marL="717750" indent="-285750" algn="l" defTabSz="457200" rtl="0" eaLnBrk="1" fontAlgn="base" hangingPunct="1">
              <a:spcBef>
                <a:spcPts val="0"/>
              </a:spcBef>
              <a:spcAft>
                <a:spcPct val="0"/>
              </a:spcAft>
              <a:buFont typeface="Wingdings" panose="05000000000000000000" pitchFamily="2" charset="2"/>
              <a:buChar char="§"/>
              <a:defRPr lang="sv-SE" sz="1700" kern="1200" dirty="0" smtClean="0">
                <a:solidFill>
                  <a:schemeClr val="tx1">
                    <a:lumMod val="85000"/>
                    <a:lumOff val="15000"/>
                  </a:schemeClr>
                </a:solidFill>
                <a:latin typeface="Helvetica"/>
                <a:ea typeface="ＭＳ Ｐゴシック" charset="0"/>
                <a:cs typeface="Helvetica"/>
              </a:defRPr>
            </a:lvl3pPr>
            <a:lvl4pPr marL="933750" indent="-285750" algn="l" defTabSz="457200" rtl="0" eaLnBrk="1" fontAlgn="base" hangingPunct="1">
              <a:spcBef>
                <a:spcPts val="0"/>
              </a:spcBef>
              <a:spcAft>
                <a:spcPct val="0"/>
              </a:spcAft>
              <a:buFont typeface="Arial" panose="020B0604020202020204" pitchFamily="34" charset="0"/>
              <a:buChar char="•"/>
              <a:defRPr lang="sv-SE" sz="1700" kern="1200" baseline="0" dirty="0" smtClean="0">
                <a:solidFill>
                  <a:schemeClr val="tx1">
                    <a:lumMod val="85000"/>
                    <a:lumOff val="15000"/>
                  </a:schemeClr>
                </a:solidFill>
                <a:latin typeface="Helvetica"/>
                <a:ea typeface="Helvetica" charset="0"/>
                <a:cs typeface="Helvetica"/>
              </a:defRPr>
            </a:lvl4pPr>
            <a:lvl5pPr marL="1149750" indent="-285750" algn="l" defTabSz="457200" rtl="0" eaLnBrk="1" fontAlgn="base" hangingPunct="1">
              <a:spcBef>
                <a:spcPts val="0"/>
              </a:spcBef>
              <a:spcAft>
                <a:spcPct val="0"/>
              </a:spcAft>
              <a:buFont typeface="Arial" panose="020B0604020202020204" pitchFamily="34" charset="0"/>
              <a:buChar char="–"/>
              <a:defRPr lang="sv-SE" sz="1700" kern="1200" dirty="0">
                <a:solidFill>
                  <a:schemeClr val="tx1">
                    <a:lumMod val="85000"/>
                    <a:lumOff val="15000"/>
                  </a:schemeClr>
                </a:solidFill>
                <a:latin typeface="Helvetica"/>
                <a:ea typeface="Helvetica" charset="0"/>
                <a:cs typeface="Helvetica"/>
              </a:defRPr>
            </a:lvl5pPr>
            <a:lvl6pPr marL="1616075" indent="-215900" algn="l" defTabSz="457200" rtl="0" eaLnBrk="1" latinLnBrk="0" hangingPunct="1">
              <a:spcBef>
                <a:spcPts val="0"/>
              </a:spcBef>
              <a:buFont typeface="Wingdings" panose="05000000000000000000" pitchFamily="2" charset="2"/>
              <a:buChar char="§"/>
              <a:defRPr sz="17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sv-SE" sz="2000"/>
              <a:t> </a:t>
            </a:r>
          </a:p>
        </p:txBody>
      </p:sp>
      <p:sp>
        <p:nvSpPr>
          <p:cNvPr id="1027" name="Platshållare för rubrik 1"/>
          <p:cNvSpPr>
            <a:spLocks noGrp="1"/>
          </p:cNvSpPr>
          <p:nvPr>
            <p:ph type="title"/>
          </p:nvPr>
        </p:nvSpPr>
        <p:spPr bwMode="auto">
          <a:xfrm>
            <a:off x="912000" y="1411201"/>
            <a:ext cx="105600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endParaRPr lang="sv-SE"/>
          </a:p>
        </p:txBody>
      </p:sp>
      <p:sp>
        <p:nvSpPr>
          <p:cNvPr id="3" name="Platshållare för bildnummer 2"/>
          <p:cNvSpPr>
            <a:spLocks noGrp="1"/>
          </p:cNvSpPr>
          <p:nvPr>
            <p:ph type="sldNum" sz="quarter" idx="4"/>
          </p:nvPr>
        </p:nvSpPr>
        <p:spPr>
          <a:xfrm>
            <a:off x="10703667" y="6407151"/>
            <a:ext cx="768930" cy="241300"/>
          </a:xfrm>
          <a:prstGeom prst="rect">
            <a:avLst/>
          </a:prstGeom>
        </p:spPr>
        <p:txBody>
          <a:bodyPr vert="horz" lIns="0" tIns="0" rIns="0" bIns="0" rtlCol="0" anchor="ctr"/>
          <a:lstStyle>
            <a:lvl1pPr algn="r">
              <a:defRPr sz="1200">
                <a:solidFill>
                  <a:schemeClr val="tx1">
                    <a:tint val="75000"/>
                  </a:schemeClr>
                </a:solidFill>
              </a:defRPr>
            </a:lvl1pPr>
          </a:lstStyle>
          <a:p>
            <a:pPr>
              <a:defRPr/>
            </a:pPr>
            <a:fld id="{9426A61E-93B8-384D-8975-0A89DB09A550}" type="slidenum">
              <a:rPr lang="sv-SE"/>
              <a:pPr>
                <a:defRPr/>
              </a:pPr>
              <a:t>‹#›</a:t>
            </a:fld>
            <a:endParaRPr lang="sv-SE"/>
          </a:p>
        </p:txBody>
      </p:sp>
      <p:sp>
        <p:nvSpPr>
          <p:cNvPr id="4" name="Platshållare för text 3"/>
          <p:cNvSpPr>
            <a:spLocks noGrp="1"/>
          </p:cNvSpPr>
          <p:nvPr>
            <p:ph type="body" idx="1"/>
          </p:nvPr>
        </p:nvSpPr>
        <p:spPr>
          <a:xfrm>
            <a:off x="912000" y="2350800"/>
            <a:ext cx="9984000" cy="3888000"/>
          </a:xfrm>
          <a:prstGeom prst="rect">
            <a:avLst/>
          </a:prstGeom>
        </p:spPr>
        <p:txBody>
          <a:bodyPr vert="horz" lIns="0" tIns="0" rIns="0" bIns="0" rtlCol="0">
            <a:normAutofit/>
          </a:bodyPr>
          <a:lstStyle/>
          <a:p>
            <a:pPr marL="216000" lvl="0" indent="-216000"/>
            <a:r>
              <a:rPr lang="sv-SE"/>
              <a:t>Klicka här för att ändra format på bakgrundstexten</a:t>
            </a:r>
          </a:p>
          <a:p>
            <a:pPr marL="432000" lvl="1" indent="-216000">
              <a:buFont typeface="Arial" panose="020B0604020202020204" pitchFamily="34" charset="0"/>
            </a:pPr>
            <a:r>
              <a:rPr lang="sv-SE"/>
              <a:t>Nivå två</a:t>
            </a:r>
          </a:p>
          <a:p>
            <a:pPr marL="648000" lvl="2" indent="-216000"/>
            <a:r>
              <a:rPr lang="sv-SE"/>
              <a:t>Nivå tre</a:t>
            </a:r>
          </a:p>
          <a:p>
            <a:pPr marL="864000" lvl="3" indent="-216000"/>
            <a:r>
              <a:rPr lang="sv-SE"/>
              <a:t>Nivå fyra</a:t>
            </a:r>
          </a:p>
          <a:p>
            <a:pPr marL="1080000" lvl="4" indent="-216000"/>
            <a:r>
              <a:rPr lang="sv-SE"/>
              <a:t>Nivå fem</a:t>
            </a:r>
          </a:p>
        </p:txBody>
      </p:sp>
      <p:sp>
        <p:nvSpPr>
          <p:cNvPr id="6" name="Platshållare för sidfot 5"/>
          <p:cNvSpPr>
            <a:spLocks noGrp="1"/>
          </p:cNvSpPr>
          <p:nvPr>
            <p:ph type="ftr" sz="quarter" idx="3"/>
          </p:nvPr>
        </p:nvSpPr>
        <p:spPr>
          <a:xfrm>
            <a:off x="8496000" y="222935"/>
            <a:ext cx="3360000" cy="460800"/>
          </a:xfrm>
          <a:prstGeom prst="rect">
            <a:avLst/>
          </a:prstGeom>
        </p:spPr>
        <p:txBody>
          <a:bodyPr lIns="0" tIns="0" rIns="0" bIns="0" anchor="t" anchorCtr="0">
            <a:noAutofit/>
          </a:bodyPr>
          <a:lstStyle>
            <a:lvl1pPr>
              <a:lnSpc>
                <a:spcPct val="100000"/>
              </a:lnSpc>
              <a:defRPr lang="sv-SE" sz="1100" b="1" i="0" cap="all" baseline="0">
                <a:solidFill>
                  <a:schemeClr val="tx1">
                    <a:lumMod val="85000"/>
                    <a:lumOff val="15000"/>
                  </a:schemeClr>
                </a:solidFill>
                <a:latin typeface="Arial Narrow"/>
                <a:ea typeface="ＭＳ Ｐゴシック" pitchFamily="-65" charset="-128"/>
              </a:defRPr>
            </a:lvl1pPr>
          </a:lstStyle>
          <a:p>
            <a:pPr algn="r"/>
            <a:r>
              <a:rPr lang="sv-SE"/>
              <a:t>ORGANISATIONSNAMN (ÄNDRA SIDHUVUD VIA FLIKEN INFOGA-SIDHUVUD/SIDFOT)</a:t>
            </a:r>
          </a:p>
        </p:txBody>
      </p:sp>
      <p:sp>
        <p:nvSpPr>
          <p:cNvPr id="2" name="Date Placeholder 1"/>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EBBEA2-0E8E-4AC0-BE7A-C7E0B503DC6D}" type="datetimeFigureOut">
              <a:rPr lang="sv-SE" smtClean="0"/>
              <a:t>2024-03-22</a:t>
            </a:fld>
            <a:endParaRPr lang="sv-SE"/>
          </a:p>
        </p:txBody>
      </p:sp>
      <p:sp>
        <p:nvSpPr>
          <p:cNvPr id="7" name="textruta 6">
            <a:extLst>
              <a:ext uri="{FF2B5EF4-FFF2-40B4-BE49-F238E27FC236}">
                <a16:creationId xmlns:a16="http://schemas.microsoft.com/office/drawing/2014/main" id="{3AB4F812-E671-C65A-5473-756F2ACF0441}"/>
              </a:ext>
            </a:extLst>
          </p:cNvPr>
          <p:cNvSpPr txBox="1"/>
          <p:nvPr userDrawn="1">
            <p:extLst>
              <p:ext uri="{1162E1C5-73C7-4A58-AE30-91384D911F3F}">
                <p184:classification xmlns:p184="http://schemas.microsoft.com/office/powerpoint/2018/4/main" val="hdr"/>
              </p:ext>
            </p:extLst>
          </p:nvPr>
        </p:nvSpPr>
        <p:spPr>
          <a:xfrm>
            <a:off x="11363325" y="63500"/>
            <a:ext cx="787400" cy="121920"/>
          </a:xfrm>
          <a:prstGeom prst="rect">
            <a:avLst/>
          </a:prstGeom>
        </p:spPr>
        <p:txBody>
          <a:bodyPr horzOverflow="overflow" lIns="0" tIns="0" rIns="0" bIns="0">
            <a:spAutoFit/>
          </a:bodyPr>
          <a:lstStyle/>
          <a:p>
            <a:pPr algn="l"/>
            <a:r>
              <a:rPr lang="sv-SE" sz="800">
                <a:solidFill>
                  <a:srgbClr val="000000"/>
                </a:solidFill>
                <a:latin typeface="Calibri" panose="020F0502020204030204" pitchFamily="34" charset="0"/>
                <a:cs typeface="Calibri" panose="020F0502020204030204" pitchFamily="34" charset="0"/>
              </a:rPr>
              <a:t>Begränsad delning</a:t>
            </a:r>
          </a:p>
        </p:txBody>
      </p:sp>
    </p:spTree>
    <p:extLst>
      <p:ext uri="{BB962C8B-B14F-4D97-AF65-F5344CB8AC3E}">
        <p14:creationId xmlns:p14="http://schemas.microsoft.com/office/powerpoint/2010/main" val="2998097061"/>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 id="2147483731" r:id="rId18"/>
  </p:sldLayoutIdLst>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hf sldNum="0" hdr="0" dt="0"/>
  <p:txStyles>
    <p:titleStyle>
      <a:lvl1pPr algn="l" defTabSz="457200" rtl="0" eaLnBrk="1" fontAlgn="base" hangingPunct="1">
        <a:lnSpc>
          <a:spcPct val="90000"/>
        </a:lnSpc>
        <a:spcBef>
          <a:spcPct val="0"/>
        </a:spcBef>
        <a:spcAft>
          <a:spcPct val="0"/>
        </a:spcAft>
        <a:defRPr sz="3300" b="1" i="0" kern="1200">
          <a:solidFill>
            <a:schemeClr val="tx1"/>
          </a:solidFill>
          <a:latin typeface="Arial Narrow"/>
          <a:ea typeface="ＭＳ Ｐゴシック" pitchFamily="-65" charset="-128"/>
          <a:cs typeface="ＭＳ Ｐゴシック" charset="0"/>
        </a:defRPr>
      </a:lvl1pPr>
      <a:lvl2pPr algn="l" defTabSz="457200" rtl="0" eaLnBrk="1" fontAlgn="base" hangingPunct="1">
        <a:lnSpc>
          <a:spcPct val="90000"/>
        </a:lnSpc>
        <a:spcBef>
          <a:spcPct val="0"/>
        </a:spcBef>
        <a:spcAft>
          <a:spcPct val="0"/>
        </a:spcAft>
        <a:defRPr sz="3000" b="1">
          <a:solidFill>
            <a:schemeClr val="tx1"/>
          </a:solidFill>
          <a:latin typeface="Arial" charset="0"/>
          <a:ea typeface="ＭＳ Ｐゴシック" pitchFamily="-65" charset="-128"/>
          <a:cs typeface="ＭＳ Ｐゴシック" charset="0"/>
        </a:defRPr>
      </a:lvl2pPr>
      <a:lvl3pPr algn="l" defTabSz="457200" rtl="0" eaLnBrk="1" fontAlgn="base" hangingPunct="1">
        <a:lnSpc>
          <a:spcPct val="90000"/>
        </a:lnSpc>
        <a:spcBef>
          <a:spcPct val="0"/>
        </a:spcBef>
        <a:spcAft>
          <a:spcPct val="0"/>
        </a:spcAft>
        <a:defRPr sz="3000" b="1">
          <a:solidFill>
            <a:schemeClr val="tx1"/>
          </a:solidFill>
          <a:latin typeface="Arial" charset="0"/>
          <a:ea typeface="ＭＳ Ｐゴシック" pitchFamily="-65" charset="-128"/>
          <a:cs typeface="ＭＳ Ｐゴシック" charset="0"/>
        </a:defRPr>
      </a:lvl3pPr>
      <a:lvl4pPr algn="l" defTabSz="457200" rtl="0" eaLnBrk="1" fontAlgn="base" hangingPunct="1">
        <a:lnSpc>
          <a:spcPct val="90000"/>
        </a:lnSpc>
        <a:spcBef>
          <a:spcPct val="0"/>
        </a:spcBef>
        <a:spcAft>
          <a:spcPct val="0"/>
        </a:spcAft>
        <a:defRPr sz="3000" b="1">
          <a:solidFill>
            <a:schemeClr val="tx1"/>
          </a:solidFill>
          <a:latin typeface="Arial" charset="0"/>
          <a:ea typeface="ＭＳ Ｐゴシック" pitchFamily="-65" charset="-128"/>
          <a:cs typeface="ＭＳ Ｐゴシック" charset="0"/>
        </a:defRPr>
      </a:lvl4pPr>
      <a:lvl5pPr algn="l" defTabSz="457200" rtl="0" eaLnBrk="1" fontAlgn="base" hangingPunct="1">
        <a:lnSpc>
          <a:spcPct val="90000"/>
        </a:lnSpc>
        <a:spcBef>
          <a:spcPct val="0"/>
        </a:spcBef>
        <a:spcAft>
          <a:spcPct val="0"/>
        </a:spcAft>
        <a:defRPr sz="3000" b="1">
          <a:solidFill>
            <a:schemeClr val="tx1"/>
          </a:solidFill>
          <a:latin typeface="Arial" charset="0"/>
          <a:ea typeface="ＭＳ Ｐゴシック" pitchFamily="-65" charset="-128"/>
          <a:cs typeface="ＭＳ Ｐゴシック" charset="0"/>
        </a:defRPr>
      </a:lvl5pPr>
      <a:lvl6pPr marL="457200" algn="l" defTabSz="457200" rtl="0" eaLnBrk="1" fontAlgn="base" hangingPunct="1">
        <a:spcBef>
          <a:spcPct val="0"/>
        </a:spcBef>
        <a:spcAft>
          <a:spcPct val="0"/>
        </a:spcAft>
        <a:defRPr sz="2000">
          <a:solidFill>
            <a:srgbClr val="464646"/>
          </a:solidFill>
          <a:latin typeface="Arial Bold" pitchFamily="-65" charset="0"/>
          <a:ea typeface="ＭＳ Ｐゴシック" pitchFamily="-65" charset="-128"/>
        </a:defRPr>
      </a:lvl6pPr>
      <a:lvl7pPr marL="914400" algn="l" defTabSz="457200" rtl="0" eaLnBrk="1" fontAlgn="base" hangingPunct="1">
        <a:spcBef>
          <a:spcPct val="0"/>
        </a:spcBef>
        <a:spcAft>
          <a:spcPct val="0"/>
        </a:spcAft>
        <a:defRPr sz="2000">
          <a:solidFill>
            <a:srgbClr val="464646"/>
          </a:solidFill>
          <a:latin typeface="Arial Bold" pitchFamily="-65" charset="0"/>
          <a:ea typeface="ＭＳ Ｐゴシック" pitchFamily="-65" charset="-128"/>
        </a:defRPr>
      </a:lvl7pPr>
      <a:lvl8pPr marL="1371600" algn="l" defTabSz="457200" rtl="0" eaLnBrk="1" fontAlgn="base" hangingPunct="1">
        <a:spcBef>
          <a:spcPct val="0"/>
        </a:spcBef>
        <a:spcAft>
          <a:spcPct val="0"/>
        </a:spcAft>
        <a:defRPr sz="2000">
          <a:solidFill>
            <a:srgbClr val="464646"/>
          </a:solidFill>
          <a:latin typeface="Arial Bold" pitchFamily="-65" charset="0"/>
          <a:ea typeface="ＭＳ Ｐゴシック" pitchFamily="-65" charset="-128"/>
        </a:defRPr>
      </a:lvl8pPr>
      <a:lvl9pPr marL="1828800" algn="l" defTabSz="457200" rtl="0" eaLnBrk="1" fontAlgn="base" hangingPunct="1">
        <a:spcBef>
          <a:spcPct val="0"/>
        </a:spcBef>
        <a:spcAft>
          <a:spcPct val="0"/>
        </a:spcAft>
        <a:defRPr sz="2000">
          <a:solidFill>
            <a:srgbClr val="464646"/>
          </a:solidFill>
          <a:latin typeface="Arial Bold" pitchFamily="-65" charset="0"/>
          <a:ea typeface="ＭＳ Ｐゴシック" pitchFamily="-65" charset="-128"/>
        </a:defRPr>
      </a:lvl9pPr>
    </p:titleStyle>
    <p:bodyStyle>
      <a:lvl1pPr marL="180000" indent="-180000" algn="l" defTabSz="457200" rtl="0" eaLnBrk="1" fontAlgn="base" hangingPunct="1">
        <a:lnSpc>
          <a:spcPct val="110000"/>
        </a:lnSpc>
        <a:spcBef>
          <a:spcPts val="800"/>
        </a:spcBef>
        <a:spcAft>
          <a:spcPct val="0"/>
        </a:spcAft>
        <a:buFont typeface="Arial" charset="0"/>
        <a:buChar char="•"/>
        <a:defRPr lang="sv-SE" sz="2000" kern="1200" dirty="0" smtClean="0">
          <a:solidFill>
            <a:srgbClr val="262626"/>
          </a:solidFill>
          <a:latin typeface="Arial"/>
          <a:ea typeface="ＭＳ Ｐゴシック" pitchFamily="-65" charset="-128"/>
          <a:cs typeface="ＭＳ Ｐゴシック" charset="0"/>
        </a:defRPr>
      </a:lvl1pPr>
      <a:lvl2pPr marL="501750" indent="-285750" algn="l" defTabSz="457200" rtl="0" eaLnBrk="1" fontAlgn="base" hangingPunct="1">
        <a:lnSpc>
          <a:spcPct val="110000"/>
        </a:lnSpc>
        <a:spcBef>
          <a:spcPts val="200"/>
        </a:spcBef>
        <a:spcAft>
          <a:spcPct val="0"/>
        </a:spcAft>
        <a:buFont typeface="Arial" panose="020B0604020202020204" pitchFamily="34" charset="0"/>
        <a:buChar char="–"/>
        <a:defRPr lang="sv-SE" sz="1700" kern="1200" baseline="0" dirty="0" smtClean="0">
          <a:solidFill>
            <a:srgbClr val="262626"/>
          </a:solidFill>
          <a:latin typeface="Arial"/>
          <a:ea typeface="ＭＳ Ｐゴシック" pitchFamily="-65" charset="-128"/>
          <a:cs typeface="Arial"/>
        </a:defRPr>
      </a:lvl2pPr>
      <a:lvl3pPr marL="717750" indent="-285750" algn="l" defTabSz="457200" rtl="0" eaLnBrk="1" fontAlgn="base" hangingPunct="1">
        <a:spcBef>
          <a:spcPts val="0"/>
        </a:spcBef>
        <a:spcAft>
          <a:spcPct val="0"/>
        </a:spcAft>
        <a:buFont typeface="Wingdings" panose="05000000000000000000" pitchFamily="2" charset="2"/>
        <a:buChar char="§"/>
        <a:defRPr lang="sv-SE" sz="1700" kern="1200" dirty="0" smtClean="0">
          <a:solidFill>
            <a:schemeClr val="tx1">
              <a:lumMod val="85000"/>
              <a:lumOff val="15000"/>
            </a:schemeClr>
          </a:solidFill>
          <a:latin typeface="Helvetica"/>
          <a:ea typeface="ＭＳ Ｐゴシック" charset="0"/>
          <a:cs typeface="Helvetica"/>
        </a:defRPr>
      </a:lvl3pPr>
      <a:lvl4pPr marL="933750" indent="-285750" algn="l" defTabSz="457200" rtl="0" eaLnBrk="1" fontAlgn="base" hangingPunct="1">
        <a:spcBef>
          <a:spcPts val="0"/>
        </a:spcBef>
        <a:spcAft>
          <a:spcPct val="0"/>
        </a:spcAft>
        <a:buFont typeface="Arial" panose="020B0604020202020204" pitchFamily="34" charset="0"/>
        <a:buChar char="•"/>
        <a:defRPr lang="sv-SE" sz="1700" kern="1200" baseline="0" dirty="0" smtClean="0">
          <a:solidFill>
            <a:schemeClr val="tx1">
              <a:lumMod val="85000"/>
              <a:lumOff val="15000"/>
            </a:schemeClr>
          </a:solidFill>
          <a:latin typeface="Helvetica"/>
          <a:ea typeface="Helvetica" charset="0"/>
          <a:cs typeface="Helvetica"/>
        </a:defRPr>
      </a:lvl4pPr>
      <a:lvl5pPr marL="1149750" indent="-285750" algn="l" defTabSz="457200" rtl="0" eaLnBrk="1" fontAlgn="base" hangingPunct="1">
        <a:spcBef>
          <a:spcPts val="0"/>
        </a:spcBef>
        <a:spcAft>
          <a:spcPct val="0"/>
        </a:spcAft>
        <a:buFont typeface="Arial" panose="020B0604020202020204" pitchFamily="34" charset="0"/>
        <a:buChar char="–"/>
        <a:defRPr lang="sv-SE" sz="1700" kern="1200" dirty="0">
          <a:solidFill>
            <a:schemeClr val="tx1">
              <a:lumMod val="85000"/>
              <a:lumOff val="15000"/>
            </a:schemeClr>
          </a:solidFill>
          <a:latin typeface="Helvetica"/>
          <a:ea typeface="Helvetica" charset="0"/>
          <a:cs typeface="Helvetica"/>
        </a:defRPr>
      </a:lvl5pPr>
      <a:lvl6pPr marL="1616075" indent="-215900" algn="l" defTabSz="457200" rtl="0" eaLnBrk="1" latinLnBrk="0" hangingPunct="1">
        <a:spcBef>
          <a:spcPts val="0"/>
        </a:spcBef>
        <a:buFont typeface="Wingdings" panose="05000000000000000000" pitchFamily="2" charset="2"/>
        <a:buChar char="§"/>
        <a:defRPr sz="17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4" pos="2880">
          <p15:clr>
            <a:srgbClr val="F26B43"/>
          </p15:clr>
        </p15:guide>
        <p15:guide id="5" orient="horz" pos="2160">
          <p15:clr>
            <a:srgbClr val="F26B43"/>
          </p15:clr>
        </p15:guide>
        <p15:guide id="6" orient="horz" pos="415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Bildobjekt 8" descr="HH_ENG_Liggande.png"/>
          <p:cNvPicPr>
            <a:picLocks noChangeAspect="1"/>
          </p:cNvPicPr>
          <p:nvPr/>
        </p:nvPicPr>
        <p:blipFill>
          <a:blip r:embed="rId14"/>
          <a:stretch>
            <a:fillRect/>
          </a:stretch>
        </p:blipFill>
        <p:spPr>
          <a:xfrm>
            <a:off x="9988801" y="6235200"/>
            <a:ext cx="2036231" cy="504000"/>
          </a:xfrm>
          <a:prstGeom prst="rect">
            <a:avLst/>
          </a:prstGeom>
        </p:spPr>
      </p:pic>
      <p:sp>
        <p:nvSpPr>
          <p:cNvPr id="2" name="Platshållare för rubrik 1"/>
          <p:cNvSpPr>
            <a:spLocks noGrp="1"/>
          </p:cNvSpPr>
          <p:nvPr>
            <p:ph type="title"/>
          </p:nvPr>
        </p:nvSpPr>
        <p:spPr>
          <a:xfrm>
            <a:off x="609599" y="273600"/>
            <a:ext cx="11158332" cy="1143000"/>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609600" y="1602000"/>
            <a:ext cx="11158331" cy="452520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2291094" y="6356351"/>
            <a:ext cx="1509941" cy="365125"/>
          </a:xfrm>
          <a:prstGeom prst="rect">
            <a:avLst/>
          </a:prstGeom>
        </p:spPr>
        <p:txBody>
          <a:bodyPr vert="horz" lIns="91440" tIns="45720" rIns="91440" bIns="45720" rtlCol="0" anchor="ctr"/>
          <a:lstStyle>
            <a:lvl1pPr algn="l">
              <a:defRPr sz="1200">
                <a:solidFill>
                  <a:schemeClr val="tx1">
                    <a:tint val="75000"/>
                  </a:schemeClr>
                </a:solidFill>
                <a:latin typeface="Gill Sans Std Light" pitchFamily="34" charset="0"/>
              </a:defRPr>
            </a:lvl1pPr>
          </a:lstStyle>
          <a:p>
            <a:fld id="{E77EB496-ABEF-44ED-A2F0-F0CF274C688E}" type="datetimeFigureOut">
              <a:rPr lang="sv-SE" smtClean="0"/>
              <a:pPr/>
              <a:t>2024-03-22</a:t>
            </a:fld>
            <a:endParaRPr lang="sv-SE"/>
          </a:p>
        </p:txBody>
      </p:sp>
      <p:sp>
        <p:nvSpPr>
          <p:cNvPr id="5" name="Platshållare för sidfot 4"/>
          <p:cNvSpPr>
            <a:spLocks noGrp="1"/>
          </p:cNvSpPr>
          <p:nvPr>
            <p:ph type="ftr" sz="quarter" idx="3"/>
          </p:nvPr>
        </p:nvSpPr>
        <p:spPr>
          <a:xfrm>
            <a:off x="3885138" y="6356351"/>
            <a:ext cx="5012653" cy="365125"/>
          </a:xfrm>
          <a:prstGeom prst="rect">
            <a:avLst/>
          </a:prstGeom>
        </p:spPr>
        <p:txBody>
          <a:bodyPr vert="horz" lIns="91440" tIns="45720" rIns="91440" bIns="45720" rtlCol="0" anchor="ctr"/>
          <a:lstStyle>
            <a:lvl1pPr algn="ctr">
              <a:defRPr sz="1200">
                <a:solidFill>
                  <a:schemeClr val="tx1">
                    <a:tint val="75000"/>
                  </a:schemeClr>
                </a:solidFill>
                <a:latin typeface="Gill Sans Std Light" pitchFamily="34" charset="0"/>
              </a:defRPr>
            </a:lvl1pPr>
          </a:lstStyle>
          <a:p>
            <a:endParaRPr lang="sv-SE"/>
          </a:p>
        </p:txBody>
      </p:sp>
      <p:sp>
        <p:nvSpPr>
          <p:cNvPr id="6" name="Platshållare för bildnummer 5"/>
          <p:cNvSpPr>
            <a:spLocks noGrp="1"/>
          </p:cNvSpPr>
          <p:nvPr>
            <p:ph type="sldNum" sz="quarter" idx="4"/>
          </p:nvPr>
        </p:nvSpPr>
        <p:spPr>
          <a:xfrm>
            <a:off x="8981894" y="6356351"/>
            <a:ext cx="819741" cy="365125"/>
          </a:xfrm>
          <a:prstGeom prst="rect">
            <a:avLst/>
          </a:prstGeom>
        </p:spPr>
        <p:txBody>
          <a:bodyPr vert="horz" lIns="91440" tIns="45720" rIns="91440" bIns="45720" rtlCol="0" anchor="ctr"/>
          <a:lstStyle>
            <a:lvl1pPr algn="r">
              <a:defRPr sz="1200">
                <a:solidFill>
                  <a:schemeClr val="tx1">
                    <a:tint val="75000"/>
                  </a:schemeClr>
                </a:solidFill>
                <a:latin typeface="Gill Sans Std Light" pitchFamily="34" charset="0"/>
              </a:defRPr>
            </a:lvl1pPr>
          </a:lstStyle>
          <a:p>
            <a:fld id="{7F1778D9-81D2-4496-A352-7CD7B16C1ED3}" type="slidenum">
              <a:rPr lang="sv-SE" smtClean="0"/>
              <a:pPr/>
              <a:t>‹#›</a:t>
            </a:fld>
            <a:endParaRPr lang="sv-SE"/>
          </a:p>
        </p:txBody>
      </p:sp>
      <p:pic>
        <p:nvPicPr>
          <p:cNvPr id="8" name="Bildobjekt 7" descr="Sidfot_lång.png"/>
          <p:cNvPicPr>
            <a:picLocks noChangeAspect="1"/>
          </p:cNvPicPr>
          <p:nvPr/>
        </p:nvPicPr>
        <p:blipFill>
          <a:blip r:embed="rId15"/>
          <a:stretch>
            <a:fillRect/>
          </a:stretch>
        </p:blipFill>
        <p:spPr>
          <a:xfrm>
            <a:off x="1" y="6480431"/>
            <a:ext cx="2133600" cy="241044"/>
          </a:xfrm>
          <a:prstGeom prst="rect">
            <a:avLst/>
          </a:prstGeom>
        </p:spPr>
      </p:pic>
      <p:sp>
        <p:nvSpPr>
          <p:cNvPr id="10" name="textruta 9">
            <a:extLst>
              <a:ext uri="{FF2B5EF4-FFF2-40B4-BE49-F238E27FC236}">
                <a16:creationId xmlns:a16="http://schemas.microsoft.com/office/drawing/2014/main" id="{750AA525-81EB-5CC9-1878-F117A3231BD5}"/>
              </a:ext>
            </a:extLst>
          </p:cNvPr>
          <p:cNvSpPr txBox="1"/>
          <p:nvPr userDrawn="1">
            <p:extLst>
              <p:ext uri="{1162E1C5-73C7-4A58-AE30-91384D911F3F}">
                <p184:classification xmlns:p184="http://schemas.microsoft.com/office/powerpoint/2018/4/main" val="hdr"/>
              </p:ext>
            </p:extLst>
          </p:nvPr>
        </p:nvSpPr>
        <p:spPr>
          <a:xfrm>
            <a:off x="11363325" y="63500"/>
            <a:ext cx="787400" cy="121920"/>
          </a:xfrm>
          <a:prstGeom prst="rect">
            <a:avLst/>
          </a:prstGeom>
        </p:spPr>
        <p:txBody>
          <a:bodyPr horzOverflow="overflow" lIns="0" tIns="0" rIns="0" bIns="0">
            <a:spAutoFit/>
          </a:bodyPr>
          <a:lstStyle/>
          <a:p>
            <a:pPr algn="l"/>
            <a:r>
              <a:rPr lang="sv-SE" sz="800">
                <a:solidFill>
                  <a:srgbClr val="000000"/>
                </a:solidFill>
                <a:latin typeface="Calibri" panose="020F0502020204030204" pitchFamily="34" charset="0"/>
                <a:cs typeface="Calibri" panose="020F0502020204030204" pitchFamily="34" charset="0"/>
              </a:rPr>
              <a:t>Begränsad delning</a:t>
            </a:r>
          </a:p>
        </p:txBody>
      </p:sp>
    </p:spTree>
    <p:extLst>
      <p:ext uri="{BB962C8B-B14F-4D97-AF65-F5344CB8AC3E}">
        <p14:creationId xmlns:p14="http://schemas.microsoft.com/office/powerpoint/2010/main" val="2984082596"/>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j-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j-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j-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Bildobjekt 8" descr="HH_ENG_Liggande.png"/>
          <p:cNvPicPr>
            <a:picLocks noChangeAspect="1"/>
          </p:cNvPicPr>
          <p:nvPr/>
        </p:nvPicPr>
        <p:blipFill>
          <a:blip r:embed="rId14"/>
          <a:stretch>
            <a:fillRect/>
          </a:stretch>
        </p:blipFill>
        <p:spPr>
          <a:xfrm>
            <a:off x="9988801" y="6235200"/>
            <a:ext cx="2036231" cy="504000"/>
          </a:xfrm>
          <a:prstGeom prst="rect">
            <a:avLst/>
          </a:prstGeom>
        </p:spPr>
      </p:pic>
      <p:sp>
        <p:nvSpPr>
          <p:cNvPr id="2" name="Platshållare för rubrik 1"/>
          <p:cNvSpPr>
            <a:spLocks noGrp="1"/>
          </p:cNvSpPr>
          <p:nvPr>
            <p:ph type="title"/>
          </p:nvPr>
        </p:nvSpPr>
        <p:spPr>
          <a:xfrm>
            <a:off x="609599" y="273600"/>
            <a:ext cx="11158332" cy="1143000"/>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609600" y="1602000"/>
            <a:ext cx="11158331" cy="452520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2291094" y="6356351"/>
            <a:ext cx="1509941" cy="365125"/>
          </a:xfrm>
          <a:prstGeom prst="rect">
            <a:avLst/>
          </a:prstGeom>
        </p:spPr>
        <p:txBody>
          <a:bodyPr vert="horz" lIns="91440" tIns="45720" rIns="91440" bIns="45720" rtlCol="0" anchor="ctr"/>
          <a:lstStyle>
            <a:lvl1pPr algn="l">
              <a:defRPr sz="1200">
                <a:solidFill>
                  <a:schemeClr val="tx1">
                    <a:tint val="75000"/>
                  </a:schemeClr>
                </a:solidFill>
                <a:latin typeface="Gill Sans Std Light" pitchFamily="34" charset="0"/>
              </a:defRPr>
            </a:lvl1pPr>
          </a:lstStyle>
          <a:p>
            <a:fld id="{E77EB496-ABEF-44ED-A2F0-F0CF274C688E}" type="datetimeFigureOut">
              <a:rPr lang="sv-SE" smtClean="0"/>
              <a:pPr/>
              <a:t>2024-03-22</a:t>
            </a:fld>
            <a:endParaRPr lang="sv-SE"/>
          </a:p>
        </p:txBody>
      </p:sp>
      <p:sp>
        <p:nvSpPr>
          <p:cNvPr id="5" name="Platshållare för sidfot 4"/>
          <p:cNvSpPr>
            <a:spLocks noGrp="1"/>
          </p:cNvSpPr>
          <p:nvPr>
            <p:ph type="ftr" sz="quarter" idx="3"/>
          </p:nvPr>
        </p:nvSpPr>
        <p:spPr>
          <a:xfrm>
            <a:off x="3885138" y="6356351"/>
            <a:ext cx="5012653" cy="365125"/>
          </a:xfrm>
          <a:prstGeom prst="rect">
            <a:avLst/>
          </a:prstGeom>
        </p:spPr>
        <p:txBody>
          <a:bodyPr vert="horz" lIns="91440" tIns="45720" rIns="91440" bIns="45720" rtlCol="0" anchor="ctr"/>
          <a:lstStyle>
            <a:lvl1pPr algn="ctr">
              <a:defRPr sz="1200">
                <a:solidFill>
                  <a:schemeClr val="tx1">
                    <a:tint val="75000"/>
                  </a:schemeClr>
                </a:solidFill>
                <a:latin typeface="Gill Sans Std Light" pitchFamily="34" charset="0"/>
              </a:defRPr>
            </a:lvl1pPr>
          </a:lstStyle>
          <a:p>
            <a:endParaRPr lang="sv-SE"/>
          </a:p>
        </p:txBody>
      </p:sp>
      <p:sp>
        <p:nvSpPr>
          <p:cNvPr id="6" name="Platshållare för bildnummer 5"/>
          <p:cNvSpPr>
            <a:spLocks noGrp="1"/>
          </p:cNvSpPr>
          <p:nvPr>
            <p:ph type="sldNum" sz="quarter" idx="4"/>
          </p:nvPr>
        </p:nvSpPr>
        <p:spPr>
          <a:xfrm>
            <a:off x="8981894" y="6356351"/>
            <a:ext cx="819741" cy="365125"/>
          </a:xfrm>
          <a:prstGeom prst="rect">
            <a:avLst/>
          </a:prstGeom>
        </p:spPr>
        <p:txBody>
          <a:bodyPr vert="horz" lIns="91440" tIns="45720" rIns="91440" bIns="45720" rtlCol="0" anchor="ctr"/>
          <a:lstStyle>
            <a:lvl1pPr algn="r">
              <a:defRPr sz="1200">
                <a:solidFill>
                  <a:schemeClr val="tx1">
                    <a:tint val="75000"/>
                  </a:schemeClr>
                </a:solidFill>
                <a:latin typeface="Gill Sans Std Light" pitchFamily="34" charset="0"/>
              </a:defRPr>
            </a:lvl1pPr>
          </a:lstStyle>
          <a:p>
            <a:fld id="{7F1778D9-81D2-4496-A352-7CD7B16C1ED3}" type="slidenum">
              <a:rPr lang="sv-SE" smtClean="0"/>
              <a:pPr/>
              <a:t>‹#›</a:t>
            </a:fld>
            <a:endParaRPr lang="sv-SE"/>
          </a:p>
        </p:txBody>
      </p:sp>
      <p:pic>
        <p:nvPicPr>
          <p:cNvPr id="8" name="Bildobjekt 7" descr="Sidfot_lång.png"/>
          <p:cNvPicPr>
            <a:picLocks noChangeAspect="1"/>
          </p:cNvPicPr>
          <p:nvPr/>
        </p:nvPicPr>
        <p:blipFill>
          <a:blip r:embed="rId15"/>
          <a:stretch>
            <a:fillRect/>
          </a:stretch>
        </p:blipFill>
        <p:spPr>
          <a:xfrm>
            <a:off x="1" y="6480431"/>
            <a:ext cx="2133600" cy="241044"/>
          </a:xfrm>
          <a:prstGeom prst="rect">
            <a:avLst/>
          </a:prstGeom>
        </p:spPr>
      </p:pic>
      <p:sp>
        <p:nvSpPr>
          <p:cNvPr id="10" name="textruta 9">
            <a:extLst>
              <a:ext uri="{FF2B5EF4-FFF2-40B4-BE49-F238E27FC236}">
                <a16:creationId xmlns:a16="http://schemas.microsoft.com/office/drawing/2014/main" id="{C51F6CB6-78E6-0151-3EFF-8ADDC5667624}"/>
              </a:ext>
            </a:extLst>
          </p:cNvPr>
          <p:cNvSpPr txBox="1"/>
          <p:nvPr userDrawn="1">
            <p:extLst>
              <p:ext uri="{1162E1C5-73C7-4A58-AE30-91384D911F3F}">
                <p184:classification xmlns:p184="http://schemas.microsoft.com/office/powerpoint/2018/4/main" val="hdr"/>
              </p:ext>
            </p:extLst>
          </p:nvPr>
        </p:nvSpPr>
        <p:spPr>
          <a:xfrm>
            <a:off x="11363325" y="63500"/>
            <a:ext cx="787400" cy="121920"/>
          </a:xfrm>
          <a:prstGeom prst="rect">
            <a:avLst/>
          </a:prstGeom>
        </p:spPr>
        <p:txBody>
          <a:bodyPr horzOverflow="overflow" lIns="0" tIns="0" rIns="0" bIns="0">
            <a:spAutoFit/>
          </a:bodyPr>
          <a:lstStyle/>
          <a:p>
            <a:pPr algn="l"/>
            <a:r>
              <a:rPr lang="sv-SE" sz="800">
                <a:solidFill>
                  <a:srgbClr val="000000"/>
                </a:solidFill>
                <a:latin typeface="Calibri" panose="020F0502020204030204" pitchFamily="34" charset="0"/>
                <a:cs typeface="Calibri" panose="020F0502020204030204" pitchFamily="34" charset="0"/>
              </a:rPr>
              <a:t>Begränsad delning</a:t>
            </a:r>
          </a:p>
        </p:txBody>
      </p:sp>
    </p:spTree>
    <p:extLst>
      <p:ext uri="{BB962C8B-B14F-4D97-AF65-F5344CB8AC3E}">
        <p14:creationId xmlns:p14="http://schemas.microsoft.com/office/powerpoint/2010/main" val="344061905"/>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j-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j-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j-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7" name="Rectangle 13"/>
          <p:cNvSpPr>
            <a:spLocks noGrp="1" noChangeArrowheads="1"/>
          </p:cNvSpPr>
          <p:nvPr>
            <p:ph type="title"/>
          </p:nvPr>
        </p:nvSpPr>
        <p:spPr bwMode="auto">
          <a:xfrm>
            <a:off x="914400" y="1047814"/>
            <a:ext cx="10363200" cy="100964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sv-SE" dirty="0"/>
              <a:t>Klicka här för att ändra format på bakgrundsrubriken</a:t>
            </a:r>
          </a:p>
        </p:txBody>
      </p:sp>
      <p:sp>
        <p:nvSpPr>
          <p:cNvPr id="1038" name="Rectangle 14"/>
          <p:cNvSpPr>
            <a:spLocks noGrp="1" noChangeArrowheads="1"/>
          </p:cNvSpPr>
          <p:nvPr>
            <p:ph type="body" idx="1"/>
          </p:nvPr>
        </p:nvSpPr>
        <p:spPr bwMode="auto">
          <a:xfrm>
            <a:off x="914400" y="2057400"/>
            <a:ext cx="10363200" cy="457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pic>
        <p:nvPicPr>
          <p:cNvPr id="6" name="Bildobjekt 5" descr="GIH_eng_90mm.tif"/>
          <p:cNvPicPr>
            <a:picLocks noChangeAspect="1"/>
          </p:cNvPicPr>
          <p:nvPr userDrawn="1"/>
        </p:nvPicPr>
        <p:blipFill>
          <a:blip r:embed="rId11" cstate="screen"/>
          <a:stretch>
            <a:fillRect/>
          </a:stretch>
        </p:blipFill>
        <p:spPr>
          <a:xfrm>
            <a:off x="927100" y="111125"/>
            <a:ext cx="3734173" cy="793028"/>
          </a:xfrm>
          <a:prstGeom prst="rect">
            <a:avLst/>
          </a:prstGeom>
        </p:spPr>
      </p:pic>
      <p:sp>
        <p:nvSpPr>
          <p:cNvPr id="3" name="textruta 2">
            <a:extLst>
              <a:ext uri="{FF2B5EF4-FFF2-40B4-BE49-F238E27FC236}">
                <a16:creationId xmlns:a16="http://schemas.microsoft.com/office/drawing/2014/main" id="{45F82BBA-000D-06BB-8075-5DAB3D232154}"/>
              </a:ext>
            </a:extLst>
          </p:cNvPr>
          <p:cNvSpPr txBox="1"/>
          <p:nvPr userDrawn="1">
            <p:extLst>
              <p:ext uri="{1162E1C5-73C7-4A58-AE30-91384D911F3F}">
                <p184:classification xmlns:p184="http://schemas.microsoft.com/office/powerpoint/2018/4/main" val="hdr"/>
              </p:ext>
            </p:extLst>
          </p:nvPr>
        </p:nvSpPr>
        <p:spPr>
          <a:xfrm>
            <a:off x="11363325" y="63500"/>
            <a:ext cx="787400" cy="121920"/>
          </a:xfrm>
          <a:prstGeom prst="rect">
            <a:avLst/>
          </a:prstGeom>
        </p:spPr>
        <p:txBody>
          <a:bodyPr horzOverflow="overflow" lIns="0" tIns="0" rIns="0" bIns="0">
            <a:spAutoFit/>
          </a:bodyPr>
          <a:lstStyle/>
          <a:p>
            <a:pPr algn="l"/>
            <a:r>
              <a:rPr lang="sv-SE" sz="800">
                <a:solidFill>
                  <a:srgbClr val="000000"/>
                </a:solidFill>
                <a:latin typeface="Calibri" panose="020F0502020204030204" pitchFamily="34" charset="0"/>
                <a:cs typeface="Calibri" panose="020F0502020204030204" pitchFamily="34" charset="0"/>
              </a:rPr>
              <a:t>Begränsad delning</a:t>
            </a:r>
          </a:p>
        </p:txBody>
      </p:sp>
    </p:spTree>
    <p:extLst>
      <p:ext uri="{BB962C8B-B14F-4D97-AF65-F5344CB8AC3E}">
        <p14:creationId xmlns:p14="http://schemas.microsoft.com/office/powerpoint/2010/main" val="1278818496"/>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Lst>
  <p:txStyles>
    <p:titleStyle>
      <a:lvl1pPr algn="l" rtl="0" eaLnBrk="1" fontAlgn="base" hangingPunct="1">
        <a:spcBef>
          <a:spcPct val="0"/>
        </a:spcBef>
        <a:spcAft>
          <a:spcPct val="0"/>
        </a:spcAft>
        <a:defRPr sz="3200">
          <a:solidFill>
            <a:schemeClr val="tx2"/>
          </a:solidFill>
          <a:latin typeface="+mj-lt"/>
          <a:ea typeface="+mj-ea"/>
          <a:cs typeface="+mj-cs"/>
        </a:defRPr>
      </a:lvl1pPr>
      <a:lvl2pPr algn="l" rtl="0" eaLnBrk="1" fontAlgn="base" hangingPunct="1">
        <a:spcBef>
          <a:spcPct val="0"/>
        </a:spcBef>
        <a:spcAft>
          <a:spcPct val="0"/>
        </a:spcAft>
        <a:defRPr sz="3200">
          <a:solidFill>
            <a:schemeClr val="tx2"/>
          </a:solidFill>
          <a:latin typeface="Times" charset="0"/>
        </a:defRPr>
      </a:lvl2pPr>
      <a:lvl3pPr algn="l" rtl="0" eaLnBrk="1" fontAlgn="base" hangingPunct="1">
        <a:spcBef>
          <a:spcPct val="0"/>
        </a:spcBef>
        <a:spcAft>
          <a:spcPct val="0"/>
        </a:spcAft>
        <a:defRPr sz="3200">
          <a:solidFill>
            <a:schemeClr val="tx2"/>
          </a:solidFill>
          <a:latin typeface="Times" charset="0"/>
        </a:defRPr>
      </a:lvl3pPr>
      <a:lvl4pPr algn="l" rtl="0" eaLnBrk="1" fontAlgn="base" hangingPunct="1">
        <a:spcBef>
          <a:spcPct val="0"/>
        </a:spcBef>
        <a:spcAft>
          <a:spcPct val="0"/>
        </a:spcAft>
        <a:defRPr sz="3200">
          <a:solidFill>
            <a:schemeClr val="tx2"/>
          </a:solidFill>
          <a:latin typeface="Times" charset="0"/>
        </a:defRPr>
      </a:lvl4pPr>
      <a:lvl5pPr algn="l" rtl="0" eaLnBrk="1" fontAlgn="base" hangingPunct="1">
        <a:spcBef>
          <a:spcPct val="0"/>
        </a:spcBef>
        <a:spcAft>
          <a:spcPct val="0"/>
        </a:spcAft>
        <a:defRPr sz="3200">
          <a:solidFill>
            <a:schemeClr val="tx2"/>
          </a:solidFill>
          <a:latin typeface="Times" charset="0"/>
        </a:defRPr>
      </a:lvl5pPr>
      <a:lvl6pPr marL="457200" algn="l" rtl="0" eaLnBrk="1" fontAlgn="base" hangingPunct="1">
        <a:spcBef>
          <a:spcPct val="0"/>
        </a:spcBef>
        <a:spcAft>
          <a:spcPct val="0"/>
        </a:spcAft>
        <a:defRPr sz="3200">
          <a:solidFill>
            <a:schemeClr val="tx2"/>
          </a:solidFill>
          <a:latin typeface="Times" charset="0"/>
        </a:defRPr>
      </a:lvl6pPr>
      <a:lvl7pPr marL="914400" algn="l" rtl="0" eaLnBrk="1" fontAlgn="base" hangingPunct="1">
        <a:spcBef>
          <a:spcPct val="0"/>
        </a:spcBef>
        <a:spcAft>
          <a:spcPct val="0"/>
        </a:spcAft>
        <a:defRPr sz="3200">
          <a:solidFill>
            <a:schemeClr val="tx2"/>
          </a:solidFill>
          <a:latin typeface="Times" charset="0"/>
        </a:defRPr>
      </a:lvl7pPr>
      <a:lvl8pPr marL="1371600" algn="l" rtl="0" eaLnBrk="1" fontAlgn="base" hangingPunct="1">
        <a:spcBef>
          <a:spcPct val="0"/>
        </a:spcBef>
        <a:spcAft>
          <a:spcPct val="0"/>
        </a:spcAft>
        <a:defRPr sz="3200">
          <a:solidFill>
            <a:schemeClr val="tx2"/>
          </a:solidFill>
          <a:latin typeface="Times" charset="0"/>
        </a:defRPr>
      </a:lvl8pPr>
      <a:lvl9pPr marL="1828800" algn="l" rtl="0" eaLnBrk="1" fontAlgn="base" hangingPunct="1">
        <a:spcBef>
          <a:spcPct val="0"/>
        </a:spcBef>
        <a:spcAft>
          <a:spcPct val="0"/>
        </a:spcAft>
        <a:defRPr sz="3200">
          <a:solidFill>
            <a:schemeClr val="tx2"/>
          </a:solidFill>
          <a:latin typeface="Times" charset="0"/>
        </a:defRPr>
      </a:lvl9pPr>
    </p:titleStyle>
    <p:body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defRPr>
      </a:lvl2pPr>
      <a:lvl3pPr marL="1143000" indent="-228600" algn="l" rtl="0" eaLnBrk="1" fontAlgn="base" hangingPunct="1">
        <a:spcBef>
          <a:spcPct val="20000"/>
        </a:spcBef>
        <a:spcAft>
          <a:spcPct val="0"/>
        </a:spcAft>
        <a:buChar char="•"/>
        <a:defRPr sz="1800">
          <a:solidFill>
            <a:schemeClr val="tx1"/>
          </a:solidFill>
          <a:latin typeface="+mn-lt"/>
        </a:defRPr>
      </a:lvl3pPr>
      <a:lvl4pPr marL="1600200" indent="-228600" algn="l" rtl="0" eaLnBrk="1" fontAlgn="base" hangingPunct="1">
        <a:spcBef>
          <a:spcPct val="20000"/>
        </a:spcBef>
        <a:spcAft>
          <a:spcPct val="0"/>
        </a:spcAft>
        <a:buFont typeface="Arial" pitchFamily="34" charset="0"/>
        <a:buChar char="•"/>
        <a:defRPr sz="1800">
          <a:solidFill>
            <a:schemeClr val="tx1"/>
          </a:solidFill>
          <a:latin typeface="+mn-lt"/>
        </a:defRPr>
      </a:lvl4pPr>
      <a:lvl5pPr marL="2057400" indent="-228600" algn="l" rtl="0" eaLnBrk="1" fontAlgn="base" hangingPunct="1">
        <a:spcBef>
          <a:spcPct val="20000"/>
        </a:spcBef>
        <a:spcAft>
          <a:spcPct val="0"/>
        </a:spcAft>
        <a:buFont typeface="Arial" pitchFamily="34" charset="0"/>
        <a:buChar char="•"/>
        <a:defRPr sz="18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hyperlink" Target="https://www.umu.se/utbildning/kurser/idrott-fostran-och-socialisation2/" TargetMode="Externa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hyperlink" Target="https://www.umu.se/utbildning/kurser/tillampat-ledarskap-inom-idrott/" TargetMode="Externa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hyperlink" Target="https://www.umu.se/utbildning/kurser/barnratt-och-etik-i-idrott/" TargetMode="Externa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hyperlink" Target="https://www.umu.se/utbildning/kurser/talangutveckling-i-skandinavisk-idrott/" TargetMode="Externa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hyperlink" Target="https://www.umu.se/utbildning/kurser/styrning-och-organisering/" TargetMode="Externa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hyperlink" Target="https://www.umu.se/utbildning/kurser/strategiskt-ledarskap/" TargetMode="Externa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hyperlink" Target="https://www.umu.se/utbildning/kurser/utbildningsplanering/" TargetMode="Externa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hyperlink" Target="https://www.umu.se/utbildning/kurser/idrottspedagogisk-forskning-1/"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D76FB35-4F7A-43B5-AB5E-472AB20DE50E}"/>
              </a:ext>
            </a:extLst>
          </p:cNvPr>
          <p:cNvSpPr txBox="1">
            <a:spLocks/>
          </p:cNvSpPr>
          <p:nvPr/>
        </p:nvSpPr>
        <p:spPr>
          <a:xfrm>
            <a:off x="1737161" y="446217"/>
            <a:ext cx="9126129" cy="480391"/>
          </a:xfrm>
          <a:prstGeom prst="rect">
            <a:avLst/>
          </a:prstGeom>
        </p:spPr>
        <p:txBody>
          <a:bodyPr/>
          <a:lstStyle>
            <a:lvl1pPr algn="l" defTabSz="914400" rtl="0" eaLnBrk="1" latinLnBrk="0" hangingPunct="1">
              <a:lnSpc>
                <a:spcPct val="90000"/>
              </a:lnSpc>
              <a:spcBef>
                <a:spcPct val="0"/>
              </a:spcBef>
              <a:buNone/>
              <a:defRPr sz="38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sv-SE" sz="3600" b="0" i="0" u="none" strike="noStrike" kern="1200" cap="none" spc="0" normalizeH="0" baseline="0" noProof="0" dirty="0">
                <a:ln>
                  <a:noFill/>
                </a:ln>
                <a:solidFill>
                  <a:prstClr val="black"/>
                </a:solidFill>
                <a:effectLst/>
                <a:uLnTx/>
                <a:uFillTx/>
                <a:latin typeface="Arial Black"/>
                <a:ea typeface="+mj-ea"/>
                <a:cs typeface="+mj-cs"/>
              </a:rPr>
              <a:t>Umeå universitet</a:t>
            </a:r>
          </a:p>
        </p:txBody>
      </p:sp>
      <p:sp>
        <p:nvSpPr>
          <p:cNvPr id="4" name="textruta 3">
            <a:extLst>
              <a:ext uri="{FF2B5EF4-FFF2-40B4-BE49-F238E27FC236}">
                <a16:creationId xmlns:a16="http://schemas.microsoft.com/office/drawing/2014/main" id="{353D1E97-137E-435B-BD54-F76054174C73}"/>
              </a:ext>
            </a:extLst>
          </p:cNvPr>
          <p:cNvSpPr txBox="1"/>
          <p:nvPr/>
        </p:nvSpPr>
        <p:spPr>
          <a:xfrm>
            <a:off x="770197" y="1848271"/>
            <a:ext cx="5710814" cy="4132157"/>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sv-SE"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Kurs: </a:t>
            </a:r>
            <a:r>
              <a:rPr kumimoji="0" lang="sv-SE" sz="2000" b="1" i="0" u="none" strike="noStrike" kern="1200" cap="none" spc="0" normalizeH="0" baseline="0" noProof="0" dirty="0">
                <a:ln>
                  <a:noFill/>
                </a:ln>
                <a:solidFill>
                  <a:srgbClr val="000000"/>
                </a:solidFill>
                <a:effectLst/>
                <a:uLnTx/>
                <a:uFillTx/>
                <a:latin typeface="HCo Gotham SSm"/>
                <a:ea typeface="+mn-ea"/>
                <a:cs typeface="+mn-cs"/>
              </a:rPr>
              <a:t>2PS339, </a:t>
            </a:r>
            <a:r>
              <a:rPr kumimoji="0" lang="sv-SE"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Idrottsvetenskapliga forskningsmetoder 2</a:t>
            </a:r>
            <a:br>
              <a:rPr kumimoji="0" lang="sv-SE"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br>
              <a:rPr kumimoji="0" lang="sv-SE"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Omfattning: 7.5 </a:t>
            </a:r>
            <a:r>
              <a:rPr kumimoji="0" lang="sv-SE"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hp</a:t>
            </a: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Studieort: Umeå</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Startperiod: HT 24 (24.09.02 – 24.10.01)</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Nivå: Avancerad</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Undervisningsform: Campusförlagd</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Studietakt: 100%</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Undervisningstid: Dagtid</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Länk: ej ännu upplagd</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Kursen </a:t>
            </a:r>
            <a:r>
              <a:rPr kumimoji="0" lang="sv-SE"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samläses</a:t>
            </a: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med Tränarprogrammet</a:t>
            </a:r>
          </a:p>
        </p:txBody>
      </p:sp>
      <p:sp>
        <p:nvSpPr>
          <p:cNvPr id="3" name="textruta 2">
            <a:extLst>
              <a:ext uri="{FF2B5EF4-FFF2-40B4-BE49-F238E27FC236}">
                <a16:creationId xmlns:a16="http://schemas.microsoft.com/office/drawing/2014/main" id="{78331460-A16C-8E7F-9FAC-0A8761689515}"/>
              </a:ext>
            </a:extLst>
          </p:cNvPr>
          <p:cNvSpPr txBox="1"/>
          <p:nvPr/>
        </p:nvSpPr>
        <p:spPr>
          <a:xfrm>
            <a:off x="6850966" y="1848271"/>
            <a:ext cx="4923939" cy="4358886"/>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sv-SE" sz="2000" b="1"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Scope</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Grundtanken i kursdesignen är att studenterna ska få fördjupad kunskap om forskningsdesigner och metodologiska verktyg som är relevanta i  deras arbete som tränare. Kursen ska också hjälpa studenterna i sitt praktiska arbete som tränare i att skapa och utvärdera träningsupplägg utifrån ett vetenskapligt förhållningssätt. I kursen ingår också att kritiskt granska upplägg, metod och resultat i vetenskapliga arbeten samt att i sina egna och andras arbeten reflektera över forskningsetiska överväganden.</a:t>
            </a:r>
          </a:p>
        </p:txBody>
      </p:sp>
    </p:spTree>
    <p:extLst>
      <p:ext uri="{BB962C8B-B14F-4D97-AF65-F5344CB8AC3E}">
        <p14:creationId xmlns:p14="http://schemas.microsoft.com/office/powerpoint/2010/main" val="2903260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D76FB35-4F7A-43B5-AB5E-472AB20DE50E}"/>
              </a:ext>
            </a:extLst>
          </p:cNvPr>
          <p:cNvSpPr txBox="1">
            <a:spLocks/>
          </p:cNvSpPr>
          <p:nvPr/>
        </p:nvSpPr>
        <p:spPr>
          <a:xfrm>
            <a:off x="1737161" y="446217"/>
            <a:ext cx="9126129" cy="480391"/>
          </a:xfrm>
          <a:prstGeom prst="rect">
            <a:avLst/>
          </a:prstGeom>
        </p:spPr>
        <p:txBody>
          <a:bodyPr/>
          <a:lstStyle>
            <a:lvl1pPr algn="l" defTabSz="914400" rtl="0" eaLnBrk="1" latinLnBrk="0" hangingPunct="1">
              <a:lnSpc>
                <a:spcPct val="90000"/>
              </a:lnSpc>
              <a:spcBef>
                <a:spcPct val="0"/>
              </a:spcBef>
              <a:buNone/>
              <a:defRPr sz="38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sv-SE" sz="3600" b="0" i="0" u="none" strike="noStrike" kern="1200" cap="none" spc="0" normalizeH="0" baseline="0" noProof="0" dirty="0">
                <a:ln>
                  <a:noFill/>
                </a:ln>
                <a:solidFill>
                  <a:prstClr val="black"/>
                </a:solidFill>
                <a:effectLst/>
                <a:uLnTx/>
                <a:uFillTx/>
                <a:latin typeface="Arial Black"/>
                <a:ea typeface="+mj-ea"/>
                <a:cs typeface="+mj-cs"/>
              </a:rPr>
              <a:t>Umeå universitet</a:t>
            </a:r>
          </a:p>
        </p:txBody>
      </p:sp>
      <p:sp>
        <p:nvSpPr>
          <p:cNvPr id="4" name="textruta 3">
            <a:extLst>
              <a:ext uri="{FF2B5EF4-FFF2-40B4-BE49-F238E27FC236}">
                <a16:creationId xmlns:a16="http://schemas.microsoft.com/office/drawing/2014/main" id="{353D1E97-137E-435B-BD54-F76054174C73}"/>
              </a:ext>
            </a:extLst>
          </p:cNvPr>
          <p:cNvSpPr txBox="1"/>
          <p:nvPr/>
        </p:nvSpPr>
        <p:spPr>
          <a:xfrm>
            <a:off x="770197" y="1848271"/>
            <a:ext cx="5710814" cy="4132157"/>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sv-SE"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Kurs: </a:t>
            </a:r>
            <a:r>
              <a:rPr kumimoji="0" lang="sv-SE" sz="2000" b="1" i="0" u="none" strike="noStrike" kern="1200" cap="none" spc="0" normalizeH="0" baseline="0" noProof="0" dirty="0">
                <a:ln>
                  <a:noFill/>
                </a:ln>
                <a:solidFill>
                  <a:srgbClr val="000000"/>
                </a:solidFill>
                <a:effectLst/>
                <a:uLnTx/>
                <a:uFillTx/>
                <a:latin typeface="HCo Gotham SSm"/>
                <a:ea typeface="+mn-ea"/>
                <a:cs typeface="+mn-cs"/>
              </a:rPr>
              <a:t>2PS337, </a:t>
            </a:r>
            <a:r>
              <a:rPr kumimoji="0" lang="sv-SE"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Socialpsykologiska aspekter av tränarskap</a:t>
            </a:r>
            <a:br>
              <a:rPr kumimoji="0" lang="sv-SE"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br>
              <a:rPr kumimoji="0" lang="sv-SE"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Omfattning: 7.5 </a:t>
            </a:r>
            <a:r>
              <a:rPr kumimoji="0" lang="sv-SE"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hp</a:t>
            </a: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Studieort: Umeå</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Startperiod: HT 24 (24.10.02 – 24.10.31)</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Nivå: Grundläggande</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Undervisningsform: Campusförlagd</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Studietakt: 100%</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Undervisningstid: Dagtid</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Länk: ej ännu upplagd</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Kursen </a:t>
            </a:r>
            <a:r>
              <a:rPr kumimoji="0" lang="sv-SE"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samläses</a:t>
            </a: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med Tränarprogrammet</a:t>
            </a:r>
          </a:p>
        </p:txBody>
      </p:sp>
      <p:sp>
        <p:nvSpPr>
          <p:cNvPr id="3" name="textruta 2">
            <a:extLst>
              <a:ext uri="{FF2B5EF4-FFF2-40B4-BE49-F238E27FC236}">
                <a16:creationId xmlns:a16="http://schemas.microsoft.com/office/drawing/2014/main" id="{78331460-A16C-8E7F-9FAC-0A8761689515}"/>
              </a:ext>
            </a:extLst>
          </p:cNvPr>
          <p:cNvSpPr txBox="1"/>
          <p:nvPr/>
        </p:nvSpPr>
        <p:spPr>
          <a:xfrm>
            <a:off x="6850966" y="1848271"/>
            <a:ext cx="4923939" cy="4234749"/>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sv-SE" sz="2000" b="1"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Scope</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endPar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 kursen introduceras inledningsvis socialpsykologiska teorier och perspektiv relevanta för att förstå interaktionen mellan aktiva inom idrotten, mellan ledare och aktiva samt påverkan på gruppen och prestationen. Här introduceras och tränas även centrala ledarskaps- och motivationsteorier, såväl som tränarbeteenden, relevanta för prestation och skapandet av effektiva lärmiljöer. </a:t>
            </a: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61996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D76FB35-4F7A-43B5-AB5E-472AB20DE50E}"/>
              </a:ext>
            </a:extLst>
          </p:cNvPr>
          <p:cNvSpPr txBox="1">
            <a:spLocks/>
          </p:cNvSpPr>
          <p:nvPr/>
        </p:nvSpPr>
        <p:spPr>
          <a:xfrm>
            <a:off x="1737161" y="446217"/>
            <a:ext cx="9126129" cy="480391"/>
          </a:xfrm>
          <a:prstGeom prst="rect">
            <a:avLst/>
          </a:prstGeom>
        </p:spPr>
        <p:txBody>
          <a:bodyPr/>
          <a:lstStyle>
            <a:lvl1pPr algn="l" defTabSz="914400" rtl="0" eaLnBrk="1" latinLnBrk="0" hangingPunct="1">
              <a:lnSpc>
                <a:spcPct val="90000"/>
              </a:lnSpc>
              <a:spcBef>
                <a:spcPct val="0"/>
              </a:spcBef>
              <a:buNone/>
              <a:defRPr sz="38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sv-SE" sz="3600" b="0" i="0" u="none" strike="noStrike" kern="1200" cap="none" spc="0" normalizeH="0" baseline="0" noProof="0" dirty="0">
                <a:ln>
                  <a:noFill/>
                </a:ln>
                <a:solidFill>
                  <a:prstClr val="black"/>
                </a:solidFill>
                <a:effectLst/>
                <a:uLnTx/>
                <a:uFillTx/>
                <a:latin typeface="Arial Black"/>
                <a:ea typeface="+mj-ea"/>
                <a:cs typeface="+mj-cs"/>
              </a:rPr>
              <a:t>Umeå universitet</a:t>
            </a:r>
          </a:p>
        </p:txBody>
      </p:sp>
      <p:sp>
        <p:nvSpPr>
          <p:cNvPr id="4" name="textruta 3">
            <a:extLst>
              <a:ext uri="{FF2B5EF4-FFF2-40B4-BE49-F238E27FC236}">
                <a16:creationId xmlns:a16="http://schemas.microsoft.com/office/drawing/2014/main" id="{353D1E97-137E-435B-BD54-F76054174C73}"/>
              </a:ext>
            </a:extLst>
          </p:cNvPr>
          <p:cNvSpPr txBox="1"/>
          <p:nvPr/>
        </p:nvSpPr>
        <p:spPr>
          <a:xfrm>
            <a:off x="770197" y="1848271"/>
            <a:ext cx="5710814" cy="3802836"/>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sv-SE"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Kurs: </a:t>
            </a:r>
            <a:r>
              <a:rPr kumimoji="0" lang="sv-SE" sz="2000" b="1" i="0" u="none" strike="noStrike" kern="1200" cap="none" spc="0" normalizeH="0" baseline="0" noProof="0" dirty="0">
                <a:ln>
                  <a:noFill/>
                </a:ln>
                <a:solidFill>
                  <a:srgbClr val="000000"/>
                </a:solidFill>
                <a:effectLst/>
                <a:uLnTx/>
                <a:uFillTx/>
                <a:latin typeface="HCo Gotham SSm"/>
                <a:ea typeface="+mn-ea"/>
                <a:cs typeface="+mn-cs"/>
              </a:rPr>
              <a:t>2PS338, </a:t>
            </a:r>
            <a:r>
              <a:rPr kumimoji="0" lang="sv-SE"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Prestationspsykologi</a:t>
            </a:r>
            <a:br>
              <a:rPr kumimoji="0" lang="sv-SE"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br>
              <a:rPr kumimoji="0" lang="sv-SE"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Omfattning: 7.5 </a:t>
            </a:r>
            <a:r>
              <a:rPr kumimoji="0" lang="sv-SE"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hp</a:t>
            </a: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Studieort: Umeå</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Startperiod: HT 24 (24.10.02 – 24.10.31)</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Nivå: Avancerad</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Undervisningsform: Campusförlagd</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Studietakt: 100%</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Undervisningstid: Dagtid</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Länk: ej ännu upplagd</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Kursen </a:t>
            </a:r>
            <a:r>
              <a:rPr kumimoji="0" lang="sv-SE"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samläses</a:t>
            </a: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med Tränarprogrammet</a:t>
            </a:r>
          </a:p>
        </p:txBody>
      </p:sp>
      <p:sp>
        <p:nvSpPr>
          <p:cNvPr id="3" name="textruta 2">
            <a:extLst>
              <a:ext uri="{FF2B5EF4-FFF2-40B4-BE49-F238E27FC236}">
                <a16:creationId xmlns:a16="http://schemas.microsoft.com/office/drawing/2014/main" id="{78331460-A16C-8E7F-9FAC-0A8761689515}"/>
              </a:ext>
            </a:extLst>
          </p:cNvPr>
          <p:cNvSpPr txBox="1"/>
          <p:nvPr/>
        </p:nvSpPr>
        <p:spPr>
          <a:xfrm>
            <a:off x="6850966" y="1848271"/>
            <a:ext cx="4923939" cy="4461478"/>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sv-SE" sz="2000" b="1"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Scope</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endPar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Kursen syftar till att utveckla studentens kunskap och förståelse för olika psykologiska tekniker och strategier för prestations-förbättring inom idrotten, där fokus ligger på hur tränare kan stödja sin(a) idrottare för att optimera sin prestation som individuell utövare och/eller på grupp-/</a:t>
            </a:r>
            <a:r>
              <a:rPr kumimoji="0" lang="sv-SE"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lagnivå</a:t>
            </a: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Studenten får träning i bedömning, utformning, genomförande och utvärdering av individanpassade idrottspsykologiska strategier för prestationsförbättring. </a:t>
            </a:r>
          </a:p>
        </p:txBody>
      </p:sp>
    </p:spTree>
    <p:extLst>
      <p:ext uri="{BB962C8B-B14F-4D97-AF65-F5344CB8AC3E}">
        <p14:creationId xmlns:p14="http://schemas.microsoft.com/office/powerpoint/2010/main" val="740388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D76FB35-4F7A-43B5-AB5E-472AB20DE50E}"/>
              </a:ext>
            </a:extLst>
          </p:cNvPr>
          <p:cNvSpPr txBox="1">
            <a:spLocks/>
          </p:cNvSpPr>
          <p:nvPr/>
        </p:nvSpPr>
        <p:spPr>
          <a:xfrm>
            <a:off x="1737161" y="446217"/>
            <a:ext cx="9126129" cy="480391"/>
          </a:xfrm>
          <a:prstGeom prst="rect">
            <a:avLst/>
          </a:prstGeom>
        </p:spPr>
        <p:txBody>
          <a:bodyPr/>
          <a:lstStyle>
            <a:lvl1pPr algn="l" defTabSz="914400" rtl="0" eaLnBrk="1" latinLnBrk="0" hangingPunct="1">
              <a:lnSpc>
                <a:spcPct val="90000"/>
              </a:lnSpc>
              <a:spcBef>
                <a:spcPct val="0"/>
              </a:spcBef>
              <a:buNone/>
              <a:defRPr sz="38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sv-SE" sz="3600" b="0" i="0" u="none" strike="noStrike" kern="1200" cap="none" spc="0" normalizeH="0" baseline="0" noProof="0" dirty="0">
                <a:ln>
                  <a:noFill/>
                </a:ln>
                <a:solidFill>
                  <a:prstClr val="black"/>
                </a:solidFill>
                <a:effectLst/>
                <a:uLnTx/>
                <a:uFillTx/>
                <a:latin typeface="Arial Black"/>
                <a:ea typeface="+mj-ea"/>
                <a:cs typeface="+mj-cs"/>
              </a:rPr>
              <a:t>Umeå universitet</a:t>
            </a:r>
          </a:p>
        </p:txBody>
      </p:sp>
      <p:sp>
        <p:nvSpPr>
          <p:cNvPr id="4" name="textruta 3">
            <a:extLst>
              <a:ext uri="{FF2B5EF4-FFF2-40B4-BE49-F238E27FC236}">
                <a16:creationId xmlns:a16="http://schemas.microsoft.com/office/drawing/2014/main" id="{353D1E97-137E-435B-BD54-F76054174C73}"/>
              </a:ext>
            </a:extLst>
          </p:cNvPr>
          <p:cNvSpPr txBox="1"/>
          <p:nvPr/>
        </p:nvSpPr>
        <p:spPr>
          <a:xfrm>
            <a:off x="742765" y="1629196"/>
            <a:ext cx="5710814" cy="3700244"/>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sv-SE"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Kurs: 2PS401, </a:t>
            </a:r>
            <a:r>
              <a:rPr kumimoji="0" lang="sv-SE" sz="2000" b="1" i="0" u="none" strike="noStrike" kern="1200" cap="none" spc="0" normalizeH="0" baseline="0" noProof="0" dirty="0">
                <a:ln>
                  <a:noFill/>
                </a:ln>
                <a:solidFill>
                  <a:srgbClr val="000000"/>
                </a:solidFill>
                <a:effectLst/>
                <a:uLnTx/>
                <a:uFillTx/>
                <a:latin typeface="HCo Gotham SSm"/>
                <a:ea typeface="+mn-ea"/>
                <a:cs typeface="+mn-cs"/>
              </a:rPr>
              <a:t>Den analytiska tränaren: att </a:t>
            </a:r>
            <a:br>
              <a:rPr kumimoji="0" lang="sv-SE" sz="2000" b="1" i="0" u="none" strike="noStrike" kern="1200" cap="none" spc="0" normalizeH="0" baseline="0" noProof="0" dirty="0">
                <a:ln>
                  <a:noFill/>
                </a:ln>
                <a:solidFill>
                  <a:srgbClr val="000000"/>
                </a:solidFill>
                <a:effectLst/>
                <a:uLnTx/>
                <a:uFillTx/>
                <a:latin typeface="HCo Gotham SSm"/>
                <a:ea typeface="+mn-ea"/>
                <a:cs typeface="+mn-cs"/>
              </a:rPr>
            </a:br>
            <a:r>
              <a:rPr kumimoji="0" lang="sv-SE" sz="2000" b="1" i="0" u="none" strike="noStrike" kern="1200" cap="none" spc="0" normalizeH="0" baseline="0" noProof="0" dirty="0">
                <a:ln>
                  <a:noFill/>
                </a:ln>
                <a:solidFill>
                  <a:srgbClr val="000000"/>
                </a:solidFill>
                <a:effectLst/>
                <a:uLnTx/>
                <a:uFillTx/>
                <a:latin typeface="HCo Gotham SSm"/>
                <a:ea typeface="+mn-ea"/>
                <a:cs typeface="+mn-cs"/>
              </a:rPr>
              <a:t>använda vetenskap i idrottspraktiken </a:t>
            </a:r>
            <a:br>
              <a:rPr kumimoji="0" lang="sv-SE"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br>
              <a:rPr kumimoji="0" lang="sv-SE"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Omfattning: 7.5 </a:t>
            </a:r>
            <a:r>
              <a:rPr kumimoji="0" lang="sv-SE"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hp</a:t>
            </a: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Studieort: Ortsoberoende</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Startperiod: HT 24 (24.11.01 – 25.01.16)</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Nivå: Grundläggande</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Undervisningsform: Nätbaserad</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Studietakt: 50%</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Undervisningstid: Dagtid</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Länk: ej ännu upplagd</a:t>
            </a:r>
          </a:p>
        </p:txBody>
      </p:sp>
      <p:sp>
        <p:nvSpPr>
          <p:cNvPr id="3" name="textruta 2">
            <a:extLst>
              <a:ext uri="{FF2B5EF4-FFF2-40B4-BE49-F238E27FC236}">
                <a16:creationId xmlns:a16="http://schemas.microsoft.com/office/drawing/2014/main" id="{78331460-A16C-8E7F-9FAC-0A8761689515}"/>
              </a:ext>
            </a:extLst>
          </p:cNvPr>
          <p:cNvSpPr txBox="1"/>
          <p:nvPr/>
        </p:nvSpPr>
        <p:spPr>
          <a:xfrm>
            <a:off x="6096000" y="1629196"/>
            <a:ext cx="5710813" cy="5592172"/>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sv-SE" sz="2000" b="1"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Scope</a:t>
            </a:r>
            <a:endPar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Denna metodkurs  är utvecklad specifikt för tränare som vill bli mer vetenskapliga i sin tränarpraktik, och som ger en bra grund för att ta bättre beslut baserade på ett mer analytiskt förhållningssätt.</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Kursen är designad för att ge dig verktyg och kunskaper att hitta ett vetenskapligt förhållningssätt som tränare, dels genom att navigera i ökad generell förståelse för statistisk, dels genom att öka förmågan att skapa mätbara ”utvärderingsprojekt” som tränare. Här får du lära dig att skilja betydelsefulla förändringar och effekter från brus i data. </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Detta är din chans att bli en tränare som inte bara förlitar sig på erfarenhet och intuition, utan som också använder vetenskapliga metoder för att optimera prestation och framgång.</a:t>
            </a: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65428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C6476-E00C-394B-B7E7-8480D7BE7DDC}"/>
            </a:ext>
          </a:extLst>
        </p:cNvPr>
        <p:cNvGrpSpPr/>
        <p:nvPr/>
      </p:nvGrpSpPr>
      <p:grpSpPr>
        <a:xfrm>
          <a:off x="0" y="0"/>
          <a:ext cx="0" cy="0"/>
          <a:chOff x="0" y="0"/>
          <a:chExt cx="0" cy="0"/>
        </a:xfrm>
      </p:grpSpPr>
      <p:sp>
        <p:nvSpPr>
          <p:cNvPr id="4" name="textruta 3">
            <a:extLst>
              <a:ext uri="{FF2B5EF4-FFF2-40B4-BE49-F238E27FC236}">
                <a16:creationId xmlns:a16="http://schemas.microsoft.com/office/drawing/2014/main" id="{58E290A7-B75D-D121-3401-36B7EEACB865}"/>
              </a:ext>
            </a:extLst>
          </p:cNvPr>
          <p:cNvSpPr txBox="1"/>
          <p:nvPr/>
        </p:nvSpPr>
        <p:spPr>
          <a:xfrm>
            <a:off x="749946" y="1259347"/>
            <a:ext cx="10363581" cy="3580467"/>
          </a:xfrm>
          <a:prstGeom prst="rect">
            <a:avLst/>
          </a:prstGeom>
          <a:noFill/>
        </p:spPr>
        <p:txBody>
          <a:bodyPr wrap="square">
            <a:spAutoFit/>
          </a:bodyPr>
          <a:lstStyle/>
          <a:p>
            <a:pPr marR="0" lvl="0" algn="l" defTabSz="914400" rtl="0" eaLnBrk="1" fontAlgn="auto" latinLnBrk="0" hangingPunct="1">
              <a:spcBef>
                <a:spcPts val="0"/>
              </a:spcBef>
              <a:buClrTx/>
              <a:buSzTx/>
              <a:tabLst/>
              <a:defRPr/>
            </a:pP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endPar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R="0" lvl="0" algn="l" defTabSz="914400" rtl="0" eaLnBrk="1" fontAlgn="auto" latinLnBrk="0" hangingPunct="1">
              <a:spcBef>
                <a:spcPts val="0"/>
              </a:spcBef>
              <a:buClrTx/>
              <a:buSzTx/>
              <a:tabLst/>
              <a:defRPr/>
            </a:pP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Kurs: 6ID029, Idrott, fostran och socialisation, 7,5 hp</a:t>
            </a:r>
          </a:p>
          <a:p>
            <a:pPr lvl="0">
              <a:spcAft>
                <a:spcPts val="800"/>
              </a:spcAft>
              <a:defRPr/>
            </a:pP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Studieort: Umeå</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Startperiod: Höst 2024, period 1 (modul 2)</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Nivå: Grundnivå</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Undervisningsform: Kurs, campus</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Studietakt: 100%</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Undervisningstid: Dagtid </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Länk: </a:t>
            </a: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hlinkClick r:id="rId2"/>
              </a:rPr>
              <a:t>https://www.umu.se/utbildning/kurser/idrott-fostran-och-socialisation2/</a:t>
            </a:r>
            <a:endPar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spcAft>
                <a:spcPts val="800"/>
              </a:spcAft>
              <a:defRPr/>
            </a:pPr>
            <a:endPar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ruta 2">
            <a:extLst>
              <a:ext uri="{FF2B5EF4-FFF2-40B4-BE49-F238E27FC236}">
                <a16:creationId xmlns:a16="http://schemas.microsoft.com/office/drawing/2014/main" id="{5DDA5B6B-DE43-0BC4-0DD0-2B52CF5CCD7E}"/>
              </a:ext>
            </a:extLst>
          </p:cNvPr>
          <p:cNvSpPr txBox="1"/>
          <p:nvPr/>
        </p:nvSpPr>
        <p:spPr>
          <a:xfrm>
            <a:off x="2283704" y="628055"/>
            <a:ext cx="4826514" cy="646331"/>
          </a:xfrm>
          <a:prstGeom prst="rect">
            <a:avLst/>
          </a:prstGeom>
          <a:noFill/>
        </p:spPr>
        <p:txBody>
          <a:bodyPr wrap="none" rtlCol="0">
            <a:spAutoFit/>
          </a:bodyPr>
          <a:lstStyle/>
          <a:p>
            <a:r>
              <a:rPr lang="sv-SE" sz="3600" dirty="0">
                <a:solidFill>
                  <a:prstClr val="black"/>
                </a:solidFill>
                <a:latin typeface="Arial Black"/>
              </a:rPr>
              <a:t> Umeå universitet</a:t>
            </a:r>
            <a:r>
              <a:rPr lang="sv-SE" sz="3600" dirty="0">
                <a:latin typeface="+mj-lt"/>
              </a:rPr>
              <a:t> </a:t>
            </a:r>
          </a:p>
        </p:txBody>
      </p:sp>
    </p:spTree>
    <p:extLst>
      <p:ext uri="{BB962C8B-B14F-4D97-AF65-F5344CB8AC3E}">
        <p14:creationId xmlns:p14="http://schemas.microsoft.com/office/powerpoint/2010/main" val="258125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353D1E97-137E-435B-BD54-F76054174C73}"/>
              </a:ext>
            </a:extLst>
          </p:cNvPr>
          <p:cNvSpPr txBox="1"/>
          <p:nvPr/>
        </p:nvSpPr>
        <p:spPr>
          <a:xfrm>
            <a:off x="749946" y="1742823"/>
            <a:ext cx="10363581" cy="3170099"/>
          </a:xfrm>
          <a:prstGeom prst="rect">
            <a:avLst/>
          </a:prstGeom>
          <a:noFill/>
        </p:spPr>
        <p:txBody>
          <a:bodyPr wrap="square">
            <a:spAutoFit/>
          </a:bodyPr>
          <a:lstStyle/>
          <a:p>
            <a:pPr marR="0" lvl="0" algn="l" defTabSz="914400" rtl="0" eaLnBrk="1" fontAlgn="auto" latinLnBrk="0" hangingPunct="1">
              <a:spcBef>
                <a:spcPts val="0"/>
              </a:spcBef>
              <a:buClrTx/>
              <a:buSzTx/>
              <a:tabLst/>
              <a:defRPr/>
            </a:pP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Kurs: 2IP035, Tillämpat ledarskap inom idrott, 7,5 hp</a:t>
            </a:r>
          </a:p>
          <a:p>
            <a:pPr marR="0" lvl="0" algn="l" defTabSz="914400" rtl="0" eaLnBrk="1" fontAlgn="auto" latinLnBrk="0" hangingPunct="1">
              <a:spcBef>
                <a:spcPts val="0"/>
              </a:spcBef>
              <a:buClrTx/>
              <a:buSzTx/>
              <a:tabLst/>
              <a:defRPr/>
            </a:pP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Studieort: Ortsoberoende</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Startperiod: Höst 2024, period 1-2 (modul 2-3)</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Nivå: Grundnivå</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Undervisningsform: Kurs, distans</a:t>
            </a:r>
          </a:p>
          <a:p>
            <a:pPr lvl="0">
              <a:defRPr/>
            </a:pP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Undervisningsspråk: Engelska</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Studietakt: 50%</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Undervisningstid: Dagtid </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Länk: </a:t>
            </a: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hlinkClick r:id="rId2"/>
              </a:rPr>
              <a:t>https://www.umu.se/utbildning/kurser/tillampat-ledarskap-inom-idrott/</a:t>
            </a:r>
            <a:endPar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defRPr/>
            </a:pPr>
            <a:endPar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ruta 2">
            <a:extLst>
              <a:ext uri="{FF2B5EF4-FFF2-40B4-BE49-F238E27FC236}">
                <a16:creationId xmlns:a16="http://schemas.microsoft.com/office/drawing/2014/main" id="{6C6D97A9-D10E-A927-DD26-8C7834742861}"/>
              </a:ext>
            </a:extLst>
          </p:cNvPr>
          <p:cNvSpPr txBox="1"/>
          <p:nvPr/>
        </p:nvSpPr>
        <p:spPr>
          <a:xfrm>
            <a:off x="2283704" y="628055"/>
            <a:ext cx="4826514" cy="646331"/>
          </a:xfrm>
          <a:prstGeom prst="rect">
            <a:avLst/>
          </a:prstGeom>
          <a:noFill/>
        </p:spPr>
        <p:txBody>
          <a:bodyPr wrap="none" rtlCol="0">
            <a:spAutoFit/>
          </a:bodyPr>
          <a:lstStyle/>
          <a:p>
            <a:r>
              <a:rPr lang="sv-SE" sz="3600" dirty="0">
                <a:solidFill>
                  <a:prstClr val="black"/>
                </a:solidFill>
                <a:latin typeface="Arial Black"/>
              </a:rPr>
              <a:t> Umeå universitet</a:t>
            </a:r>
            <a:r>
              <a:rPr lang="sv-SE" sz="3600" dirty="0">
                <a:latin typeface="+mj-lt"/>
              </a:rPr>
              <a:t> </a:t>
            </a:r>
          </a:p>
        </p:txBody>
      </p:sp>
    </p:spTree>
    <p:extLst>
      <p:ext uri="{BB962C8B-B14F-4D97-AF65-F5344CB8AC3E}">
        <p14:creationId xmlns:p14="http://schemas.microsoft.com/office/powerpoint/2010/main" val="831694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353D1E97-137E-435B-BD54-F76054174C73}"/>
              </a:ext>
            </a:extLst>
          </p:cNvPr>
          <p:cNvSpPr txBox="1"/>
          <p:nvPr/>
        </p:nvSpPr>
        <p:spPr>
          <a:xfrm>
            <a:off x="749946" y="1259347"/>
            <a:ext cx="10363581" cy="3785652"/>
          </a:xfrm>
          <a:prstGeom prst="rect">
            <a:avLst/>
          </a:prstGeom>
          <a:noFill/>
        </p:spPr>
        <p:txBody>
          <a:bodyPr wrap="square">
            <a:spAutoFit/>
          </a:bodyPr>
          <a:lstStyle/>
          <a:p>
            <a:pPr marR="0" lvl="0" algn="l" defTabSz="914400" rtl="0" eaLnBrk="1" fontAlgn="auto" latinLnBrk="0" hangingPunct="1">
              <a:spcBef>
                <a:spcPts val="0"/>
              </a:spcBef>
              <a:buClrTx/>
              <a:buSzTx/>
              <a:tabLst/>
              <a:defRPr/>
            </a:pP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endPar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R="0" lvl="0" algn="l" defTabSz="914400" rtl="0" eaLnBrk="1" fontAlgn="auto" latinLnBrk="0" hangingPunct="1">
              <a:spcBef>
                <a:spcPts val="0"/>
              </a:spcBef>
              <a:buClrTx/>
              <a:buSzTx/>
              <a:tabLst/>
              <a:defRPr/>
            </a:pP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Kurs: 2IP045, Barnrätt och etik i idrott, 7,5 hp</a:t>
            </a:r>
          </a:p>
          <a:p>
            <a:pPr marR="0" lvl="0" algn="l" defTabSz="914400" rtl="0" eaLnBrk="1" fontAlgn="auto" latinLnBrk="0" hangingPunct="1">
              <a:spcBef>
                <a:spcPts val="0"/>
              </a:spcBef>
              <a:buClrTx/>
              <a:buSzTx/>
              <a:tabLst/>
              <a:defRPr/>
            </a:pP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Studieort: Ortsoberoende</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Startperiod: Höst 2024, period 2 (modul 3 och 4)</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Nivå: Grundnivå</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Undervisningsform: Kurs, distans</a:t>
            </a:r>
          </a:p>
          <a:p>
            <a:pPr lvl="0">
              <a:defRPr/>
            </a:pP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Undervisningsspråk: Engelska</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Studietakt: 50% </a:t>
            </a:r>
          </a:p>
          <a:p>
            <a:pPr lvl="0">
              <a:defRPr/>
            </a:pP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Undervisningstid: Dagtid </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Länk: </a:t>
            </a: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hlinkClick r:id="rId2"/>
              </a:rPr>
              <a:t>https://www.umu.se/utbildning/kurser/barnratt-och-etik-i-idrott/</a:t>
            </a:r>
            <a:endPar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spcAft>
                <a:spcPts val="800"/>
              </a:spcAft>
              <a:defRPr/>
            </a:pPr>
            <a:endPar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ruta 2">
            <a:extLst>
              <a:ext uri="{FF2B5EF4-FFF2-40B4-BE49-F238E27FC236}">
                <a16:creationId xmlns:a16="http://schemas.microsoft.com/office/drawing/2014/main" id="{D2B33801-2708-08A4-3C9D-F9B7F73752DB}"/>
              </a:ext>
            </a:extLst>
          </p:cNvPr>
          <p:cNvSpPr txBox="1"/>
          <p:nvPr/>
        </p:nvSpPr>
        <p:spPr>
          <a:xfrm>
            <a:off x="2283704" y="628055"/>
            <a:ext cx="4826514" cy="646331"/>
          </a:xfrm>
          <a:prstGeom prst="rect">
            <a:avLst/>
          </a:prstGeom>
          <a:noFill/>
        </p:spPr>
        <p:txBody>
          <a:bodyPr wrap="none" rtlCol="0">
            <a:spAutoFit/>
          </a:bodyPr>
          <a:lstStyle/>
          <a:p>
            <a:r>
              <a:rPr lang="sv-SE" sz="3600" dirty="0">
                <a:solidFill>
                  <a:prstClr val="black"/>
                </a:solidFill>
                <a:latin typeface="Arial Black"/>
              </a:rPr>
              <a:t> Umeå universitet</a:t>
            </a:r>
            <a:r>
              <a:rPr lang="sv-SE" sz="3600" dirty="0">
                <a:latin typeface="+mj-lt"/>
              </a:rPr>
              <a:t> </a:t>
            </a:r>
          </a:p>
        </p:txBody>
      </p:sp>
    </p:spTree>
    <p:extLst>
      <p:ext uri="{BB962C8B-B14F-4D97-AF65-F5344CB8AC3E}">
        <p14:creationId xmlns:p14="http://schemas.microsoft.com/office/powerpoint/2010/main" val="19030268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1AC74-11CF-8D0E-F336-C50C96DDC5AA}"/>
            </a:ext>
          </a:extLst>
        </p:cNvPr>
        <p:cNvGrpSpPr/>
        <p:nvPr/>
      </p:nvGrpSpPr>
      <p:grpSpPr>
        <a:xfrm>
          <a:off x="0" y="0"/>
          <a:ext cx="0" cy="0"/>
          <a:chOff x="0" y="0"/>
          <a:chExt cx="0" cy="0"/>
        </a:xfrm>
      </p:grpSpPr>
      <p:sp>
        <p:nvSpPr>
          <p:cNvPr id="4" name="textruta 3">
            <a:extLst>
              <a:ext uri="{FF2B5EF4-FFF2-40B4-BE49-F238E27FC236}">
                <a16:creationId xmlns:a16="http://schemas.microsoft.com/office/drawing/2014/main" id="{188D08E4-914F-5ABD-7495-1760B0FA6788}"/>
              </a:ext>
            </a:extLst>
          </p:cNvPr>
          <p:cNvSpPr txBox="1"/>
          <p:nvPr/>
        </p:nvSpPr>
        <p:spPr>
          <a:xfrm>
            <a:off x="749946" y="1259347"/>
            <a:ext cx="10363581" cy="3477875"/>
          </a:xfrm>
          <a:prstGeom prst="rect">
            <a:avLst/>
          </a:prstGeom>
          <a:noFill/>
        </p:spPr>
        <p:txBody>
          <a:bodyPr wrap="square">
            <a:spAutoFit/>
          </a:bodyPr>
          <a:lstStyle/>
          <a:p>
            <a:pPr marR="0" lvl="0" algn="l" defTabSz="914400" rtl="0" eaLnBrk="1" fontAlgn="auto" latinLnBrk="0" hangingPunct="1">
              <a:spcBef>
                <a:spcPts val="0"/>
              </a:spcBef>
              <a:buClrTx/>
              <a:buSzTx/>
              <a:tabLst/>
              <a:defRPr/>
            </a:pP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endPar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R="0" lvl="0" algn="l" defTabSz="914400" rtl="0" eaLnBrk="1" fontAlgn="auto" latinLnBrk="0" hangingPunct="1">
              <a:spcBef>
                <a:spcPts val="0"/>
              </a:spcBef>
              <a:buClrTx/>
              <a:buSzTx/>
              <a:tabLst/>
              <a:defRPr/>
            </a:pP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Kurs: 2IP046, Talangutveckling i skandinavisk idrott, 7,5 hp</a:t>
            </a:r>
          </a:p>
          <a:p>
            <a:pPr marR="0" lvl="0" algn="l" defTabSz="914400" rtl="0" eaLnBrk="1" fontAlgn="auto" latinLnBrk="0" hangingPunct="1">
              <a:spcBef>
                <a:spcPts val="0"/>
              </a:spcBef>
              <a:buClrTx/>
              <a:buSzTx/>
              <a:tabLst/>
              <a:defRPr/>
            </a:pP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Studieort: Ortsoberoende</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Startperiod: Höst 2024, period 1 (modul 1 och 2)</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Undervisningsform: Kurs, distans</a:t>
            </a:r>
          </a:p>
          <a:p>
            <a:pPr lvl="0">
              <a:defRPr/>
            </a:pP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Undervisningsspråk: Engelska</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Studietakt: 50% </a:t>
            </a:r>
          </a:p>
          <a:p>
            <a:pPr lvl="0">
              <a:defRPr/>
            </a:pP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Undervisningstid: Dagtid </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Länk: </a:t>
            </a: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hlinkClick r:id="rId2"/>
              </a:rPr>
              <a:t>https://www.umu.se/utbildning/kurser/talangutveckling-i-skandinavisk-idrott/</a:t>
            </a:r>
            <a:endPar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spcAft>
                <a:spcPts val="800"/>
              </a:spcAft>
              <a:defRPr/>
            </a:pPr>
            <a:endPar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ruta 2">
            <a:extLst>
              <a:ext uri="{FF2B5EF4-FFF2-40B4-BE49-F238E27FC236}">
                <a16:creationId xmlns:a16="http://schemas.microsoft.com/office/drawing/2014/main" id="{35024C3E-6288-E7CB-2CD1-C4CD3DE43C83}"/>
              </a:ext>
            </a:extLst>
          </p:cNvPr>
          <p:cNvSpPr txBox="1"/>
          <p:nvPr/>
        </p:nvSpPr>
        <p:spPr>
          <a:xfrm>
            <a:off x="2283704" y="628055"/>
            <a:ext cx="4826514" cy="646331"/>
          </a:xfrm>
          <a:prstGeom prst="rect">
            <a:avLst/>
          </a:prstGeom>
          <a:noFill/>
        </p:spPr>
        <p:txBody>
          <a:bodyPr wrap="none" rtlCol="0">
            <a:spAutoFit/>
          </a:bodyPr>
          <a:lstStyle/>
          <a:p>
            <a:r>
              <a:rPr lang="sv-SE" sz="3600" dirty="0">
                <a:solidFill>
                  <a:prstClr val="black"/>
                </a:solidFill>
                <a:latin typeface="Arial Black"/>
              </a:rPr>
              <a:t> Umeå universitet</a:t>
            </a:r>
            <a:r>
              <a:rPr lang="sv-SE" sz="3600" dirty="0">
                <a:latin typeface="+mj-lt"/>
              </a:rPr>
              <a:t> </a:t>
            </a:r>
          </a:p>
        </p:txBody>
      </p:sp>
    </p:spTree>
    <p:extLst>
      <p:ext uri="{BB962C8B-B14F-4D97-AF65-F5344CB8AC3E}">
        <p14:creationId xmlns:p14="http://schemas.microsoft.com/office/powerpoint/2010/main" val="40016805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D76FB35-4F7A-43B5-AB5E-472AB20DE50E}"/>
              </a:ext>
            </a:extLst>
          </p:cNvPr>
          <p:cNvSpPr txBox="1">
            <a:spLocks/>
          </p:cNvSpPr>
          <p:nvPr/>
        </p:nvSpPr>
        <p:spPr>
          <a:xfrm>
            <a:off x="1737161" y="446217"/>
            <a:ext cx="9126129" cy="480391"/>
          </a:xfrm>
          <a:prstGeom prst="rect">
            <a:avLst/>
          </a:prstGeom>
        </p:spPr>
        <p:txBody>
          <a:bodyPr/>
          <a:lstStyle>
            <a:lvl1pPr algn="l" defTabSz="914400" rtl="0" eaLnBrk="1" latinLnBrk="0" hangingPunct="1">
              <a:lnSpc>
                <a:spcPct val="90000"/>
              </a:lnSpc>
              <a:spcBef>
                <a:spcPct val="0"/>
              </a:spcBef>
              <a:buNone/>
              <a:defRPr sz="38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sv-SE" sz="3600" b="0" i="0" u="none" strike="noStrike" kern="1200" cap="none" spc="0" normalizeH="0" baseline="0" noProof="0" dirty="0">
                <a:ln>
                  <a:noFill/>
                </a:ln>
                <a:solidFill>
                  <a:prstClr val="black"/>
                </a:solidFill>
                <a:effectLst/>
                <a:uLnTx/>
                <a:uFillTx/>
                <a:latin typeface="Arial Black"/>
                <a:ea typeface="+mj-ea"/>
                <a:cs typeface="+mj-cs"/>
              </a:rPr>
              <a:t>Umeå universitet</a:t>
            </a:r>
          </a:p>
        </p:txBody>
      </p:sp>
      <p:sp>
        <p:nvSpPr>
          <p:cNvPr id="4" name="textruta 3">
            <a:extLst>
              <a:ext uri="{FF2B5EF4-FFF2-40B4-BE49-F238E27FC236}">
                <a16:creationId xmlns:a16="http://schemas.microsoft.com/office/drawing/2014/main" id="{353D1E97-137E-435B-BD54-F76054174C73}"/>
              </a:ext>
            </a:extLst>
          </p:cNvPr>
          <p:cNvSpPr txBox="1"/>
          <p:nvPr/>
        </p:nvSpPr>
        <p:spPr>
          <a:xfrm>
            <a:off x="3240593" y="3429000"/>
            <a:ext cx="5710814" cy="721736"/>
          </a:xfrm>
          <a:prstGeom prst="rect">
            <a:avLst/>
          </a:prstGeom>
          <a:noFill/>
        </p:spPr>
        <p:txBody>
          <a:bodyPr wrap="square">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sv-SE" sz="4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VT 25</a:t>
            </a:r>
            <a:endParaRPr kumimoji="0" lang="sv-SE" sz="4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15255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353D1E97-137E-435B-BD54-F76054174C73}"/>
              </a:ext>
            </a:extLst>
          </p:cNvPr>
          <p:cNvSpPr txBox="1"/>
          <p:nvPr/>
        </p:nvSpPr>
        <p:spPr>
          <a:xfrm>
            <a:off x="770197" y="2072859"/>
            <a:ext cx="7732671" cy="3802836"/>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Kurs: </a:t>
            </a:r>
            <a:r>
              <a:rPr kumimoji="0" lang="sv-SE" sz="2000" b="0" i="0" u="none" strike="noStrike" kern="1200" cap="none" spc="0" normalizeH="0" baseline="0" noProof="0" dirty="0">
                <a:ln>
                  <a:noFill/>
                </a:ln>
                <a:solidFill>
                  <a:srgbClr val="000000"/>
                </a:solidFill>
                <a:effectLst/>
                <a:uLnTx/>
                <a:uFillTx/>
                <a:latin typeface="HCo Gotham SSm"/>
                <a:ea typeface="+mn-ea"/>
                <a:cs typeface="+mn-cs"/>
              </a:rPr>
              <a:t>2PSXXX, </a:t>
            </a: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Idrotts- och hälsopsykologi, 7.5 </a:t>
            </a:r>
            <a:r>
              <a:rPr kumimoji="0" lang="sv-SE"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hp</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Studieort: Umeå</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Startperiod: VT 25. (25.01.20 – 25.02.19)</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Nivå: Grundläggande</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Undervisningsform: Campusförlagd</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Studietakt: 100%</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Undervisningstid: Dagtid varannan vecka</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Språk: Engelska</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Länk: ej ännu upplagd</a:t>
            </a:r>
          </a:p>
          <a:p>
            <a:pPr marL="0" marR="0" lvl="0" indent="0" algn="l" defTabSz="914400" rtl="0" eaLnBrk="1" fontAlgn="auto" latinLnBrk="0" hangingPunct="1">
              <a:lnSpc>
                <a:spcPct val="107000"/>
              </a:lnSpc>
              <a:spcBef>
                <a:spcPts val="0"/>
              </a:spcBef>
              <a:spcAft>
                <a:spcPts val="800"/>
              </a:spcAft>
              <a:buClrTx/>
              <a:buSzTx/>
              <a:buFontTx/>
              <a:buNone/>
              <a:tabLst/>
              <a:defRPr/>
            </a:pP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Kursen </a:t>
            </a:r>
            <a:r>
              <a:rPr kumimoji="0" lang="sv-SE"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samläses</a:t>
            </a: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med Psykologprogrammet med inriktning idrott</a:t>
            </a:r>
          </a:p>
        </p:txBody>
      </p:sp>
      <p:sp>
        <p:nvSpPr>
          <p:cNvPr id="3" name="textruta 2">
            <a:extLst>
              <a:ext uri="{FF2B5EF4-FFF2-40B4-BE49-F238E27FC236}">
                <a16:creationId xmlns:a16="http://schemas.microsoft.com/office/drawing/2014/main" id="{B393C1D8-1EBE-D2C4-E6AD-0A1C82538A99}"/>
              </a:ext>
            </a:extLst>
          </p:cNvPr>
          <p:cNvSpPr txBox="1"/>
          <p:nvPr/>
        </p:nvSpPr>
        <p:spPr>
          <a:xfrm>
            <a:off x="2283704" y="628055"/>
            <a:ext cx="482651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3600" b="0" i="0" u="none" strike="noStrike" kern="1200" cap="none" spc="0" normalizeH="0" baseline="0" noProof="0" dirty="0">
                <a:ln>
                  <a:noFill/>
                </a:ln>
                <a:solidFill>
                  <a:prstClr val="black"/>
                </a:solidFill>
                <a:effectLst/>
                <a:uLnTx/>
                <a:uFillTx/>
                <a:latin typeface="Arial Black"/>
                <a:ea typeface="+mn-ea"/>
                <a:cs typeface="+mn-cs"/>
              </a:rPr>
              <a:t> Umeå universitet </a:t>
            </a:r>
          </a:p>
        </p:txBody>
      </p:sp>
    </p:spTree>
    <p:extLst>
      <p:ext uri="{BB962C8B-B14F-4D97-AF65-F5344CB8AC3E}">
        <p14:creationId xmlns:p14="http://schemas.microsoft.com/office/powerpoint/2010/main" val="32692615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D76FB35-4F7A-43B5-AB5E-472AB20DE50E}"/>
              </a:ext>
            </a:extLst>
          </p:cNvPr>
          <p:cNvSpPr txBox="1">
            <a:spLocks/>
          </p:cNvSpPr>
          <p:nvPr/>
        </p:nvSpPr>
        <p:spPr>
          <a:xfrm>
            <a:off x="1737161" y="446217"/>
            <a:ext cx="9126129" cy="480391"/>
          </a:xfrm>
          <a:prstGeom prst="rect">
            <a:avLst/>
          </a:prstGeom>
        </p:spPr>
        <p:txBody>
          <a:bodyPr/>
          <a:lstStyle>
            <a:lvl1pPr algn="l" defTabSz="914400" rtl="0" eaLnBrk="1" latinLnBrk="0" hangingPunct="1">
              <a:lnSpc>
                <a:spcPct val="90000"/>
              </a:lnSpc>
              <a:spcBef>
                <a:spcPct val="0"/>
              </a:spcBef>
              <a:buNone/>
              <a:defRPr sz="38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sv-SE" sz="3600" b="0" i="0" u="none" strike="noStrike" kern="1200" cap="none" spc="0" normalizeH="0" baseline="0" noProof="0" dirty="0">
                <a:ln>
                  <a:noFill/>
                </a:ln>
                <a:solidFill>
                  <a:prstClr val="black"/>
                </a:solidFill>
                <a:effectLst/>
                <a:uLnTx/>
                <a:uFillTx/>
                <a:latin typeface="Arial Black"/>
                <a:ea typeface="+mj-ea"/>
                <a:cs typeface="+mj-cs"/>
              </a:rPr>
              <a:t>Umeå universitet</a:t>
            </a:r>
          </a:p>
        </p:txBody>
      </p:sp>
      <p:sp>
        <p:nvSpPr>
          <p:cNvPr id="4" name="textruta 3">
            <a:extLst>
              <a:ext uri="{FF2B5EF4-FFF2-40B4-BE49-F238E27FC236}">
                <a16:creationId xmlns:a16="http://schemas.microsoft.com/office/drawing/2014/main" id="{353D1E97-137E-435B-BD54-F76054174C73}"/>
              </a:ext>
            </a:extLst>
          </p:cNvPr>
          <p:cNvSpPr txBox="1"/>
          <p:nvPr/>
        </p:nvSpPr>
        <p:spPr>
          <a:xfrm>
            <a:off x="770197" y="1848271"/>
            <a:ext cx="5710814" cy="3802836"/>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sv-SE"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Kurs: 2PS402, </a:t>
            </a:r>
            <a:r>
              <a:rPr kumimoji="0" lang="sv-SE" sz="2000" b="1" i="0" u="none" strike="noStrike" kern="1200" cap="none" spc="0" normalizeH="0" baseline="0" noProof="0" dirty="0">
                <a:ln>
                  <a:noFill/>
                </a:ln>
                <a:solidFill>
                  <a:srgbClr val="000000"/>
                </a:solidFill>
                <a:effectLst/>
                <a:uLnTx/>
                <a:uFillTx/>
                <a:latin typeface="HCo Gotham SSm"/>
                <a:ea typeface="+mn-ea"/>
                <a:cs typeface="+mn-cs"/>
              </a:rPr>
              <a:t>Idrottspsykologi: verktyg för </a:t>
            </a:r>
            <a:br>
              <a:rPr lang="sv-SE" sz="2000" b="1" dirty="0">
                <a:solidFill>
                  <a:srgbClr val="000000"/>
                </a:solidFill>
                <a:latin typeface="HCo Gotham SSm"/>
              </a:rPr>
            </a:br>
            <a:r>
              <a:rPr kumimoji="0" lang="sv-SE" sz="2000" b="1" i="0" u="none" strike="noStrike" kern="1200" cap="none" spc="0" normalizeH="0" baseline="0" noProof="0" dirty="0">
                <a:ln>
                  <a:noFill/>
                </a:ln>
                <a:solidFill>
                  <a:srgbClr val="000000"/>
                </a:solidFill>
                <a:effectLst/>
                <a:uLnTx/>
                <a:uFillTx/>
                <a:latin typeface="HCo Gotham SSm"/>
                <a:ea typeface="+mn-ea"/>
                <a:cs typeface="+mn-cs"/>
              </a:rPr>
              <a:t>prestation och hälsa</a:t>
            </a:r>
            <a:br>
              <a:rPr kumimoji="0" lang="sv-SE"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br>
              <a:rPr kumimoji="0" lang="sv-SE"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Omfattning: 7.5 </a:t>
            </a:r>
            <a:r>
              <a:rPr kumimoji="0" lang="sv-SE"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hp</a:t>
            </a: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Studieort: </a:t>
            </a:r>
            <a:r>
              <a:rPr kumimoji="0" lang="sv-SE"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Ortsobereoende</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Startperiod: VT 25 (25.01.20 – 25.03.24)</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Nivå: Grundläggande</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Undervisningsform: Nätbaserad</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Studietakt: </a:t>
            </a: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50</a:t>
            </a: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Undervisningstid: Dagtid</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Länk: ej ännu upplagd</a:t>
            </a:r>
          </a:p>
        </p:txBody>
      </p:sp>
      <p:sp>
        <p:nvSpPr>
          <p:cNvPr id="3" name="textruta 2">
            <a:extLst>
              <a:ext uri="{FF2B5EF4-FFF2-40B4-BE49-F238E27FC236}">
                <a16:creationId xmlns:a16="http://schemas.microsoft.com/office/drawing/2014/main" id="{78331460-A16C-8E7F-9FAC-0A8761689515}"/>
              </a:ext>
            </a:extLst>
          </p:cNvPr>
          <p:cNvSpPr txBox="1"/>
          <p:nvPr/>
        </p:nvSpPr>
        <p:spPr>
          <a:xfrm>
            <a:off x="6481011" y="1848271"/>
            <a:ext cx="5419825" cy="4933210"/>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sv-SE" sz="2000" b="1"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Scope</a:t>
            </a:r>
            <a:endPar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sv-SE"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 denna kurs som är idealisk för tränare med intresse för psykologi kommer vi att utforska hur tankar, känslor och beteenden påverkar prestation och hälsa, och vi kommer studera olika psykologiska strategier relevanta för att maximera prestation och främja en hållbar och balanserad idrottskarriär.</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sv-SE"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Kursen fokuserar inledningsvis på olika psykologiska faktorer som påverkar prestation och välbefinnande, såsom motivation, stress, prestationsångest och motgångar.  Sen riktas fokus mot strategier och arbetsmetoder inom samtalsmetodik, </a:t>
            </a:r>
            <a:r>
              <a:rPr kumimoji="0" lang="sv-SE" sz="16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self-compassion</a:t>
            </a:r>
            <a:r>
              <a:rPr kumimoji="0" lang="sv-SE"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medveten närvaro och beteendeanalys/ beteendeförändring. Kursen kommer också att betona viktiga etiska och professionella riktlinjer i tillämpningen av idrottspsykologiska verktyg.</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sv-SE"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Detta är kursen för dig som vill ta din förståelse för idrottspsykologi till nästa nivå och verkligen göra skillnad inom idrottsvärlden!</a:t>
            </a:r>
          </a:p>
        </p:txBody>
      </p:sp>
    </p:spTree>
    <p:extLst>
      <p:ext uri="{BB962C8B-B14F-4D97-AF65-F5344CB8AC3E}">
        <p14:creationId xmlns:p14="http://schemas.microsoft.com/office/powerpoint/2010/main" val="7001765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D76FB35-4F7A-43B5-AB5E-472AB20DE50E}"/>
              </a:ext>
            </a:extLst>
          </p:cNvPr>
          <p:cNvSpPr txBox="1">
            <a:spLocks/>
          </p:cNvSpPr>
          <p:nvPr/>
        </p:nvSpPr>
        <p:spPr>
          <a:xfrm>
            <a:off x="1737161" y="446217"/>
            <a:ext cx="9126129" cy="480391"/>
          </a:xfrm>
          <a:prstGeom prst="rect">
            <a:avLst/>
          </a:prstGeom>
        </p:spPr>
        <p:txBody>
          <a:bodyPr/>
          <a:lstStyle>
            <a:lvl1pPr algn="l" defTabSz="914400" rtl="0" eaLnBrk="1" latinLnBrk="0" hangingPunct="1">
              <a:lnSpc>
                <a:spcPct val="90000"/>
              </a:lnSpc>
              <a:spcBef>
                <a:spcPct val="0"/>
              </a:spcBef>
              <a:buNone/>
              <a:defRPr sz="38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sv-SE" sz="3600" b="0" i="0" u="none" strike="noStrike" kern="1200" cap="none" spc="0" normalizeH="0" baseline="0" noProof="0" dirty="0">
                <a:ln>
                  <a:noFill/>
                </a:ln>
                <a:solidFill>
                  <a:prstClr val="black"/>
                </a:solidFill>
                <a:effectLst/>
                <a:uLnTx/>
                <a:uFillTx/>
                <a:latin typeface="Arial Black"/>
                <a:ea typeface="+mj-ea"/>
                <a:cs typeface="+mj-cs"/>
              </a:rPr>
              <a:t>Umeå universitet</a:t>
            </a:r>
          </a:p>
        </p:txBody>
      </p:sp>
      <p:sp>
        <p:nvSpPr>
          <p:cNvPr id="4" name="textruta 3">
            <a:extLst>
              <a:ext uri="{FF2B5EF4-FFF2-40B4-BE49-F238E27FC236}">
                <a16:creationId xmlns:a16="http://schemas.microsoft.com/office/drawing/2014/main" id="{353D1E97-137E-435B-BD54-F76054174C73}"/>
              </a:ext>
            </a:extLst>
          </p:cNvPr>
          <p:cNvSpPr txBox="1"/>
          <p:nvPr/>
        </p:nvSpPr>
        <p:spPr>
          <a:xfrm>
            <a:off x="770197" y="1848271"/>
            <a:ext cx="5710814" cy="3370923"/>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sv-SE"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Kurs: </a:t>
            </a:r>
            <a:r>
              <a:rPr lang="sv-SE"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2PSXXX, </a:t>
            </a:r>
            <a:r>
              <a:rPr kumimoji="0" lang="sv-SE" sz="2000" b="1" i="0" u="none" strike="noStrike" kern="1200" cap="none" spc="0" normalizeH="0" baseline="0" noProof="0" dirty="0">
                <a:ln>
                  <a:noFill/>
                </a:ln>
                <a:solidFill>
                  <a:srgbClr val="000000"/>
                </a:solidFill>
                <a:effectLst/>
                <a:uLnTx/>
                <a:uFillTx/>
                <a:latin typeface="HCo Gotham SSm"/>
                <a:ea typeface="+mn-ea"/>
                <a:cs typeface="+mn-cs"/>
              </a:rPr>
              <a:t>Tränarskapet i ett etiskt perspektiv</a:t>
            </a:r>
            <a:br>
              <a:rPr kumimoji="0" lang="sv-SE"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br>
              <a:rPr kumimoji="0" lang="sv-SE"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Omfattning: 3.5 </a:t>
            </a:r>
            <a:r>
              <a:rPr kumimoji="0" lang="sv-SE"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hp</a:t>
            </a: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Studieort: Umeå</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Startperiod: VT 25 (ca. 25.04.14 – 25.05.01)</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Nivå: Grundläggande</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Undervisningsform: Campusförlagd</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Studietakt: 100%</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Undervisningstid: Dagtid</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Länk: ej ännu upplagd</a:t>
            </a:r>
          </a:p>
        </p:txBody>
      </p:sp>
      <p:sp>
        <p:nvSpPr>
          <p:cNvPr id="3" name="textruta 2">
            <a:extLst>
              <a:ext uri="{FF2B5EF4-FFF2-40B4-BE49-F238E27FC236}">
                <a16:creationId xmlns:a16="http://schemas.microsoft.com/office/drawing/2014/main" id="{78331460-A16C-8E7F-9FAC-0A8761689515}"/>
              </a:ext>
            </a:extLst>
          </p:cNvPr>
          <p:cNvSpPr txBox="1"/>
          <p:nvPr/>
        </p:nvSpPr>
        <p:spPr>
          <a:xfrm>
            <a:off x="6850966" y="1848271"/>
            <a:ext cx="4923939" cy="3246786"/>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sv-SE" sz="2000" b="1"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Scope</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endPar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Kursen lyfter tränarskapets etiska och moraliska ansvar med fokus på bland annat trygga träningsmiljöer, relationen mellan tränare och utövare, maktförhållanden och kränkningar/övergrepp, såväl som dopning, spel och matchfixning.</a:t>
            </a: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359840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D76FB35-4F7A-43B5-AB5E-472AB20DE50E}"/>
              </a:ext>
            </a:extLst>
          </p:cNvPr>
          <p:cNvSpPr txBox="1">
            <a:spLocks/>
          </p:cNvSpPr>
          <p:nvPr/>
        </p:nvSpPr>
        <p:spPr>
          <a:xfrm>
            <a:off x="1737161" y="446217"/>
            <a:ext cx="9126129" cy="480391"/>
          </a:xfrm>
          <a:prstGeom prst="rect">
            <a:avLst/>
          </a:prstGeom>
        </p:spPr>
        <p:txBody>
          <a:bodyPr/>
          <a:lstStyle>
            <a:lvl1pPr algn="l" defTabSz="914400" rtl="0" eaLnBrk="1" latinLnBrk="0" hangingPunct="1">
              <a:lnSpc>
                <a:spcPct val="90000"/>
              </a:lnSpc>
              <a:spcBef>
                <a:spcPct val="0"/>
              </a:spcBef>
              <a:buNone/>
              <a:defRPr sz="38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sv-SE" sz="3600" b="0" i="0" u="none" strike="noStrike" kern="1200" cap="none" spc="0" normalizeH="0" baseline="0" noProof="0" dirty="0">
                <a:ln>
                  <a:noFill/>
                </a:ln>
                <a:solidFill>
                  <a:prstClr val="black"/>
                </a:solidFill>
                <a:effectLst/>
                <a:uLnTx/>
                <a:uFillTx/>
                <a:latin typeface="Arial Black"/>
                <a:ea typeface="+mj-ea"/>
                <a:cs typeface="+mj-cs"/>
              </a:rPr>
              <a:t>Umeå universitet</a:t>
            </a:r>
          </a:p>
        </p:txBody>
      </p:sp>
      <p:sp>
        <p:nvSpPr>
          <p:cNvPr id="4" name="textruta 3">
            <a:extLst>
              <a:ext uri="{FF2B5EF4-FFF2-40B4-BE49-F238E27FC236}">
                <a16:creationId xmlns:a16="http://schemas.microsoft.com/office/drawing/2014/main" id="{353D1E97-137E-435B-BD54-F76054174C73}"/>
              </a:ext>
            </a:extLst>
          </p:cNvPr>
          <p:cNvSpPr txBox="1"/>
          <p:nvPr/>
        </p:nvSpPr>
        <p:spPr>
          <a:xfrm>
            <a:off x="770197" y="1848271"/>
            <a:ext cx="5710814" cy="3473515"/>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sv-SE"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Kurs: 2PSXXX, </a:t>
            </a:r>
            <a:r>
              <a:rPr kumimoji="0" lang="sv-SE" sz="2000" b="1" i="0" u="none" strike="noStrike" kern="1200" cap="none" spc="0" normalizeH="0" baseline="0" noProof="0" dirty="0">
                <a:ln>
                  <a:noFill/>
                </a:ln>
                <a:solidFill>
                  <a:srgbClr val="000000"/>
                </a:solidFill>
                <a:effectLst/>
                <a:uLnTx/>
                <a:uFillTx/>
                <a:latin typeface="HCo Gotham SSm"/>
                <a:ea typeface="+mn-ea"/>
                <a:cs typeface="+mn-cs"/>
              </a:rPr>
              <a:t>Tränaren i samverkan</a:t>
            </a:r>
          </a:p>
          <a:p>
            <a:pPr marL="0" marR="0" lvl="0" indent="0" algn="l" defTabSz="914400" rtl="0" eaLnBrk="1" fontAlgn="auto" latinLnBrk="0" hangingPunct="1">
              <a:lnSpc>
                <a:spcPct val="107000"/>
              </a:lnSpc>
              <a:spcBef>
                <a:spcPts val="0"/>
              </a:spcBef>
              <a:spcAft>
                <a:spcPts val="800"/>
              </a:spcAft>
              <a:buClrTx/>
              <a:buSzTx/>
              <a:buFontTx/>
              <a:buNone/>
              <a:tabLst/>
              <a:defRPr/>
            </a:pPr>
            <a:br>
              <a:rPr kumimoji="0" lang="sv-SE"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Omfattning: 3 </a:t>
            </a:r>
            <a:r>
              <a:rPr kumimoji="0" lang="sv-SE"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hp</a:t>
            </a: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Studieort: Umeå</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Startperiod: VT 25 (ca 25.05.02 – 25.05.14)</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Nivå: Grundläggande</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Undervisningsform: Campusförlagd</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Studietakt: 100%</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Undervisningstid: Dagtid</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Länk: ej ännu upplagd</a:t>
            </a:r>
          </a:p>
        </p:txBody>
      </p:sp>
      <p:sp>
        <p:nvSpPr>
          <p:cNvPr id="3" name="textruta 2">
            <a:extLst>
              <a:ext uri="{FF2B5EF4-FFF2-40B4-BE49-F238E27FC236}">
                <a16:creationId xmlns:a16="http://schemas.microsoft.com/office/drawing/2014/main" id="{78331460-A16C-8E7F-9FAC-0A8761689515}"/>
              </a:ext>
            </a:extLst>
          </p:cNvPr>
          <p:cNvSpPr txBox="1"/>
          <p:nvPr/>
        </p:nvSpPr>
        <p:spPr>
          <a:xfrm>
            <a:off x="6850966" y="1848271"/>
            <a:ext cx="4923939" cy="3802836"/>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sv-SE" sz="2000" b="1"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Scope</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endPar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Kursen behandlar inledningsvis tränarens roll och funktion i ett lednings- och supportteam (bestående av exempelvis assisterande tränare, styrke- och konditionstränare, fysioterapeut och idrottspsykolog). Sedan lyfts tränarens förhållningssätt till andra för verksamheten viktiga externa aktörer som till exempel förbund, den egna föreningen, sportchef, föräldrar, sponsorer och media. </a:t>
            </a:r>
          </a:p>
        </p:txBody>
      </p:sp>
    </p:spTree>
    <p:extLst>
      <p:ext uri="{BB962C8B-B14F-4D97-AF65-F5344CB8AC3E}">
        <p14:creationId xmlns:p14="http://schemas.microsoft.com/office/powerpoint/2010/main" val="32735149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D76FB35-4F7A-43B5-AB5E-472AB20DE50E}"/>
              </a:ext>
            </a:extLst>
          </p:cNvPr>
          <p:cNvSpPr txBox="1">
            <a:spLocks/>
          </p:cNvSpPr>
          <p:nvPr/>
        </p:nvSpPr>
        <p:spPr>
          <a:xfrm>
            <a:off x="1737161" y="446217"/>
            <a:ext cx="9126129" cy="480391"/>
          </a:xfrm>
          <a:prstGeom prst="rect">
            <a:avLst/>
          </a:prstGeom>
        </p:spPr>
        <p:txBody>
          <a:bodyPr/>
          <a:lstStyle>
            <a:lvl1pPr algn="l" defTabSz="914400" rtl="0" eaLnBrk="1" latinLnBrk="0" hangingPunct="1">
              <a:lnSpc>
                <a:spcPct val="90000"/>
              </a:lnSpc>
              <a:spcBef>
                <a:spcPct val="0"/>
              </a:spcBef>
              <a:buNone/>
              <a:defRPr sz="38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sv-SE" sz="3600" b="0" i="0" u="none" strike="noStrike" kern="1200" cap="none" spc="0" normalizeH="0" baseline="0" noProof="0" dirty="0">
                <a:ln>
                  <a:noFill/>
                </a:ln>
                <a:solidFill>
                  <a:prstClr val="black"/>
                </a:solidFill>
                <a:effectLst/>
                <a:uLnTx/>
                <a:uFillTx/>
                <a:latin typeface="Arial Black"/>
                <a:ea typeface="+mj-ea"/>
                <a:cs typeface="+mj-cs"/>
              </a:rPr>
              <a:t>Umeå universitet</a:t>
            </a:r>
          </a:p>
        </p:txBody>
      </p:sp>
      <p:sp>
        <p:nvSpPr>
          <p:cNvPr id="4" name="textruta 3">
            <a:extLst>
              <a:ext uri="{FF2B5EF4-FFF2-40B4-BE49-F238E27FC236}">
                <a16:creationId xmlns:a16="http://schemas.microsoft.com/office/drawing/2014/main" id="{353D1E97-137E-435B-BD54-F76054174C73}"/>
              </a:ext>
            </a:extLst>
          </p:cNvPr>
          <p:cNvSpPr txBox="1"/>
          <p:nvPr/>
        </p:nvSpPr>
        <p:spPr>
          <a:xfrm>
            <a:off x="770197" y="1848271"/>
            <a:ext cx="5710814" cy="3802836"/>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sv-SE"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Kurs: 2PSXXX, </a:t>
            </a:r>
            <a:r>
              <a:rPr kumimoji="0" lang="sv-SE" sz="2000" b="1" i="0" u="none" strike="noStrike" kern="1200" cap="none" spc="0" normalizeH="0" baseline="0" noProof="0" dirty="0">
                <a:ln>
                  <a:noFill/>
                </a:ln>
                <a:solidFill>
                  <a:srgbClr val="000000"/>
                </a:solidFill>
                <a:effectLst/>
                <a:uLnTx/>
                <a:uFillTx/>
                <a:latin typeface="HCo Gotham SSm"/>
                <a:ea typeface="+mn-ea"/>
                <a:cs typeface="+mn-cs"/>
              </a:rPr>
              <a:t>Planera, genomföra och utvärdera träning</a:t>
            </a:r>
          </a:p>
          <a:p>
            <a:pPr marL="0" marR="0" lvl="0" indent="0" algn="l" defTabSz="914400" rtl="0" eaLnBrk="1" fontAlgn="auto" latinLnBrk="0" hangingPunct="1">
              <a:lnSpc>
                <a:spcPct val="107000"/>
              </a:lnSpc>
              <a:spcBef>
                <a:spcPts val="0"/>
              </a:spcBef>
              <a:spcAft>
                <a:spcPts val="800"/>
              </a:spcAft>
              <a:buClrTx/>
              <a:buSzTx/>
              <a:buFontTx/>
              <a:buNone/>
              <a:tabLst/>
              <a:defRPr/>
            </a:pPr>
            <a:br>
              <a:rPr kumimoji="0" lang="sv-SE"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Omfattning: 4.5 </a:t>
            </a:r>
            <a:r>
              <a:rPr kumimoji="0" lang="sv-SE"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hp</a:t>
            </a: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Studieort: Umeå</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Startperiod: VT 25 (Ca 25.05.15 – 25.06.06)</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Nivå: Grundläggande</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Undervisningsform: Campusförlagd</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Studietakt: 100%</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Undervisningstid: Dagtid</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Länk: ej ännu upplagd</a:t>
            </a:r>
          </a:p>
        </p:txBody>
      </p:sp>
      <p:sp>
        <p:nvSpPr>
          <p:cNvPr id="3" name="textruta 2">
            <a:extLst>
              <a:ext uri="{FF2B5EF4-FFF2-40B4-BE49-F238E27FC236}">
                <a16:creationId xmlns:a16="http://schemas.microsoft.com/office/drawing/2014/main" id="{78331460-A16C-8E7F-9FAC-0A8761689515}"/>
              </a:ext>
            </a:extLst>
          </p:cNvPr>
          <p:cNvSpPr txBox="1"/>
          <p:nvPr/>
        </p:nvSpPr>
        <p:spPr>
          <a:xfrm>
            <a:off x="6850966" y="1848271"/>
            <a:ext cx="4923939" cy="4461478"/>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sv-SE" sz="2000" b="1"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Scope</a:t>
            </a:r>
            <a:b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endPar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Kursen syftar till att utveckla tränarens förmåga att planera, genomföra och utvärdera träning på kort och lång sikt. Här behandlas upprättande av visioner, strategisk målsättning, identifiering av utvecklings-/</a:t>
            </a:r>
            <a:r>
              <a:rPr kumimoji="0" lang="sv-SE" sz="20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lärbehov</a:t>
            </a:r>
            <a:r>
              <a:rPr kumimoji="0" lang="sv-SE"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samt strategier för måluppfyllelse. Som student får du tillämpa dessa färdigheter i rejäla miljöer, och utveckla strategier för att utvärdera både enstaka träningar, utfall av träning över tid, och den egna insatsen som tränare. </a:t>
            </a:r>
          </a:p>
        </p:txBody>
      </p:sp>
    </p:spTree>
    <p:extLst>
      <p:ext uri="{BB962C8B-B14F-4D97-AF65-F5344CB8AC3E}">
        <p14:creationId xmlns:p14="http://schemas.microsoft.com/office/powerpoint/2010/main" val="20576963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B1B40-36A7-B2BA-7E85-6B77F840AC1A}"/>
            </a:ext>
          </a:extLst>
        </p:cNvPr>
        <p:cNvGrpSpPr/>
        <p:nvPr/>
      </p:nvGrpSpPr>
      <p:grpSpPr>
        <a:xfrm>
          <a:off x="0" y="0"/>
          <a:ext cx="0" cy="0"/>
          <a:chOff x="0" y="0"/>
          <a:chExt cx="0" cy="0"/>
        </a:xfrm>
      </p:grpSpPr>
      <p:sp>
        <p:nvSpPr>
          <p:cNvPr id="4" name="textruta 3">
            <a:extLst>
              <a:ext uri="{FF2B5EF4-FFF2-40B4-BE49-F238E27FC236}">
                <a16:creationId xmlns:a16="http://schemas.microsoft.com/office/drawing/2014/main" id="{E522A4AA-AC13-82EC-95FD-A9E5B3423C8C}"/>
              </a:ext>
            </a:extLst>
          </p:cNvPr>
          <p:cNvSpPr txBox="1"/>
          <p:nvPr/>
        </p:nvSpPr>
        <p:spPr>
          <a:xfrm>
            <a:off x="749946" y="1259347"/>
            <a:ext cx="10363581" cy="3580467"/>
          </a:xfrm>
          <a:prstGeom prst="rect">
            <a:avLst/>
          </a:prstGeom>
          <a:noFill/>
        </p:spPr>
        <p:txBody>
          <a:bodyPr wrap="square">
            <a:spAutoFit/>
          </a:bodyPr>
          <a:lstStyle/>
          <a:p>
            <a:pPr marR="0" lvl="0" algn="l" defTabSz="914400" rtl="0" eaLnBrk="1" fontAlgn="auto" latinLnBrk="0" hangingPunct="1">
              <a:spcBef>
                <a:spcPts val="0"/>
              </a:spcBef>
              <a:buClrTx/>
              <a:buSzTx/>
              <a:tabLst/>
              <a:defRPr/>
            </a:pP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endPar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R="0" lvl="0" algn="l" defTabSz="914400" rtl="0" eaLnBrk="1" fontAlgn="auto" latinLnBrk="0" hangingPunct="1">
              <a:spcBef>
                <a:spcPts val="0"/>
              </a:spcBef>
              <a:buClrTx/>
              <a:buSzTx/>
              <a:tabLst/>
              <a:defRPr/>
            </a:pP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Kurs: 2IP050, Styrning och organisering, 7,5 hp</a:t>
            </a:r>
          </a:p>
          <a:p>
            <a:pPr lvl="0">
              <a:spcAft>
                <a:spcPts val="800"/>
              </a:spcAft>
              <a:defRPr/>
            </a:pP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Studieort: Umeå</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Startperiod: Vår 2025, period 1 (modul 1)</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Nivå: Grundnivå</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Undervisningsform: Kurs, campus</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Studietakt: 100%</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Undervisningstid: Dagtid </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Länk: </a:t>
            </a: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hlinkClick r:id="rId2"/>
              </a:rPr>
              <a:t>https://www.umu.se/utbildning/kurser/styrning-och-organisering/</a:t>
            </a:r>
            <a:endPar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spcAft>
                <a:spcPts val="800"/>
              </a:spcAft>
              <a:defRPr/>
            </a:pPr>
            <a:endPar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ruta 2">
            <a:extLst>
              <a:ext uri="{FF2B5EF4-FFF2-40B4-BE49-F238E27FC236}">
                <a16:creationId xmlns:a16="http://schemas.microsoft.com/office/drawing/2014/main" id="{0048DB17-97CD-AE83-3473-A0E4997EF6A0}"/>
              </a:ext>
            </a:extLst>
          </p:cNvPr>
          <p:cNvSpPr txBox="1"/>
          <p:nvPr/>
        </p:nvSpPr>
        <p:spPr>
          <a:xfrm>
            <a:off x="2283704" y="628055"/>
            <a:ext cx="4826514" cy="646331"/>
          </a:xfrm>
          <a:prstGeom prst="rect">
            <a:avLst/>
          </a:prstGeom>
          <a:noFill/>
        </p:spPr>
        <p:txBody>
          <a:bodyPr wrap="none" rtlCol="0">
            <a:spAutoFit/>
          </a:bodyPr>
          <a:lstStyle/>
          <a:p>
            <a:r>
              <a:rPr lang="sv-SE" sz="3600" dirty="0">
                <a:solidFill>
                  <a:prstClr val="black"/>
                </a:solidFill>
                <a:latin typeface="Arial Black"/>
              </a:rPr>
              <a:t> Umeå universitet</a:t>
            </a:r>
            <a:r>
              <a:rPr lang="sv-SE" sz="3600" dirty="0">
                <a:latin typeface="+mj-lt"/>
              </a:rPr>
              <a:t> </a:t>
            </a:r>
          </a:p>
        </p:txBody>
      </p:sp>
    </p:spTree>
    <p:extLst>
      <p:ext uri="{BB962C8B-B14F-4D97-AF65-F5344CB8AC3E}">
        <p14:creationId xmlns:p14="http://schemas.microsoft.com/office/powerpoint/2010/main" val="17552225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3858B-23EF-0B16-29F6-1D3B3CBC2E29}"/>
            </a:ext>
          </a:extLst>
        </p:cNvPr>
        <p:cNvGrpSpPr/>
        <p:nvPr/>
      </p:nvGrpSpPr>
      <p:grpSpPr>
        <a:xfrm>
          <a:off x="0" y="0"/>
          <a:ext cx="0" cy="0"/>
          <a:chOff x="0" y="0"/>
          <a:chExt cx="0" cy="0"/>
        </a:xfrm>
      </p:grpSpPr>
      <p:sp>
        <p:nvSpPr>
          <p:cNvPr id="4" name="textruta 3">
            <a:extLst>
              <a:ext uri="{FF2B5EF4-FFF2-40B4-BE49-F238E27FC236}">
                <a16:creationId xmlns:a16="http://schemas.microsoft.com/office/drawing/2014/main" id="{15A9002C-B6FE-2A1A-FDA5-0C1AA6024179}"/>
              </a:ext>
            </a:extLst>
          </p:cNvPr>
          <p:cNvSpPr txBox="1"/>
          <p:nvPr/>
        </p:nvSpPr>
        <p:spPr>
          <a:xfrm>
            <a:off x="749946" y="1259347"/>
            <a:ext cx="10363581" cy="3580467"/>
          </a:xfrm>
          <a:prstGeom prst="rect">
            <a:avLst/>
          </a:prstGeom>
          <a:noFill/>
        </p:spPr>
        <p:txBody>
          <a:bodyPr wrap="square">
            <a:spAutoFit/>
          </a:bodyPr>
          <a:lstStyle/>
          <a:p>
            <a:pPr marR="0" lvl="0" algn="l" defTabSz="914400" rtl="0" eaLnBrk="1" fontAlgn="auto" latinLnBrk="0" hangingPunct="1">
              <a:spcBef>
                <a:spcPts val="0"/>
              </a:spcBef>
              <a:buClrTx/>
              <a:buSzTx/>
              <a:tabLst/>
              <a:defRPr/>
            </a:pP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endPar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R="0" lvl="0" algn="l" defTabSz="914400" rtl="0" eaLnBrk="1" fontAlgn="auto" latinLnBrk="0" hangingPunct="1">
              <a:spcBef>
                <a:spcPts val="0"/>
              </a:spcBef>
              <a:buClrTx/>
              <a:buSzTx/>
              <a:tabLst/>
              <a:defRPr/>
            </a:pP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Kurs: 2IP049, Strategiskt ledarskap, 7,5 hp</a:t>
            </a:r>
          </a:p>
          <a:p>
            <a:pPr lvl="0">
              <a:spcAft>
                <a:spcPts val="800"/>
              </a:spcAft>
              <a:defRPr/>
            </a:pP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Studieort: Umeå</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Startperiod: Vår 2025, period 1 (modul 2)</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Nivå: Grundnivå</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Undervisningsform: Kurs, campus</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Studietakt: 100%</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Undervisningstid: Dagtid </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Länk: </a:t>
            </a: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hlinkClick r:id="rId2"/>
              </a:rPr>
              <a:t>https://www.umu.se/utbildning/kurser/strategiskt-ledarskap/</a:t>
            </a:r>
            <a:endPar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spcAft>
                <a:spcPts val="800"/>
              </a:spcAft>
              <a:defRPr/>
            </a:pPr>
            <a:endPar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ruta 2">
            <a:extLst>
              <a:ext uri="{FF2B5EF4-FFF2-40B4-BE49-F238E27FC236}">
                <a16:creationId xmlns:a16="http://schemas.microsoft.com/office/drawing/2014/main" id="{4EAC057F-98C5-6968-4427-D95A933282DD}"/>
              </a:ext>
            </a:extLst>
          </p:cNvPr>
          <p:cNvSpPr txBox="1"/>
          <p:nvPr/>
        </p:nvSpPr>
        <p:spPr>
          <a:xfrm>
            <a:off x="2283704" y="628055"/>
            <a:ext cx="4826514" cy="646331"/>
          </a:xfrm>
          <a:prstGeom prst="rect">
            <a:avLst/>
          </a:prstGeom>
          <a:noFill/>
        </p:spPr>
        <p:txBody>
          <a:bodyPr wrap="none" rtlCol="0">
            <a:spAutoFit/>
          </a:bodyPr>
          <a:lstStyle/>
          <a:p>
            <a:r>
              <a:rPr lang="sv-SE" sz="3600" dirty="0">
                <a:solidFill>
                  <a:prstClr val="black"/>
                </a:solidFill>
                <a:latin typeface="Arial Black"/>
              </a:rPr>
              <a:t> Umeå universitet</a:t>
            </a:r>
            <a:r>
              <a:rPr lang="sv-SE" sz="3600" dirty="0">
                <a:latin typeface="+mj-lt"/>
              </a:rPr>
              <a:t> </a:t>
            </a:r>
          </a:p>
        </p:txBody>
      </p:sp>
    </p:spTree>
    <p:extLst>
      <p:ext uri="{BB962C8B-B14F-4D97-AF65-F5344CB8AC3E}">
        <p14:creationId xmlns:p14="http://schemas.microsoft.com/office/powerpoint/2010/main" val="34073728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34F03-8A56-6354-39B4-4B02E7F5D2FC}"/>
            </a:ext>
          </a:extLst>
        </p:cNvPr>
        <p:cNvGrpSpPr/>
        <p:nvPr/>
      </p:nvGrpSpPr>
      <p:grpSpPr>
        <a:xfrm>
          <a:off x="0" y="0"/>
          <a:ext cx="0" cy="0"/>
          <a:chOff x="0" y="0"/>
          <a:chExt cx="0" cy="0"/>
        </a:xfrm>
      </p:grpSpPr>
      <p:sp>
        <p:nvSpPr>
          <p:cNvPr id="4" name="textruta 3">
            <a:extLst>
              <a:ext uri="{FF2B5EF4-FFF2-40B4-BE49-F238E27FC236}">
                <a16:creationId xmlns:a16="http://schemas.microsoft.com/office/drawing/2014/main" id="{3484ED36-EC14-3FAA-C3EA-F3373D521A35}"/>
              </a:ext>
            </a:extLst>
          </p:cNvPr>
          <p:cNvSpPr txBox="1"/>
          <p:nvPr/>
        </p:nvSpPr>
        <p:spPr>
          <a:xfrm>
            <a:off x="749946" y="1259347"/>
            <a:ext cx="10363581" cy="3580467"/>
          </a:xfrm>
          <a:prstGeom prst="rect">
            <a:avLst/>
          </a:prstGeom>
          <a:noFill/>
        </p:spPr>
        <p:txBody>
          <a:bodyPr wrap="square">
            <a:spAutoFit/>
          </a:bodyPr>
          <a:lstStyle/>
          <a:p>
            <a:pPr marR="0" lvl="0" algn="l" defTabSz="914400" rtl="0" eaLnBrk="1" fontAlgn="auto" latinLnBrk="0" hangingPunct="1">
              <a:spcBef>
                <a:spcPts val="0"/>
              </a:spcBef>
              <a:buClrTx/>
              <a:buSzTx/>
              <a:tabLst/>
              <a:defRPr/>
            </a:pP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endPar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R="0" lvl="0" algn="l" defTabSz="914400" rtl="0" eaLnBrk="1" fontAlgn="auto" latinLnBrk="0" hangingPunct="1">
              <a:spcBef>
                <a:spcPts val="0"/>
              </a:spcBef>
              <a:buClrTx/>
              <a:buSzTx/>
              <a:tabLst/>
              <a:defRPr/>
            </a:pP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Kurs: 2IP051, Utbildningsplanering, 7,5 hp</a:t>
            </a:r>
          </a:p>
          <a:p>
            <a:pPr lvl="0">
              <a:spcAft>
                <a:spcPts val="800"/>
              </a:spcAft>
              <a:defRPr/>
            </a:pP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Studieort: Umeå</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Startperiod: Vår 2025, period 2 (modul 3)</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Nivå: Grundnivå</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Undervisningsform: Kurs, campus</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Studietakt: 100%</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Undervisningstid: Dagtid </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Länk: </a:t>
            </a: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hlinkClick r:id="rId2"/>
              </a:rPr>
              <a:t>https://www.umu.se/utbildning/kurser/utbildningsplanering/</a:t>
            </a:r>
            <a:endPar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spcAft>
                <a:spcPts val="800"/>
              </a:spcAft>
              <a:defRPr/>
            </a:pPr>
            <a:endPar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ruta 2">
            <a:extLst>
              <a:ext uri="{FF2B5EF4-FFF2-40B4-BE49-F238E27FC236}">
                <a16:creationId xmlns:a16="http://schemas.microsoft.com/office/drawing/2014/main" id="{5AD9C9A3-0B07-FD2D-65F0-398543333BBE}"/>
              </a:ext>
            </a:extLst>
          </p:cNvPr>
          <p:cNvSpPr txBox="1"/>
          <p:nvPr/>
        </p:nvSpPr>
        <p:spPr>
          <a:xfrm>
            <a:off x="2283704" y="628055"/>
            <a:ext cx="4826514" cy="646331"/>
          </a:xfrm>
          <a:prstGeom prst="rect">
            <a:avLst/>
          </a:prstGeom>
          <a:noFill/>
        </p:spPr>
        <p:txBody>
          <a:bodyPr wrap="none" rtlCol="0">
            <a:spAutoFit/>
          </a:bodyPr>
          <a:lstStyle/>
          <a:p>
            <a:r>
              <a:rPr lang="sv-SE" sz="3600" dirty="0">
                <a:solidFill>
                  <a:prstClr val="black"/>
                </a:solidFill>
                <a:latin typeface="Arial Black"/>
              </a:rPr>
              <a:t> Umeå universitet</a:t>
            </a:r>
            <a:r>
              <a:rPr lang="sv-SE" sz="3600" dirty="0">
                <a:latin typeface="+mj-lt"/>
              </a:rPr>
              <a:t> </a:t>
            </a:r>
          </a:p>
        </p:txBody>
      </p:sp>
    </p:spTree>
    <p:extLst>
      <p:ext uri="{BB962C8B-B14F-4D97-AF65-F5344CB8AC3E}">
        <p14:creationId xmlns:p14="http://schemas.microsoft.com/office/powerpoint/2010/main" val="10330666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D1F39-102A-30AD-F497-B8F4ED4986BC}"/>
            </a:ext>
          </a:extLst>
        </p:cNvPr>
        <p:cNvGrpSpPr/>
        <p:nvPr/>
      </p:nvGrpSpPr>
      <p:grpSpPr>
        <a:xfrm>
          <a:off x="0" y="0"/>
          <a:ext cx="0" cy="0"/>
          <a:chOff x="0" y="0"/>
          <a:chExt cx="0" cy="0"/>
        </a:xfrm>
      </p:grpSpPr>
      <p:sp>
        <p:nvSpPr>
          <p:cNvPr id="4" name="textruta 3">
            <a:extLst>
              <a:ext uri="{FF2B5EF4-FFF2-40B4-BE49-F238E27FC236}">
                <a16:creationId xmlns:a16="http://schemas.microsoft.com/office/drawing/2014/main" id="{39E987ED-3F03-1D1E-7676-14E9AB1B1406}"/>
              </a:ext>
            </a:extLst>
          </p:cNvPr>
          <p:cNvSpPr txBox="1"/>
          <p:nvPr/>
        </p:nvSpPr>
        <p:spPr>
          <a:xfrm>
            <a:off x="749946" y="1259347"/>
            <a:ext cx="10363581" cy="3580467"/>
          </a:xfrm>
          <a:prstGeom prst="rect">
            <a:avLst/>
          </a:prstGeom>
          <a:noFill/>
        </p:spPr>
        <p:txBody>
          <a:bodyPr wrap="square">
            <a:spAutoFit/>
          </a:bodyPr>
          <a:lstStyle/>
          <a:p>
            <a:pPr marR="0" lvl="0" algn="l" defTabSz="914400" rtl="0" eaLnBrk="1" fontAlgn="auto" latinLnBrk="0" hangingPunct="1">
              <a:spcBef>
                <a:spcPts val="0"/>
              </a:spcBef>
              <a:buClrTx/>
              <a:buSzTx/>
              <a:tabLst/>
              <a:defRPr/>
            </a:pP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endPar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R="0" lvl="0" algn="l" defTabSz="914400" rtl="0" eaLnBrk="1" fontAlgn="auto" latinLnBrk="0" hangingPunct="1">
              <a:spcBef>
                <a:spcPts val="0"/>
              </a:spcBef>
              <a:buClrTx/>
              <a:buSzTx/>
              <a:tabLst/>
              <a:defRPr/>
            </a:pP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Kurs: 2IP029, Idrottspedagogisk forskning 1, 7,5 hp</a:t>
            </a:r>
          </a:p>
          <a:p>
            <a:pPr lvl="0">
              <a:spcAft>
                <a:spcPts val="800"/>
              </a:spcAft>
              <a:defRPr/>
            </a:pP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Studieort: Umeå</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Startperiod: Våren 2025, period 2 (modul 4)</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Nivå: Grundnivå</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Undervisningsform: Kurs, campus</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Studietakt: 100%</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Undervisningstid: Dagtid </a:t>
            </a:r>
            <a:b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Länk: </a:t>
            </a:r>
            <a:r>
              <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hlinkClick r:id="rId2"/>
              </a:rPr>
              <a:t>https://www.umu.se/utbildning/kurser/idrottspedagogisk-forskning-1/</a:t>
            </a:r>
            <a:endPar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spcAft>
                <a:spcPts val="800"/>
              </a:spcAft>
              <a:defRPr/>
            </a:pPr>
            <a:endParaRPr lang="sv-SE"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ruta 2">
            <a:extLst>
              <a:ext uri="{FF2B5EF4-FFF2-40B4-BE49-F238E27FC236}">
                <a16:creationId xmlns:a16="http://schemas.microsoft.com/office/drawing/2014/main" id="{1D57F824-1084-3AB4-0DC1-BB2EC24D8C07}"/>
              </a:ext>
            </a:extLst>
          </p:cNvPr>
          <p:cNvSpPr txBox="1"/>
          <p:nvPr/>
        </p:nvSpPr>
        <p:spPr>
          <a:xfrm>
            <a:off x="2283704" y="628055"/>
            <a:ext cx="4826514" cy="646331"/>
          </a:xfrm>
          <a:prstGeom prst="rect">
            <a:avLst/>
          </a:prstGeom>
          <a:noFill/>
        </p:spPr>
        <p:txBody>
          <a:bodyPr wrap="none" rtlCol="0">
            <a:spAutoFit/>
          </a:bodyPr>
          <a:lstStyle/>
          <a:p>
            <a:r>
              <a:rPr lang="sv-SE" sz="3600" dirty="0">
                <a:solidFill>
                  <a:prstClr val="black"/>
                </a:solidFill>
                <a:latin typeface="Arial Black"/>
              </a:rPr>
              <a:t> Umeå universitet</a:t>
            </a:r>
            <a:r>
              <a:rPr lang="sv-SE" sz="3600" dirty="0">
                <a:latin typeface="+mj-lt"/>
              </a:rPr>
              <a:t> </a:t>
            </a:r>
          </a:p>
        </p:txBody>
      </p:sp>
    </p:spTree>
    <p:extLst>
      <p:ext uri="{BB962C8B-B14F-4D97-AF65-F5344CB8AC3E}">
        <p14:creationId xmlns:p14="http://schemas.microsoft.com/office/powerpoint/2010/main" val="473373228"/>
      </p:ext>
    </p:extLst>
  </p:cSld>
  <p:clrMapOvr>
    <a:masterClrMapping/>
  </p:clrMapOvr>
</p:sld>
</file>

<file path=ppt/theme/theme1.xml><?xml version="1.0" encoding="utf-8"?>
<a:theme xmlns:a="http://schemas.openxmlformats.org/drawingml/2006/main" name="Office-tema">
  <a:themeElements>
    <a:clrScheme name="Riksidrottsförbundet">
      <a:dk1>
        <a:sysClr val="windowText" lastClr="000000"/>
      </a:dk1>
      <a:lt1>
        <a:sysClr val="window" lastClr="FFFFFF"/>
      </a:lt1>
      <a:dk2>
        <a:srgbClr val="575756"/>
      </a:dk2>
      <a:lt2>
        <a:srgbClr val="B2B2B2"/>
      </a:lt2>
      <a:accent1>
        <a:srgbClr val="00A7E0"/>
      </a:accent1>
      <a:accent2>
        <a:srgbClr val="006BB1"/>
      </a:accent2>
      <a:accent3>
        <a:srgbClr val="1EAFA0"/>
      </a:accent3>
      <a:accent4>
        <a:srgbClr val="007B5E"/>
      </a:accent4>
      <a:accent5>
        <a:srgbClr val="E4352D"/>
      </a:accent5>
      <a:accent6>
        <a:srgbClr val="BE1219"/>
      </a:accent6>
      <a:hlink>
        <a:srgbClr val="006BB1"/>
      </a:hlink>
      <a:folHlink>
        <a:srgbClr val="00A7E0"/>
      </a:folHlink>
    </a:clrScheme>
    <a:fontScheme name="Riksidrottsförbundet">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iksidrottsförbundet - utan Sisu.potx" id="{1B3EA4F5-FBE5-4EA2-8461-C3898D4F0D70}" vid="{2A8A3EED-42D6-43BD-93AC-F3EBEAC51668}"/>
    </a:ext>
  </a:extLst>
</a:theme>
</file>

<file path=ppt/theme/theme2.xml><?xml version="1.0" encoding="utf-8"?>
<a:theme xmlns:a="http://schemas.openxmlformats.org/drawingml/2006/main" name="2_RF Template med Sisu">
  <a:themeElements>
    <a:clrScheme name="RF Template med Sisu 1">
      <a:dk1>
        <a:srgbClr val="808080"/>
      </a:dk1>
      <a:lt1>
        <a:srgbClr val="FFFFFF"/>
      </a:lt1>
      <a:dk2>
        <a:srgbClr val="0066CC"/>
      </a:dk2>
      <a:lt2>
        <a:srgbClr val="FFFFFF"/>
      </a:lt2>
      <a:accent1>
        <a:srgbClr val="78A9D1"/>
      </a:accent1>
      <a:accent2>
        <a:srgbClr val="333399"/>
      </a:accent2>
      <a:accent3>
        <a:srgbClr val="AAB8E2"/>
      </a:accent3>
      <a:accent4>
        <a:srgbClr val="DADADA"/>
      </a:accent4>
      <a:accent5>
        <a:srgbClr val="BED1E5"/>
      </a:accent5>
      <a:accent6>
        <a:srgbClr val="2D2D8A"/>
      </a:accent6>
      <a:hlink>
        <a:srgbClr val="009999"/>
      </a:hlink>
      <a:folHlink>
        <a:srgbClr val="FFFF00"/>
      </a:folHlink>
    </a:clrScheme>
    <a:fontScheme name="RF Template med Sisu">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F Template med Sisu 1">
        <a:dk1>
          <a:srgbClr val="808080"/>
        </a:dk1>
        <a:lt1>
          <a:srgbClr val="FFFFFF"/>
        </a:lt1>
        <a:dk2>
          <a:srgbClr val="0066CC"/>
        </a:dk2>
        <a:lt2>
          <a:srgbClr val="FFFFFF"/>
        </a:lt2>
        <a:accent1>
          <a:srgbClr val="78A9D1"/>
        </a:accent1>
        <a:accent2>
          <a:srgbClr val="333399"/>
        </a:accent2>
        <a:accent3>
          <a:srgbClr val="AAB8E2"/>
        </a:accent3>
        <a:accent4>
          <a:srgbClr val="DADADA"/>
        </a:accent4>
        <a:accent5>
          <a:srgbClr val="BED1E5"/>
        </a:accent5>
        <a:accent6>
          <a:srgbClr val="2D2D8A"/>
        </a:accent6>
        <a:hlink>
          <a:srgbClr val="009999"/>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Blank">
  <a:themeElements>
    <a:clrScheme name="GU">
      <a:dk1>
        <a:sysClr val="windowText" lastClr="000000"/>
      </a:dk1>
      <a:lt1>
        <a:sysClr val="window" lastClr="FFFFFF"/>
      </a:lt1>
      <a:dk2>
        <a:srgbClr val="004B89"/>
      </a:dk2>
      <a:lt2>
        <a:srgbClr val="EEECE1"/>
      </a:lt2>
      <a:accent1>
        <a:srgbClr val="004B89"/>
      </a:accent1>
      <a:accent2>
        <a:srgbClr val="7A99AC"/>
      </a:accent2>
      <a:accent3>
        <a:srgbClr val="9B2743"/>
      </a:accent3>
      <a:accent4>
        <a:srgbClr val="FE5000"/>
      </a:accent4>
      <a:accent5>
        <a:srgbClr val="53682B"/>
      </a:accent5>
      <a:accent6>
        <a:srgbClr val="79CABD"/>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lank.potx" id="{F1B426DA-CCDA-4D3B-ADC3-005C6C3D5B63}" vid="{A1B014FD-8455-4058-B791-03B9BCBBB9A7}"/>
    </a:ext>
  </a:extLst>
</a:theme>
</file>

<file path=ppt/theme/theme4.xml><?xml version="1.0" encoding="utf-8"?>
<a:theme xmlns:a="http://schemas.openxmlformats.org/drawingml/2006/main" name="Presentation">
  <a:themeElements>
    <a:clrScheme name="HH-mall">
      <a:dk1>
        <a:sysClr val="windowText" lastClr="000000"/>
      </a:dk1>
      <a:lt1>
        <a:sysClr val="window" lastClr="FFFFFF"/>
      </a:lt1>
      <a:dk2>
        <a:srgbClr val="1F497D"/>
      </a:dk2>
      <a:lt2>
        <a:srgbClr val="EEECE1"/>
      </a:lt2>
      <a:accent1>
        <a:srgbClr val="004985"/>
      </a:accent1>
      <a:accent2>
        <a:srgbClr val="22BBEA"/>
      </a:accent2>
      <a:accent3>
        <a:srgbClr val="006DB0"/>
      </a:accent3>
      <a:accent4>
        <a:srgbClr val="96C0E3"/>
      </a:accent4>
      <a:accent5>
        <a:srgbClr val="B81218"/>
      </a:accent5>
      <a:accent6>
        <a:srgbClr val="B0CC3B"/>
      </a:accent6>
      <a:hlink>
        <a:srgbClr val="0000FF"/>
      </a:hlink>
      <a:folHlink>
        <a:srgbClr val="800080"/>
      </a:folHlink>
    </a:clrScheme>
    <a:fontScheme name="HH-PPT">
      <a:majorFont>
        <a:latin typeface="Gill Sans Std"/>
        <a:ea typeface=""/>
        <a:cs typeface=""/>
      </a:majorFont>
      <a:minorFont>
        <a:latin typeface="Gill Sans St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HH - engelsk 2013-12-05.potx" id="{31544C79-F7C1-4CE1-9922-5D384AD6E040}" vid="{9E7DE78F-B962-4191-B2DD-C9FC866B5C03}"/>
    </a:ext>
  </a:extLst>
</a:theme>
</file>

<file path=ppt/theme/theme5.xml><?xml version="1.0" encoding="utf-8"?>
<a:theme xmlns:a="http://schemas.openxmlformats.org/drawingml/2006/main" name="1_Presentation">
  <a:themeElements>
    <a:clrScheme name="HH-mall">
      <a:dk1>
        <a:sysClr val="windowText" lastClr="000000"/>
      </a:dk1>
      <a:lt1>
        <a:sysClr val="window" lastClr="FFFFFF"/>
      </a:lt1>
      <a:dk2>
        <a:srgbClr val="1F497D"/>
      </a:dk2>
      <a:lt2>
        <a:srgbClr val="EEECE1"/>
      </a:lt2>
      <a:accent1>
        <a:srgbClr val="004985"/>
      </a:accent1>
      <a:accent2>
        <a:srgbClr val="22BBEA"/>
      </a:accent2>
      <a:accent3>
        <a:srgbClr val="006DB0"/>
      </a:accent3>
      <a:accent4>
        <a:srgbClr val="96C0E3"/>
      </a:accent4>
      <a:accent5>
        <a:srgbClr val="B81218"/>
      </a:accent5>
      <a:accent6>
        <a:srgbClr val="B0CC3B"/>
      </a:accent6>
      <a:hlink>
        <a:srgbClr val="0000FF"/>
      </a:hlink>
      <a:folHlink>
        <a:srgbClr val="800080"/>
      </a:folHlink>
    </a:clrScheme>
    <a:fontScheme name="HH-PPT">
      <a:majorFont>
        <a:latin typeface="Gill Sans Std"/>
        <a:ea typeface=""/>
        <a:cs typeface=""/>
      </a:majorFont>
      <a:minorFont>
        <a:latin typeface="Gill Sans St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HH - engelsk 2013-12-05.potx" id="{31544C79-F7C1-4CE1-9922-5D384AD6E040}" vid="{9E7DE78F-B962-4191-B2DD-C9FC866B5C03}"/>
    </a:ext>
  </a:extLst>
</a:theme>
</file>

<file path=ppt/theme/theme6.xml><?xml version="1.0" encoding="utf-8"?>
<a:theme xmlns:a="http://schemas.openxmlformats.org/drawingml/2006/main" name="GIH - Utan bård">
  <a:themeElements>
    <a:clrScheme name="">
      <a:dk1>
        <a:srgbClr val="000000"/>
      </a:dk1>
      <a:lt1>
        <a:srgbClr val="FFFFFF"/>
      </a:lt1>
      <a:dk2>
        <a:srgbClr val="004686"/>
      </a:dk2>
      <a:lt2>
        <a:srgbClr val="004686"/>
      </a:lt2>
      <a:accent1>
        <a:srgbClr val="8CB4CD"/>
      </a:accent1>
      <a:accent2>
        <a:srgbClr val="CBA700"/>
      </a:accent2>
      <a:accent3>
        <a:srgbClr val="FFFFFF"/>
      </a:accent3>
      <a:accent4>
        <a:srgbClr val="000000"/>
      </a:accent4>
      <a:accent5>
        <a:srgbClr val="C5D6E3"/>
      </a:accent5>
      <a:accent6>
        <a:srgbClr val="B89700"/>
      </a:accent6>
      <a:hlink>
        <a:srgbClr val="E10019"/>
      </a:hlink>
      <a:folHlink>
        <a:srgbClr val="F5AA00"/>
      </a:folHlink>
    </a:clrScheme>
    <a:fontScheme name="Office-tema">
      <a:majorFont>
        <a:latin typeface="Times"/>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v-SE"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v-SE" sz="2400" b="0" i="0" u="none" strike="noStrike" cap="none" normalizeH="0" baseline="0" smtClean="0">
            <a:ln>
              <a:noFill/>
            </a:ln>
            <a:solidFill>
              <a:schemeClr val="tx1"/>
            </a:solidFill>
            <a:effectLst/>
            <a:latin typeface="Times" charset="0"/>
          </a:defRPr>
        </a:defPPr>
      </a:lstStyle>
    </a:lnDef>
  </a:objectDefaults>
  <a:extraClrSchemeLst>
    <a:extraClrScheme>
      <a:clrScheme name="Office-tem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tem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tem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tem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tem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tem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tema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tem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tem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tem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tem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tem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GIH.potx" id="{98D10E5C-4438-442E-B1EE-BECB8F4A049B}" vid="{E8572336-04EA-4AA9-B23F-B6EDCE8ED5BD}"/>
    </a:ext>
  </a:extLst>
</a:theme>
</file>

<file path=ppt/theme/theme7.xml><?xml version="1.0" encoding="utf-8"?>
<a:theme xmlns:a="http://schemas.openxmlformats.org/drawingml/2006/main" name="Office-tema">
  <a:themeElements>
    <a:clrScheme name="Gråskala">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tema">
  <a:themeElements>
    <a:clrScheme name="Gråskala">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D000CDD893FE6E4AA26AEECFD7C3B744" ma:contentTypeVersion="9" ma:contentTypeDescription="Skapa ett nytt dokument." ma:contentTypeScope="" ma:versionID="45434597acbe9699bd2d791c8bff01a2">
  <xsd:schema xmlns:xsd="http://www.w3.org/2001/XMLSchema" xmlns:xs="http://www.w3.org/2001/XMLSchema" xmlns:p="http://schemas.microsoft.com/office/2006/metadata/properties" xmlns:ns1="http://schemas.microsoft.com/sharepoint/v3" xmlns:ns2="3f2f59d6-af6c-49ea-999e-f75f0ee57c3a" xmlns:ns3="26a60150-de19-4102-8dcb-d76cd5ec3ad9" targetNamespace="http://schemas.microsoft.com/office/2006/metadata/properties" ma:root="true" ma:fieldsID="6127dbfe0f51fddad299920d31bad8bb" ns1:_="" ns2:_="" ns3:_="">
    <xsd:import namespace="http://schemas.microsoft.com/sharepoint/v3"/>
    <xsd:import namespace="3f2f59d6-af6c-49ea-999e-f75f0ee57c3a"/>
    <xsd:import namespace="26a60150-de19-4102-8dcb-d76cd5ec3ad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1:_ip_UnifiedCompliancePolicyProperties" minOccurs="0"/>
                <xsd:element ref="ns1:_ip_UnifiedCompliancePolicyUIActio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4" nillable="true" ma:displayName="Egenskaper för enhetlig efterlevnadsprincip" ma:hidden="true" ma:internalName="_ip_UnifiedCompliancePolicyProperties">
      <xsd:simpleType>
        <xsd:restriction base="dms:Note"/>
      </xsd:simpleType>
    </xsd:element>
    <xsd:element name="_ip_UnifiedCompliancePolicyUIAction" ma:index="15" nillable="true" ma:displayName="Gränssnittsåtgärd för enhetlig efterlevnadsprincip"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f2f59d6-af6c-49ea-999e-f75f0ee57c3a" elementFormDefault="qualified">
    <xsd:import namespace="http://schemas.microsoft.com/office/2006/documentManagement/types"/>
    <xsd:import namespace="http://schemas.microsoft.com/office/infopath/2007/PartnerControls"/>
    <xsd:element name="SharedWithUsers" ma:index="8" nillable="true" ma:displayName="Dela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at med information"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6a60150-de19-4102-8dcb-d76cd5ec3ad9"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2FC586A-1D93-4607-A9F1-2C735AB3B096}">
  <ds:schemaRefs>
    <ds:schemaRef ds:uri="3f2f59d6-af6c-49ea-999e-f75f0ee57c3a"/>
    <ds:schemaRef ds:uri="http://schemas.openxmlformats.org/package/2006/metadata/core-properties"/>
    <ds:schemaRef ds:uri="http://schemas.microsoft.com/office/2006/documentManagement/types"/>
    <ds:schemaRef ds:uri="http://purl.org/dc/terms/"/>
    <ds:schemaRef ds:uri="http://schemas.microsoft.com/office/infopath/2007/PartnerControls"/>
    <ds:schemaRef ds:uri="http://purl.org/dc/dcmitype/"/>
    <ds:schemaRef ds:uri="http://purl.org/dc/elements/1.1/"/>
    <ds:schemaRef ds:uri="http://schemas.microsoft.com/office/2006/metadata/properties"/>
    <ds:schemaRef ds:uri="26a60150-de19-4102-8dcb-d76cd5ec3ad9"/>
    <ds:schemaRef ds:uri="http://schemas.microsoft.com/sharepoint/v3"/>
    <ds:schemaRef ds:uri="http://www.w3.org/XML/1998/namespace"/>
  </ds:schemaRefs>
</ds:datastoreItem>
</file>

<file path=customXml/itemProps2.xml><?xml version="1.0" encoding="utf-8"?>
<ds:datastoreItem xmlns:ds="http://schemas.openxmlformats.org/officeDocument/2006/customXml" ds:itemID="{B723E05E-0E5F-4D64-9EAE-1025648FEF76}">
  <ds:schemaRefs>
    <ds:schemaRef ds:uri="http://schemas.microsoft.com/sharepoint/v3/contenttype/forms"/>
  </ds:schemaRefs>
</ds:datastoreItem>
</file>

<file path=customXml/itemProps3.xml><?xml version="1.0" encoding="utf-8"?>
<ds:datastoreItem xmlns:ds="http://schemas.openxmlformats.org/officeDocument/2006/customXml" ds:itemID="{47B54B0D-BEB3-4D03-A0D6-8A10771F669B}">
  <ds:schemaRefs>
    <ds:schemaRef ds:uri="26a60150-de19-4102-8dcb-d76cd5ec3ad9"/>
    <ds:schemaRef ds:uri="3f2f59d6-af6c-49ea-999e-f75f0ee57c3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f13b610e-d3b5-490f-b165-988100e8232a}" enabled="1" method="Standard" siteId="{5a4ba6f9-f531-4f32-9467-398f19e69de4}" contentBits="1" removed="0"/>
</clbl:labelList>
</file>

<file path=docProps/app.xml><?xml version="1.0" encoding="utf-8"?>
<Properties xmlns="http://schemas.openxmlformats.org/officeDocument/2006/extended-properties" xmlns:vt="http://schemas.openxmlformats.org/officeDocument/2006/docPropsVTypes">
  <Template>ppt_rf</Template>
  <TotalTime>1146</TotalTime>
  <Words>2817</Words>
  <Application>Microsoft Office PowerPoint</Application>
  <PresentationFormat>Bredbild</PresentationFormat>
  <Paragraphs>153</Paragraphs>
  <Slides>18</Slides>
  <Notes>9</Notes>
  <HiddenSlides>0</HiddenSlides>
  <MMClips>0</MMClips>
  <ScaleCrop>false</ScaleCrop>
  <HeadingPairs>
    <vt:vector size="6" baseType="variant">
      <vt:variant>
        <vt:lpstr>Använt teckensnitt</vt:lpstr>
      </vt:variant>
      <vt:variant>
        <vt:i4>11</vt:i4>
      </vt:variant>
      <vt:variant>
        <vt:lpstr>Tema</vt:lpstr>
      </vt:variant>
      <vt:variant>
        <vt:i4>6</vt:i4>
      </vt:variant>
      <vt:variant>
        <vt:lpstr>Bildrubriker</vt:lpstr>
      </vt:variant>
      <vt:variant>
        <vt:i4>18</vt:i4>
      </vt:variant>
    </vt:vector>
  </HeadingPairs>
  <TitlesOfParts>
    <vt:vector size="35" baseType="lpstr">
      <vt:lpstr>Arial</vt:lpstr>
      <vt:lpstr>Arial Black</vt:lpstr>
      <vt:lpstr>Arial Bold</vt:lpstr>
      <vt:lpstr>Arial Narrow</vt:lpstr>
      <vt:lpstr>Calibri</vt:lpstr>
      <vt:lpstr>Gill Sans Std</vt:lpstr>
      <vt:lpstr>Gill Sans Std Light</vt:lpstr>
      <vt:lpstr>HCo Gotham SSm</vt:lpstr>
      <vt:lpstr>Helvetica</vt:lpstr>
      <vt:lpstr>Times</vt:lpstr>
      <vt:lpstr>Wingdings</vt:lpstr>
      <vt:lpstr>Office-tema</vt:lpstr>
      <vt:lpstr>2_RF Template med Sisu</vt:lpstr>
      <vt:lpstr>Blank</vt:lpstr>
      <vt:lpstr>Presentation</vt:lpstr>
      <vt:lpstr>1_Presentation</vt:lpstr>
      <vt:lpstr>GIH - Utan bård</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Kent Lindahl (RF)</dc:creator>
  <cp:keywords>class='Open'</cp:keywords>
  <cp:lastModifiedBy>Pernilla Eriksson</cp:lastModifiedBy>
  <cp:revision>75</cp:revision>
  <dcterms:created xsi:type="dcterms:W3CDTF">2018-11-13T19:04:28Z</dcterms:created>
  <dcterms:modified xsi:type="dcterms:W3CDTF">2024-03-22T08:24:22Z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0x010100D000CDD893FE6E4AA26AEECFD7C3B744</vt:lpwstr>
  </property>
  <property fmtid="{D5CDD505-2E9C-101B-9397-08002B2CF9AE}" pid="3" name="ClassificationContentMarkingHeaderLocations">
    <vt:lpwstr>Office-tema:5\2_RF Template med Sisu:3\Blank:7\Presentation:10\1_Presentation:10\GIH - Utan bård:3</vt:lpwstr>
  </property>
  <property fmtid="{D5CDD505-2E9C-101B-9397-08002B2CF9AE}" pid="4" name="ClassificationContentMarkingHeaderText">
    <vt:lpwstr>Begränsad delning</vt:lpwstr>
  </property>
</Properties>
</file>