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57" r:id="rId4"/>
    <p:sldId id="259" r:id="rId5"/>
    <p:sldId id="258" r:id="rId6"/>
    <p:sldId id="261" r:id="rId7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C4483"/>
    <a:srgbClr val="0C55A2"/>
    <a:srgbClr val="0F4583"/>
    <a:srgbClr val="B5976A"/>
    <a:srgbClr val="B0976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504" y="-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0302AEF-7B7A-7D94-5409-C18334613FC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6B432BDB-C690-068D-1282-912F87090BA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70CBCA4B-8197-88AD-05C3-37CF2C1948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3DEEE-F7B5-4E5D-B5FB-AC45CDF12113}" type="datetimeFigureOut">
              <a:rPr lang="sv-SE" smtClean="0"/>
              <a:t>2023-03-14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7FD4698E-4755-72F6-E677-8E445B2473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8F40741E-F841-4C36-FB84-66D226054E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FC7728-979E-4CE3-9A29-4E32A8D109D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8259728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C9C85B94-753E-85A7-F31D-753A255A0B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D2749CDD-2306-F14A-D54E-83F26616C9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7625D442-6383-B15C-33D7-8AF58C07FB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3DEEE-F7B5-4E5D-B5FB-AC45CDF12113}" type="datetimeFigureOut">
              <a:rPr lang="sv-SE" smtClean="0"/>
              <a:t>2023-03-14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52D6FF38-5AE5-21F9-70F1-7B3D3469FB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DABBC572-ED94-9235-8754-6189A9AE81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FC7728-979E-4CE3-9A29-4E32A8D109D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233158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EF4C3C7-5A7A-1C27-03A4-2409EC7571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F4C19B0E-22E5-D993-5FB5-9DB6B1542D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5FD57CA3-54FF-85C0-56BE-893B3B7829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3DEEE-F7B5-4E5D-B5FB-AC45CDF12113}" type="datetimeFigureOut">
              <a:rPr lang="sv-SE" smtClean="0"/>
              <a:t>2023-03-14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2EDE9F81-08CB-DBE9-2AB5-E69AF474AB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AE485C8E-8963-2EAC-9578-505EAEA2A3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FC7728-979E-4CE3-9A29-4E32A8D109D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878104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90D7890-3E2E-25C1-57E9-C25F509A6B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1AFBCE84-5EDE-EA88-9363-B318E034D99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17907A24-4BE7-6B32-96BA-4B7C4989D11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C75F6966-AFBF-50EB-1CED-ED3691B8DA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3DEEE-F7B5-4E5D-B5FB-AC45CDF12113}" type="datetimeFigureOut">
              <a:rPr lang="sv-SE" smtClean="0"/>
              <a:t>2023-03-14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B317DF1B-CD1D-40FD-B8E1-F3A81BA742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DF882159-3F3B-843E-491D-D683115854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FC7728-979E-4CE3-9A29-4E32A8D109D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0457135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32D072C7-691F-D0AF-4B60-8956E2E6E3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547E8100-3108-7F00-74C6-97FBABDCB7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5FFA5D5C-2A4E-88AF-6B30-22B2B5F021C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FFBEAF7F-79A8-B286-92AC-0662682E091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5722DCF2-2067-4D6E-3DCA-ADE01862D79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6">
            <a:extLst>
              <a:ext uri="{FF2B5EF4-FFF2-40B4-BE49-F238E27FC236}">
                <a16:creationId xmlns:a16="http://schemas.microsoft.com/office/drawing/2014/main" id="{F5F348FE-0847-803B-6FB8-067D822A8A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3DEEE-F7B5-4E5D-B5FB-AC45CDF12113}" type="datetimeFigureOut">
              <a:rPr lang="sv-SE" smtClean="0"/>
              <a:t>2023-03-14</a:t>
            </a:fld>
            <a:endParaRPr lang="sv-SE"/>
          </a:p>
        </p:txBody>
      </p:sp>
      <p:sp>
        <p:nvSpPr>
          <p:cNvPr id="8" name="Platshållare för sidfot 7">
            <a:extLst>
              <a:ext uri="{FF2B5EF4-FFF2-40B4-BE49-F238E27FC236}">
                <a16:creationId xmlns:a16="http://schemas.microsoft.com/office/drawing/2014/main" id="{47771CEC-853D-CDA7-2677-0AD19E596E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>
            <a:extLst>
              <a:ext uri="{FF2B5EF4-FFF2-40B4-BE49-F238E27FC236}">
                <a16:creationId xmlns:a16="http://schemas.microsoft.com/office/drawing/2014/main" id="{C5BAD94A-7868-6914-076D-01F73886B6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FC7728-979E-4CE3-9A29-4E32A8D109D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9020867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E5095807-3757-F5D8-D322-CC4BA7BDB8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42A4C936-6DB6-CF80-A95A-9C132458EC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3DEEE-F7B5-4E5D-B5FB-AC45CDF12113}" type="datetimeFigureOut">
              <a:rPr lang="sv-SE" smtClean="0"/>
              <a:t>2023-03-14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731FE28A-C210-2D31-6921-408D3B6222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62F323D5-1B2C-DD91-9326-0E3CD7514D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FC7728-979E-4CE3-9A29-4E32A8D109D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6996985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6F617AA0-579A-0050-629E-F6607060BC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3DEEE-F7B5-4E5D-B5FB-AC45CDF12113}" type="datetimeFigureOut">
              <a:rPr lang="sv-SE" smtClean="0"/>
              <a:t>2023-03-14</a:t>
            </a:fld>
            <a:endParaRPr lang="sv-SE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C39800A3-2247-2EC3-F1D4-CD670BD2DB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89BB7F79-C030-EE87-62F7-DCD1C1ED52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FC7728-979E-4CE3-9A29-4E32A8D109D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3201089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6F05F70-7D53-0479-AAAA-5F21DE5DD5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19EDA9C4-870A-2080-DAB9-A9C6E72C31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DB3ADD5E-47BE-E877-B096-06DBB2E9AE1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063BABB0-7549-54F8-96C2-68D18BDB67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3DEEE-F7B5-4E5D-B5FB-AC45CDF12113}" type="datetimeFigureOut">
              <a:rPr lang="sv-SE" smtClean="0"/>
              <a:t>2023-03-14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D85AC024-563F-07B2-861C-B9C2108CD3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4E50306E-BD43-6441-10FE-28508602F7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FC7728-979E-4CE3-9A29-4E32A8D109D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0287494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E866937E-B622-0C5B-4EAF-D91414D6AF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4AF6BCCE-998C-98D7-9EB7-95978BCA910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v-SE"/>
              <a:t>Klicka på ikonen för att lägga till en bild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A88554C1-98E4-EF50-7143-9BD507B3589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B7D38AB7-4AED-DE12-6055-7CF86213F0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3DEEE-F7B5-4E5D-B5FB-AC45CDF12113}" type="datetimeFigureOut">
              <a:rPr lang="sv-SE" smtClean="0"/>
              <a:t>2023-03-14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9B50915F-0783-2683-4CEC-922418AF4A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7CB8DD85-9DE4-608F-57FC-CE9A36B87A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FC7728-979E-4CE3-9A29-4E32A8D109D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9666619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597C33F-D0F8-5DCF-44A3-D435CC65A4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8F709A62-0A60-E2BA-0F38-6C05108D791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7673C9FF-81BC-3BD7-E9BC-733BA99835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3DEEE-F7B5-4E5D-B5FB-AC45CDF12113}" type="datetimeFigureOut">
              <a:rPr lang="sv-SE" smtClean="0"/>
              <a:t>2023-03-14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B0CE83F7-75D6-F18F-8F01-B7161285E6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E0FCDEAE-EA98-36AD-59EC-40976FA46B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FC7728-979E-4CE3-9A29-4E32A8D109D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1322610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>
            <a:extLst>
              <a:ext uri="{FF2B5EF4-FFF2-40B4-BE49-F238E27FC236}">
                <a16:creationId xmlns:a16="http://schemas.microsoft.com/office/drawing/2014/main" id="{AABF60DC-03BB-D5F3-AB9E-0AE42687C4D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E00A8738-9FE1-8C3F-DB4D-2EFAF2CF333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456B81DA-4F91-1537-615A-57DA67B5C5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3DEEE-F7B5-4E5D-B5FB-AC45CDF12113}" type="datetimeFigureOut">
              <a:rPr lang="sv-SE" smtClean="0"/>
              <a:t>2023-03-14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64493B72-B5B6-5E1D-7A19-4615B8B285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93BF9E73-DE53-612B-ECA1-8937DD3AB3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FC7728-979E-4CE3-9A29-4E32A8D109D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4407252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AD4E0FD2-BB0A-6805-24DD-A6FB63D2C0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DFC71A70-1BF0-7F56-220C-1D6C1078AF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11387755-EC85-0F30-3F55-550EF9DC913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13DEEE-F7B5-4E5D-B5FB-AC45CDF12113}" type="datetimeFigureOut">
              <a:rPr lang="sv-SE" smtClean="0"/>
              <a:t>2023-03-14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B6F09D06-6C31-5524-E9C5-53ADEB76018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6128DA6E-4742-0DFC-8F8D-E6040B73C5B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FC7728-979E-4CE3-9A29-4E32A8D109D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3794536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9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 4">
            <a:extLst>
              <a:ext uri="{FF2B5EF4-FFF2-40B4-BE49-F238E27FC236}">
                <a16:creationId xmlns:a16="http://schemas.microsoft.com/office/drawing/2014/main" id="{3A1EAA23-0394-674E-C2DD-E5BF2102E66E}"/>
              </a:ext>
            </a:extLst>
          </p:cNvPr>
          <p:cNvSpPr/>
          <p:nvPr/>
        </p:nvSpPr>
        <p:spPr>
          <a:xfrm>
            <a:off x="-2" y="1"/>
            <a:ext cx="12192001" cy="6321912"/>
          </a:xfrm>
          <a:prstGeom prst="rect">
            <a:avLst/>
          </a:prstGeom>
          <a:solidFill>
            <a:srgbClr val="0C55A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412722D0-36B3-D073-11B1-8AAEE79D8FA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75646" y="1122363"/>
            <a:ext cx="9621430" cy="2387600"/>
          </a:xfrm>
        </p:spPr>
        <p:txBody>
          <a:bodyPr>
            <a:normAutofit fontScale="90000"/>
          </a:bodyPr>
          <a:lstStyle/>
          <a:p>
            <a:r>
              <a:rPr lang="sv-SE" b="1" dirty="0">
                <a:solidFill>
                  <a:schemeClr val="bg1"/>
                </a:solidFill>
                <a:latin typeface="Arial Narrow" panose="020B0606020202030204" pitchFamily="34" charset="0"/>
              </a:rPr>
              <a:t>ARRIAL NARROW (FETSTIL) 54p  I VERSALER (1-2 RUBRIKRADER)</a:t>
            </a:r>
            <a:br>
              <a:rPr lang="sv-SE" sz="4800" b="1" dirty="0">
                <a:solidFill>
                  <a:schemeClr val="bg1"/>
                </a:solidFill>
                <a:latin typeface="Arial Narrow" panose="020B0606020202030204" pitchFamily="34" charset="0"/>
              </a:rPr>
            </a:br>
            <a:endParaRPr lang="sv-SE" dirty="0">
              <a:solidFill>
                <a:schemeClr val="bg1"/>
              </a:solidFill>
            </a:endParaRP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0E11DDB2-674D-4057-3321-BCBC6E5143A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8712" y="3285407"/>
            <a:ext cx="9144000" cy="2133599"/>
          </a:xfrm>
        </p:spPr>
        <p:txBody>
          <a:bodyPr>
            <a:normAutofit/>
          </a:bodyPr>
          <a:lstStyle/>
          <a:p>
            <a:pPr algn="l"/>
            <a:r>
              <a:rPr lang="sv-SE" sz="22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Använd er av Verdana 22 för brödtext</a:t>
            </a:r>
          </a:p>
          <a:p>
            <a:pPr algn="l">
              <a:lnSpc>
                <a:spcPct val="100000"/>
              </a:lnSpc>
            </a:pPr>
            <a:r>
              <a:rPr lang="sv-SE" sz="22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	Punkter markeras med dessa kamratstjärnor 	Behåll textstorlek i så stor utsträckning som möjligt</a:t>
            </a:r>
          </a:p>
          <a:p>
            <a:pPr algn="l"/>
            <a:r>
              <a:rPr lang="sv-SE" sz="22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	Observera att behöver flytta kamratstjärnorna 	manuellt</a:t>
            </a:r>
            <a:endParaRPr lang="sv-SE" sz="22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1D3B78E9-C2A2-3367-C292-9E0DEC6F403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" y="6324317"/>
            <a:ext cx="12192000" cy="132143"/>
          </a:xfrm>
          <a:prstGeom prst="rect">
            <a:avLst/>
          </a:prstGeom>
          <a:solidFill>
            <a:srgbClr val="B597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BBAB0601-F999-3B42-1650-5BCCBB23893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" y="6433930"/>
            <a:ext cx="12192001" cy="424069"/>
          </a:xfrm>
          <a:prstGeom prst="rect">
            <a:avLst/>
          </a:prstGeom>
          <a:solidFill>
            <a:srgbClr val="0F458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pic>
        <p:nvPicPr>
          <p:cNvPr id="12" name="Bildobjekt 11">
            <a:extLst>
              <a:ext uri="{FF2B5EF4-FFF2-40B4-BE49-F238E27FC236}">
                <a16:creationId xmlns:a16="http://schemas.microsoft.com/office/drawing/2014/main" id="{0B95C749-1A1D-5F70-D1BE-576AB8CF2119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867" y="294287"/>
            <a:ext cx="1038970" cy="1135862"/>
          </a:xfrm>
          <a:prstGeom prst="rect">
            <a:avLst/>
          </a:prstGeom>
        </p:spPr>
      </p:pic>
      <p:pic>
        <p:nvPicPr>
          <p:cNvPr id="7" name="Bildobjekt 6" descr="En bild som visar visitkort, silhuett&#10;&#10;Automatiskt genererad beskrivning">
            <a:extLst>
              <a:ext uri="{FF2B5EF4-FFF2-40B4-BE49-F238E27FC236}">
                <a16:creationId xmlns:a16="http://schemas.microsoft.com/office/drawing/2014/main" id="{67828A81-993D-0567-9095-FF3A7587116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8253" y="3705485"/>
            <a:ext cx="352529" cy="352607"/>
          </a:xfrm>
          <a:prstGeom prst="rect">
            <a:avLst/>
          </a:prstGeom>
        </p:spPr>
      </p:pic>
      <p:pic>
        <p:nvPicPr>
          <p:cNvPr id="9" name="Bildobjekt 8" descr="En bild som visar visitkort, silhuett&#10;&#10;Automatiskt genererad beskrivning">
            <a:extLst>
              <a:ext uri="{FF2B5EF4-FFF2-40B4-BE49-F238E27FC236}">
                <a16:creationId xmlns:a16="http://schemas.microsoft.com/office/drawing/2014/main" id="{004E13D9-EA1F-0FCB-79AF-535F32A78D1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9575" y="4167705"/>
            <a:ext cx="352529" cy="352607"/>
          </a:xfrm>
          <a:prstGeom prst="rect">
            <a:avLst/>
          </a:prstGeom>
        </p:spPr>
      </p:pic>
      <p:pic>
        <p:nvPicPr>
          <p:cNvPr id="16" name="Bild 15">
            <a:extLst>
              <a:ext uri="{FF2B5EF4-FFF2-40B4-BE49-F238E27FC236}">
                <a16:creationId xmlns:a16="http://schemas.microsoft.com/office/drawing/2014/main" id="{BB02BE18-725C-A558-60F7-FB4E3E6C697A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flipV="1">
            <a:off x="10021435" y="4341412"/>
            <a:ext cx="2899294" cy="2899294"/>
          </a:xfrm>
          <a:prstGeom prst="rect">
            <a:avLst/>
          </a:prstGeom>
        </p:spPr>
      </p:pic>
      <p:pic>
        <p:nvPicPr>
          <p:cNvPr id="6" name="Bildobjekt 5" descr="En bild som visar visitkort, silhuett&#10;&#10;Automatiskt genererad beskrivning">
            <a:extLst>
              <a:ext uri="{FF2B5EF4-FFF2-40B4-BE49-F238E27FC236}">
                <a16:creationId xmlns:a16="http://schemas.microsoft.com/office/drawing/2014/main" id="{C33BF227-6A75-DDB2-D52E-FD7E6EE32C8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8253" y="4617051"/>
            <a:ext cx="352529" cy="352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97037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 4">
            <a:extLst>
              <a:ext uri="{FF2B5EF4-FFF2-40B4-BE49-F238E27FC236}">
                <a16:creationId xmlns:a16="http://schemas.microsoft.com/office/drawing/2014/main" id="{3A1EAA23-0394-674E-C2DD-E5BF2102E66E}"/>
              </a:ext>
            </a:extLst>
          </p:cNvPr>
          <p:cNvSpPr/>
          <p:nvPr/>
        </p:nvSpPr>
        <p:spPr>
          <a:xfrm>
            <a:off x="-2" y="1"/>
            <a:ext cx="12192001" cy="6321912"/>
          </a:xfrm>
          <a:prstGeom prst="rect">
            <a:avLst/>
          </a:prstGeom>
          <a:solidFill>
            <a:srgbClr val="0C55A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412722D0-36B3-D073-11B1-8AAEE79D8FA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75646" y="1122363"/>
            <a:ext cx="9621430" cy="2387600"/>
          </a:xfrm>
        </p:spPr>
        <p:txBody>
          <a:bodyPr>
            <a:normAutofit/>
          </a:bodyPr>
          <a:lstStyle/>
          <a:p>
            <a:r>
              <a:rPr lang="sv-SE" sz="5400" b="1" dirty="0">
                <a:solidFill>
                  <a:schemeClr val="bg1"/>
                </a:solidFill>
                <a:latin typeface="Arial Narrow" panose="020B0606020202030204" pitchFamily="34" charset="0"/>
              </a:rPr>
              <a:t>RUBRIK 1</a:t>
            </a:r>
            <a:br>
              <a:rPr lang="sv-SE" sz="5400" b="1" dirty="0">
                <a:solidFill>
                  <a:schemeClr val="bg1"/>
                </a:solidFill>
                <a:latin typeface="Arial Narrow" panose="020B0606020202030204" pitchFamily="34" charset="0"/>
              </a:rPr>
            </a:br>
            <a:endParaRPr lang="sv-SE" sz="5400" dirty="0">
              <a:solidFill>
                <a:schemeClr val="bg1"/>
              </a:solidFill>
            </a:endParaRP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0E11DDB2-674D-4057-3321-BCBC6E5143A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8712" y="3285407"/>
            <a:ext cx="9144000" cy="2133599"/>
          </a:xfrm>
        </p:spPr>
        <p:txBody>
          <a:bodyPr>
            <a:normAutofit/>
          </a:bodyPr>
          <a:lstStyle/>
          <a:p>
            <a:pPr algn="l"/>
            <a:r>
              <a:rPr lang="sv-SE" sz="22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Här skriver ni text</a:t>
            </a:r>
          </a:p>
          <a:p>
            <a:pPr algn="l">
              <a:lnSpc>
                <a:spcPct val="100000"/>
              </a:lnSpc>
            </a:pPr>
            <a:r>
              <a:rPr lang="sv-SE" sz="22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	Olika saker</a:t>
            </a:r>
          </a:p>
          <a:p>
            <a:pPr algn="l">
              <a:lnSpc>
                <a:spcPct val="100000"/>
              </a:lnSpc>
            </a:pPr>
            <a:r>
              <a:rPr lang="sv-SE" sz="22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	Innehåll</a:t>
            </a:r>
          </a:p>
          <a:p>
            <a:pPr algn="l"/>
            <a:r>
              <a:rPr lang="sv-SE" sz="22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	Observera ny färg på kamratstjärnan (olämplig färg på 	stjärnan mot bakgrunden)</a:t>
            </a:r>
            <a:endParaRPr lang="sv-SE" sz="22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1D3B78E9-C2A2-3367-C292-9E0DEC6F403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" y="6324317"/>
            <a:ext cx="12192000" cy="132143"/>
          </a:xfrm>
          <a:prstGeom prst="rect">
            <a:avLst/>
          </a:prstGeom>
          <a:solidFill>
            <a:srgbClr val="B597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BBAB0601-F999-3B42-1650-5BCCBB23893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" y="6433930"/>
            <a:ext cx="12192001" cy="424069"/>
          </a:xfrm>
          <a:prstGeom prst="rect">
            <a:avLst/>
          </a:prstGeom>
          <a:solidFill>
            <a:srgbClr val="0F458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pic>
        <p:nvPicPr>
          <p:cNvPr id="12" name="Bildobjekt 11">
            <a:extLst>
              <a:ext uri="{FF2B5EF4-FFF2-40B4-BE49-F238E27FC236}">
                <a16:creationId xmlns:a16="http://schemas.microsoft.com/office/drawing/2014/main" id="{0B95C749-1A1D-5F70-D1BE-576AB8CF2119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867" y="294287"/>
            <a:ext cx="1038970" cy="1135862"/>
          </a:xfrm>
          <a:prstGeom prst="rect">
            <a:avLst/>
          </a:prstGeom>
        </p:spPr>
      </p:pic>
      <p:pic>
        <p:nvPicPr>
          <p:cNvPr id="16" name="Bild 15">
            <a:extLst>
              <a:ext uri="{FF2B5EF4-FFF2-40B4-BE49-F238E27FC236}">
                <a16:creationId xmlns:a16="http://schemas.microsoft.com/office/drawing/2014/main" id="{BB02BE18-725C-A558-60F7-FB4E3E6C697A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V="1">
            <a:off x="10021435" y="4341412"/>
            <a:ext cx="2899294" cy="2899294"/>
          </a:xfrm>
          <a:prstGeom prst="rect">
            <a:avLst/>
          </a:prstGeom>
        </p:spPr>
      </p:pic>
      <p:pic>
        <p:nvPicPr>
          <p:cNvPr id="10" name="Bildobjekt 9">
            <a:extLst>
              <a:ext uri="{FF2B5EF4-FFF2-40B4-BE49-F238E27FC236}">
                <a16:creationId xmlns:a16="http://schemas.microsoft.com/office/drawing/2014/main" id="{CE1574D6-8F06-F05C-9D50-B0DB23C1EB6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8254" y="4634077"/>
            <a:ext cx="352528" cy="352528"/>
          </a:xfrm>
          <a:prstGeom prst="rect">
            <a:avLst/>
          </a:prstGeom>
        </p:spPr>
      </p:pic>
      <p:pic>
        <p:nvPicPr>
          <p:cNvPr id="13" name="Bildobjekt 12">
            <a:extLst>
              <a:ext uri="{FF2B5EF4-FFF2-40B4-BE49-F238E27FC236}">
                <a16:creationId xmlns:a16="http://schemas.microsoft.com/office/drawing/2014/main" id="{4A57808C-2021-8342-9894-891C4455A5E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8254" y="3771874"/>
            <a:ext cx="352528" cy="352528"/>
          </a:xfrm>
          <a:prstGeom prst="rect">
            <a:avLst/>
          </a:prstGeom>
        </p:spPr>
      </p:pic>
      <p:pic>
        <p:nvPicPr>
          <p:cNvPr id="14" name="Bildobjekt 13">
            <a:extLst>
              <a:ext uri="{FF2B5EF4-FFF2-40B4-BE49-F238E27FC236}">
                <a16:creationId xmlns:a16="http://schemas.microsoft.com/office/drawing/2014/main" id="{234E4328-528E-AC5A-9F8B-EB2FC25FE90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8254" y="4201676"/>
            <a:ext cx="352528" cy="352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90018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objekt 6" descr="En bild som visar snö, person, skidåkning, utomhus&#10;&#10;Automatiskt genererad beskrivning">
            <a:extLst>
              <a:ext uri="{FF2B5EF4-FFF2-40B4-BE49-F238E27FC236}">
                <a16:creationId xmlns:a16="http://schemas.microsoft.com/office/drawing/2014/main" id="{EF156EBC-D869-828A-18E8-83EBF9822AE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9655"/>
          <a:stretch/>
        </p:blipFill>
        <p:spPr>
          <a:xfrm>
            <a:off x="3516" y="-1"/>
            <a:ext cx="12188484" cy="6324317"/>
          </a:xfrm>
          <a:prstGeom prst="rect">
            <a:avLst/>
          </a:prstGeom>
        </p:spPr>
      </p:pic>
      <p:sp>
        <p:nvSpPr>
          <p:cNvPr id="2" name="Rubrik 1">
            <a:extLst>
              <a:ext uri="{FF2B5EF4-FFF2-40B4-BE49-F238E27FC236}">
                <a16:creationId xmlns:a16="http://schemas.microsoft.com/office/drawing/2014/main" id="{412722D0-36B3-D073-11B1-8AAEE79D8FA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41837" y="-419241"/>
            <a:ext cx="9144000" cy="2387600"/>
          </a:xfrm>
        </p:spPr>
        <p:txBody>
          <a:bodyPr>
            <a:normAutofit/>
          </a:bodyPr>
          <a:lstStyle/>
          <a:p>
            <a:r>
              <a:rPr lang="sv-SE" sz="5400" b="1" dirty="0">
                <a:solidFill>
                  <a:schemeClr val="bg1"/>
                </a:solidFill>
                <a:latin typeface="Arial Narrow" panose="020B0606020202030204" pitchFamily="34" charset="0"/>
              </a:rPr>
              <a:t>EXEMPEL 1</a:t>
            </a:r>
            <a:endParaRPr lang="sv-SE" sz="5400" dirty="0">
              <a:solidFill>
                <a:schemeClr val="bg1"/>
              </a:solidFill>
            </a:endParaRP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0E11DDB2-674D-4057-3321-BCBC6E5143A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41837" y="2685650"/>
            <a:ext cx="9144000" cy="1655762"/>
          </a:xfrm>
        </p:spPr>
        <p:txBody>
          <a:bodyPr>
            <a:noAutofit/>
          </a:bodyPr>
          <a:lstStyle/>
          <a:p>
            <a:pPr algn="l">
              <a:lnSpc>
                <a:spcPct val="120000"/>
              </a:lnSpc>
            </a:pPr>
            <a:r>
              <a:rPr lang="sv-SE" sz="22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Tänk på att använda vit, blå, mörkblå, svart eller vår guldfärg mot den bakgrund när det passar bäst. </a:t>
            </a:r>
          </a:p>
          <a:p>
            <a:pPr algn="l"/>
            <a:endParaRPr lang="sv-SE" sz="2200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algn="l"/>
            <a:r>
              <a:rPr lang="sv-SE" sz="22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	När bilds används i bakgrunden bör text minimeras. </a:t>
            </a:r>
          </a:p>
          <a:p>
            <a:pPr algn="l"/>
            <a:r>
              <a:rPr lang="sv-SE" sz="22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	Använd gärna en textruta med nedan dekortext</a:t>
            </a:r>
          </a:p>
          <a:p>
            <a:pPr algn="l"/>
            <a:endParaRPr lang="sv-SE" sz="2200" dirty="0">
              <a:solidFill>
                <a:schemeClr val="bg1"/>
              </a:solidFill>
              <a:latin typeface="Ink Free" panose="03080402000500000000" pitchFamily="66" charset="0"/>
              <a:ea typeface="Verdana" panose="020B0604030504040204" pitchFamily="34" charset="0"/>
            </a:endParaRPr>
          </a:p>
          <a:p>
            <a:endParaRPr lang="sv-SE" sz="2200" dirty="0">
              <a:solidFill>
                <a:schemeClr val="bg1"/>
              </a:solidFill>
            </a:endParaRPr>
          </a:p>
        </p:txBody>
      </p:sp>
      <p:pic>
        <p:nvPicPr>
          <p:cNvPr id="12" name="Bildobjekt 11">
            <a:extLst>
              <a:ext uri="{FF2B5EF4-FFF2-40B4-BE49-F238E27FC236}">
                <a16:creationId xmlns:a16="http://schemas.microsoft.com/office/drawing/2014/main" id="{0B95C749-1A1D-5F70-D1BE-576AB8CF2119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867" y="294287"/>
            <a:ext cx="1038970" cy="1135862"/>
          </a:xfrm>
          <a:prstGeom prst="rect">
            <a:avLst/>
          </a:prstGeom>
        </p:spPr>
      </p:pic>
      <p:pic>
        <p:nvPicPr>
          <p:cNvPr id="18" name="Bildobjekt 17">
            <a:extLst>
              <a:ext uri="{FF2B5EF4-FFF2-40B4-BE49-F238E27FC236}">
                <a16:creationId xmlns:a16="http://schemas.microsoft.com/office/drawing/2014/main" id="{84CD43E8-43CD-029D-29C3-AC25CB61F48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3483" y="4504334"/>
            <a:ext cx="252000" cy="252000"/>
          </a:xfrm>
          <a:prstGeom prst="rect">
            <a:avLst/>
          </a:prstGeom>
        </p:spPr>
      </p:pic>
      <p:pic>
        <p:nvPicPr>
          <p:cNvPr id="20" name="Bildobjekt 19">
            <a:extLst>
              <a:ext uri="{FF2B5EF4-FFF2-40B4-BE49-F238E27FC236}">
                <a16:creationId xmlns:a16="http://schemas.microsoft.com/office/drawing/2014/main" id="{DB71D8C5-2229-1565-66DA-AA62B74B9F5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3483" y="4085094"/>
            <a:ext cx="252000" cy="252000"/>
          </a:xfrm>
          <a:prstGeom prst="rect">
            <a:avLst/>
          </a:prstGeom>
        </p:spPr>
      </p:pic>
      <p:sp>
        <p:nvSpPr>
          <p:cNvPr id="6" name="Rektangel 5">
            <a:extLst>
              <a:ext uri="{FF2B5EF4-FFF2-40B4-BE49-F238E27FC236}">
                <a16:creationId xmlns:a16="http://schemas.microsoft.com/office/drawing/2014/main" id="{E82A8375-2CC4-AB99-2687-FFAB457B719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" y="6433930"/>
            <a:ext cx="12192001" cy="424070"/>
          </a:xfrm>
          <a:prstGeom prst="rect">
            <a:avLst/>
          </a:prstGeom>
          <a:solidFill>
            <a:srgbClr val="0F458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sp>
        <p:nvSpPr>
          <p:cNvPr id="9" name="Rektangel 8">
            <a:extLst>
              <a:ext uri="{FF2B5EF4-FFF2-40B4-BE49-F238E27FC236}">
                <a16:creationId xmlns:a16="http://schemas.microsoft.com/office/drawing/2014/main" id="{B23B3ECB-9183-E1F4-CFF6-8E86271A841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" y="6324317"/>
            <a:ext cx="12192000" cy="132143"/>
          </a:xfrm>
          <a:prstGeom prst="rect">
            <a:avLst/>
          </a:prstGeom>
          <a:solidFill>
            <a:srgbClr val="B597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pic>
        <p:nvPicPr>
          <p:cNvPr id="16" name="Bild 15">
            <a:extLst>
              <a:ext uri="{FF2B5EF4-FFF2-40B4-BE49-F238E27FC236}">
                <a16:creationId xmlns:a16="http://schemas.microsoft.com/office/drawing/2014/main" id="{BB02BE18-725C-A558-60F7-FB4E3E6C697A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flipV="1">
            <a:off x="10021435" y="4341412"/>
            <a:ext cx="2899294" cy="2899294"/>
          </a:xfrm>
          <a:prstGeom prst="rect">
            <a:avLst/>
          </a:prstGeom>
        </p:spPr>
      </p:pic>
      <p:sp>
        <p:nvSpPr>
          <p:cNvPr id="4" name="Underrubrik 2">
            <a:extLst>
              <a:ext uri="{FF2B5EF4-FFF2-40B4-BE49-F238E27FC236}">
                <a16:creationId xmlns:a16="http://schemas.microsoft.com/office/drawing/2014/main" id="{2C16B428-6EA1-C736-0433-FAD457631601}"/>
              </a:ext>
            </a:extLst>
          </p:cNvPr>
          <p:cNvSpPr txBox="1">
            <a:spLocks/>
          </p:cNvSpPr>
          <p:nvPr/>
        </p:nvSpPr>
        <p:spPr>
          <a:xfrm>
            <a:off x="752666" y="3884309"/>
            <a:ext cx="1618300" cy="93045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sv-SE" sz="2200" dirty="0">
              <a:solidFill>
                <a:schemeClr val="bg1"/>
              </a:solidFill>
            </a:endParaRPr>
          </a:p>
        </p:txBody>
      </p:sp>
      <p:sp>
        <p:nvSpPr>
          <p:cNvPr id="5" name="textruta 4">
            <a:extLst>
              <a:ext uri="{FF2B5EF4-FFF2-40B4-BE49-F238E27FC236}">
                <a16:creationId xmlns:a16="http://schemas.microsoft.com/office/drawing/2014/main" id="{F969AE8E-451F-FB3A-E9F7-74F88FB304A0}"/>
              </a:ext>
            </a:extLst>
          </p:cNvPr>
          <p:cNvSpPr txBox="1"/>
          <p:nvPr/>
        </p:nvSpPr>
        <p:spPr>
          <a:xfrm rot="20022103">
            <a:off x="3215270" y="4810348"/>
            <a:ext cx="289929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400" dirty="0">
                <a:solidFill>
                  <a:srgbClr val="0F4583"/>
                </a:solidFill>
                <a:latin typeface="Ink Free" panose="03080402000500000000" pitchFamily="66" charset="0"/>
              </a:rPr>
              <a:t>Titta hit! </a:t>
            </a:r>
          </a:p>
          <a:p>
            <a:r>
              <a:rPr lang="sv-SE" sz="2400" dirty="0">
                <a:solidFill>
                  <a:srgbClr val="0F4583"/>
                </a:solidFill>
                <a:latin typeface="Ink Free" panose="03080402000500000000" pitchFamily="66" charset="0"/>
              </a:rPr>
              <a:t>Ink </a:t>
            </a:r>
            <a:r>
              <a:rPr lang="sv-SE" sz="2400" dirty="0" err="1">
                <a:solidFill>
                  <a:srgbClr val="0F4583"/>
                </a:solidFill>
                <a:latin typeface="Ink Free" panose="03080402000500000000" pitchFamily="66" charset="0"/>
              </a:rPr>
              <a:t>Free</a:t>
            </a:r>
            <a:r>
              <a:rPr lang="sv-SE" sz="2400" dirty="0">
                <a:solidFill>
                  <a:srgbClr val="0F4583"/>
                </a:solidFill>
                <a:latin typeface="Ink Free" panose="03080402000500000000" pitchFamily="66" charset="0"/>
              </a:rPr>
              <a:t> 22p</a:t>
            </a:r>
          </a:p>
        </p:txBody>
      </p:sp>
    </p:spTree>
    <p:extLst>
      <p:ext uri="{BB962C8B-B14F-4D97-AF65-F5344CB8AC3E}">
        <p14:creationId xmlns:p14="http://schemas.microsoft.com/office/powerpoint/2010/main" val="38165367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objekt 7" descr="En bild som visar utomhus, snö, skidåkning, person&#10;&#10;Automatiskt genererad beskrivning">
            <a:extLst>
              <a:ext uri="{FF2B5EF4-FFF2-40B4-BE49-F238E27FC236}">
                <a16:creationId xmlns:a16="http://schemas.microsoft.com/office/drawing/2014/main" id="{EC85B027-8DF3-BABD-053E-32175AECE3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0"/>
            <a:ext cx="12192001" cy="8096251"/>
          </a:xfrm>
          <a:prstGeom prst="rect">
            <a:avLst/>
          </a:prstGeom>
        </p:spPr>
      </p:pic>
      <p:sp>
        <p:nvSpPr>
          <p:cNvPr id="13" name="Rektangel 12">
            <a:extLst>
              <a:ext uri="{FF2B5EF4-FFF2-40B4-BE49-F238E27FC236}">
                <a16:creationId xmlns:a16="http://schemas.microsoft.com/office/drawing/2014/main" id="{15658F82-BF10-FF9C-9F4A-F942056B8033}"/>
              </a:ext>
            </a:extLst>
          </p:cNvPr>
          <p:cNvSpPr/>
          <p:nvPr/>
        </p:nvSpPr>
        <p:spPr>
          <a:xfrm>
            <a:off x="1350236" y="871373"/>
            <a:ext cx="9682385" cy="5001709"/>
          </a:xfrm>
          <a:prstGeom prst="rect">
            <a:avLst/>
          </a:prstGeom>
          <a:solidFill>
            <a:srgbClr val="0C4483">
              <a:alpha val="5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>
              <a:ln>
                <a:solidFill>
                  <a:srgbClr val="0F4583"/>
                </a:solidFill>
              </a:ln>
            </a:endParaRP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0E11DDB2-674D-4057-3321-BCBC6E5143A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41837" y="2685650"/>
            <a:ext cx="9144000" cy="1655762"/>
          </a:xfrm>
        </p:spPr>
        <p:txBody>
          <a:bodyPr>
            <a:normAutofit fontScale="92500" lnSpcReduction="10000"/>
          </a:bodyPr>
          <a:lstStyle/>
          <a:p>
            <a:pPr algn="l">
              <a:lnSpc>
                <a:spcPct val="120000"/>
              </a:lnSpc>
            </a:pPr>
            <a:r>
              <a:rPr lang="sv-SE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Om det är en rörig bakgrundsbild kan man lägga en ram såhär, så blir texten mera lättläst</a:t>
            </a:r>
          </a:p>
          <a:p>
            <a:pPr algn="l"/>
            <a:r>
              <a:rPr lang="sv-SE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	bilder?</a:t>
            </a:r>
          </a:p>
          <a:p>
            <a:pPr algn="l"/>
            <a:r>
              <a:rPr lang="sv-SE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	info?</a:t>
            </a:r>
          </a:p>
          <a:p>
            <a:pPr algn="l"/>
            <a:endParaRPr lang="sv-SE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endParaRPr lang="sv-SE" dirty="0"/>
          </a:p>
        </p:txBody>
      </p:sp>
      <p:pic>
        <p:nvPicPr>
          <p:cNvPr id="12" name="Bildobjekt 11">
            <a:extLst>
              <a:ext uri="{FF2B5EF4-FFF2-40B4-BE49-F238E27FC236}">
                <a16:creationId xmlns:a16="http://schemas.microsoft.com/office/drawing/2014/main" id="{0B95C749-1A1D-5F70-D1BE-576AB8CF2119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867" y="294287"/>
            <a:ext cx="1038970" cy="1135862"/>
          </a:xfrm>
          <a:prstGeom prst="rect">
            <a:avLst/>
          </a:prstGeom>
        </p:spPr>
      </p:pic>
      <p:sp>
        <p:nvSpPr>
          <p:cNvPr id="6" name="Rektangel 5">
            <a:extLst>
              <a:ext uri="{FF2B5EF4-FFF2-40B4-BE49-F238E27FC236}">
                <a16:creationId xmlns:a16="http://schemas.microsoft.com/office/drawing/2014/main" id="{E82A8375-2CC4-AB99-2687-FFAB457B719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" y="6433930"/>
            <a:ext cx="12192001" cy="1367624"/>
          </a:xfrm>
          <a:prstGeom prst="rect">
            <a:avLst/>
          </a:prstGeom>
          <a:solidFill>
            <a:srgbClr val="0F458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pic>
        <p:nvPicPr>
          <p:cNvPr id="10" name="Bildobjekt 9" descr="En bild som visar visitkort, silhuett&#10;&#10;Automatiskt genererad beskrivning">
            <a:extLst>
              <a:ext uri="{FF2B5EF4-FFF2-40B4-BE49-F238E27FC236}">
                <a16:creationId xmlns:a16="http://schemas.microsoft.com/office/drawing/2014/main" id="{D1502014-685A-052D-89A0-C8204AD6E82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1999" y="3642646"/>
            <a:ext cx="237093" cy="237146"/>
          </a:xfrm>
          <a:prstGeom prst="rect">
            <a:avLst/>
          </a:prstGeom>
        </p:spPr>
      </p:pic>
      <p:pic>
        <p:nvPicPr>
          <p:cNvPr id="11" name="Bildobjekt 10" descr="En bild som visar visitkort, silhuett&#10;&#10;Automatiskt genererad beskrivning">
            <a:extLst>
              <a:ext uri="{FF2B5EF4-FFF2-40B4-BE49-F238E27FC236}">
                <a16:creationId xmlns:a16="http://schemas.microsoft.com/office/drawing/2014/main" id="{E5FA6774-8CD8-4F99-3892-107FF3F782D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1998" y="3989405"/>
            <a:ext cx="237093" cy="237146"/>
          </a:xfrm>
          <a:prstGeom prst="rect">
            <a:avLst/>
          </a:prstGeom>
        </p:spPr>
      </p:pic>
      <p:sp>
        <p:nvSpPr>
          <p:cNvPr id="17" name="textruta 16">
            <a:extLst>
              <a:ext uri="{FF2B5EF4-FFF2-40B4-BE49-F238E27FC236}">
                <a16:creationId xmlns:a16="http://schemas.microsoft.com/office/drawing/2014/main" id="{536274CC-2142-676A-6B8E-519BAAD8F9A9}"/>
              </a:ext>
            </a:extLst>
          </p:cNvPr>
          <p:cNvSpPr txBox="1"/>
          <p:nvPr/>
        </p:nvSpPr>
        <p:spPr>
          <a:xfrm>
            <a:off x="1441837" y="1402110"/>
            <a:ext cx="902296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5400" b="1" dirty="0">
                <a:solidFill>
                  <a:schemeClr val="bg1"/>
                </a:solidFill>
                <a:latin typeface="Arial Narrow" panose="020B0606020202030204" pitchFamily="34" charset="0"/>
              </a:rPr>
              <a:t>EXEMPEL 2</a:t>
            </a:r>
          </a:p>
          <a:p>
            <a:endParaRPr lang="sv-SE" dirty="0"/>
          </a:p>
        </p:txBody>
      </p:sp>
      <p:sp>
        <p:nvSpPr>
          <p:cNvPr id="22" name="Rektangel 21">
            <a:extLst>
              <a:ext uri="{FF2B5EF4-FFF2-40B4-BE49-F238E27FC236}">
                <a16:creationId xmlns:a16="http://schemas.microsoft.com/office/drawing/2014/main" id="{98BB8E0F-F69F-1CD0-9816-88402F00C19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" y="6324317"/>
            <a:ext cx="12192000" cy="132143"/>
          </a:xfrm>
          <a:prstGeom prst="rect">
            <a:avLst/>
          </a:prstGeom>
          <a:solidFill>
            <a:srgbClr val="B597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pic>
        <p:nvPicPr>
          <p:cNvPr id="16" name="Bild 15">
            <a:extLst>
              <a:ext uri="{FF2B5EF4-FFF2-40B4-BE49-F238E27FC236}">
                <a16:creationId xmlns:a16="http://schemas.microsoft.com/office/drawing/2014/main" id="{BB02BE18-725C-A558-60F7-FB4E3E6C697A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flipV="1">
            <a:off x="10021435" y="4341412"/>
            <a:ext cx="2899294" cy="2899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0993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55A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12722D0-36B3-D073-11B1-8AAEE79D8FA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sv-SE" sz="5400" b="1" dirty="0">
                <a:solidFill>
                  <a:schemeClr val="bg1"/>
                </a:solidFill>
                <a:latin typeface="Arial Narrow" panose="020B0606020202030204" pitchFamily="34" charset="0"/>
              </a:rPr>
              <a:t>EXEMPEL 3</a:t>
            </a:r>
            <a:br>
              <a:rPr lang="sv-SE" sz="5400" b="1" dirty="0">
                <a:solidFill>
                  <a:srgbClr val="0C4483"/>
                </a:solidFill>
                <a:latin typeface="Arial Narrow" panose="020B0606020202030204" pitchFamily="34" charset="0"/>
              </a:rPr>
            </a:br>
            <a:endParaRPr lang="sv-SE" sz="5400" dirty="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0E11DDB2-674D-4057-3321-BCBC6E5143A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429000"/>
            <a:ext cx="4072324" cy="1655762"/>
          </a:xfrm>
        </p:spPr>
        <p:txBody>
          <a:bodyPr>
            <a:normAutofit lnSpcReduction="10000"/>
          </a:bodyPr>
          <a:lstStyle/>
          <a:p>
            <a:pPr algn="l"/>
            <a:r>
              <a:rPr lang="sv-SE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…eller så lägger man in bilderna ”lösa”</a:t>
            </a:r>
          </a:p>
          <a:p>
            <a:pPr algn="l"/>
            <a:r>
              <a:rPr lang="sv-SE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	bilder?</a:t>
            </a:r>
          </a:p>
          <a:p>
            <a:pPr algn="l"/>
            <a:r>
              <a:rPr lang="sv-SE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	info?</a:t>
            </a:r>
          </a:p>
          <a:p>
            <a:pPr algn="l"/>
            <a:endParaRPr lang="sv-SE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endParaRPr lang="sv-SE" dirty="0"/>
          </a:p>
        </p:txBody>
      </p:sp>
      <p:pic>
        <p:nvPicPr>
          <p:cNvPr id="12" name="Bildobjekt 11">
            <a:extLst>
              <a:ext uri="{FF2B5EF4-FFF2-40B4-BE49-F238E27FC236}">
                <a16:creationId xmlns:a16="http://schemas.microsoft.com/office/drawing/2014/main" id="{0B95C749-1A1D-5F70-D1BE-576AB8CF2119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867" y="294287"/>
            <a:ext cx="1038970" cy="1135862"/>
          </a:xfrm>
          <a:prstGeom prst="rect">
            <a:avLst/>
          </a:prstGeom>
        </p:spPr>
      </p:pic>
      <p:pic>
        <p:nvPicPr>
          <p:cNvPr id="18" name="Bildobjekt 17">
            <a:extLst>
              <a:ext uri="{FF2B5EF4-FFF2-40B4-BE49-F238E27FC236}">
                <a16:creationId xmlns:a16="http://schemas.microsoft.com/office/drawing/2014/main" id="{84CD43E8-43CD-029D-29C3-AC25CB61F4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6311" y="4185318"/>
            <a:ext cx="252000" cy="252000"/>
          </a:xfrm>
          <a:prstGeom prst="rect">
            <a:avLst/>
          </a:prstGeom>
        </p:spPr>
      </p:pic>
      <p:pic>
        <p:nvPicPr>
          <p:cNvPr id="20" name="Bildobjekt 19">
            <a:extLst>
              <a:ext uri="{FF2B5EF4-FFF2-40B4-BE49-F238E27FC236}">
                <a16:creationId xmlns:a16="http://schemas.microsoft.com/office/drawing/2014/main" id="{DB71D8C5-2229-1565-66DA-AA62B74B9F5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6311" y="4590566"/>
            <a:ext cx="252000" cy="252000"/>
          </a:xfrm>
          <a:prstGeom prst="rect">
            <a:avLst/>
          </a:prstGeom>
        </p:spPr>
      </p:pic>
      <p:pic>
        <p:nvPicPr>
          <p:cNvPr id="9" name="Bildobjekt 8" descr="En bild som visar skidåkning, utomhus, himmel, snö">
            <a:extLst>
              <a:ext uri="{FF2B5EF4-FFF2-40B4-BE49-F238E27FC236}">
                <a16:creationId xmlns:a16="http://schemas.microsoft.com/office/drawing/2014/main" id="{25A70B2B-E0AD-F1E0-75B4-363807E1047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3530" y="3429000"/>
            <a:ext cx="4377264" cy="2722111"/>
          </a:xfrm>
          <a:prstGeom prst="rect">
            <a:avLst/>
          </a:prstGeom>
        </p:spPr>
      </p:pic>
      <p:sp>
        <p:nvSpPr>
          <p:cNvPr id="10" name="Rektangel 9">
            <a:extLst>
              <a:ext uri="{FF2B5EF4-FFF2-40B4-BE49-F238E27FC236}">
                <a16:creationId xmlns:a16="http://schemas.microsoft.com/office/drawing/2014/main" id="{3C3ACDE0-87F8-2942-9BD7-66507FB1AA8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" y="6433930"/>
            <a:ext cx="12192001" cy="424070"/>
          </a:xfrm>
          <a:prstGeom prst="rect">
            <a:avLst/>
          </a:prstGeom>
          <a:solidFill>
            <a:srgbClr val="0F458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sp>
        <p:nvSpPr>
          <p:cNvPr id="11" name="Rektangel 10">
            <a:extLst>
              <a:ext uri="{FF2B5EF4-FFF2-40B4-BE49-F238E27FC236}">
                <a16:creationId xmlns:a16="http://schemas.microsoft.com/office/drawing/2014/main" id="{E6A92C5C-1F0F-6850-5881-3F4751C07C4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" y="6324317"/>
            <a:ext cx="12192000" cy="132143"/>
          </a:xfrm>
          <a:prstGeom prst="rect">
            <a:avLst/>
          </a:prstGeom>
          <a:solidFill>
            <a:srgbClr val="B597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pic>
        <p:nvPicPr>
          <p:cNvPr id="16" name="Bild 15">
            <a:extLst>
              <a:ext uri="{FF2B5EF4-FFF2-40B4-BE49-F238E27FC236}">
                <a16:creationId xmlns:a16="http://schemas.microsoft.com/office/drawing/2014/main" id="{BB02BE18-725C-A558-60F7-FB4E3E6C697A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flipV="1">
            <a:off x="10021435" y="4341412"/>
            <a:ext cx="2899294" cy="2899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87764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12722D0-36B3-D073-11B1-8AAEE79D8FA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41837" y="-419241"/>
            <a:ext cx="9144000" cy="2387600"/>
          </a:xfrm>
        </p:spPr>
        <p:txBody>
          <a:bodyPr/>
          <a:lstStyle/>
          <a:p>
            <a:r>
              <a:rPr lang="sv-SE" b="1" dirty="0">
                <a:solidFill>
                  <a:schemeClr val="bg1"/>
                </a:solidFill>
                <a:latin typeface="Arial Narrow" panose="020B0606020202030204" pitchFamily="34" charset="0"/>
              </a:rPr>
              <a:t>EXEMPEL 1</a:t>
            </a:r>
            <a:endParaRPr lang="sv-SE" dirty="0">
              <a:solidFill>
                <a:schemeClr val="bg1"/>
              </a:solidFill>
            </a:endParaRP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0E11DDB2-674D-4057-3321-BCBC6E5143A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41837" y="2685650"/>
            <a:ext cx="9144000" cy="1655762"/>
          </a:xfrm>
        </p:spPr>
        <p:txBody>
          <a:bodyPr>
            <a:noAutofit/>
          </a:bodyPr>
          <a:lstStyle/>
          <a:p>
            <a:pPr algn="l">
              <a:lnSpc>
                <a:spcPct val="120000"/>
              </a:lnSpc>
            </a:pPr>
            <a:r>
              <a:rPr lang="sv-SE" sz="2200" dirty="0">
                <a:solidFill>
                  <a:srgbClr val="0C4483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Tänk på att använda vit, blå, mörkblå, svart eller vår guldfärg mot den bakgrund när det passar bäst. </a:t>
            </a:r>
          </a:p>
          <a:p>
            <a:pPr algn="l"/>
            <a:endParaRPr lang="sv-SE" sz="2200" dirty="0">
              <a:solidFill>
                <a:srgbClr val="0C4483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algn="l"/>
            <a:r>
              <a:rPr lang="sv-SE" sz="2200" dirty="0">
                <a:solidFill>
                  <a:srgbClr val="0C4483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	När bilds används i bakgrunden bör text minimeras. </a:t>
            </a:r>
          </a:p>
          <a:p>
            <a:pPr algn="l"/>
            <a:r>
              <a:rPr lang="sv-SE" sz="2200" dirty="0">
                <a:solidFill>
                  <a:srgbClr val="0C4483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	Använd gärna en textruta med dekortexten ovan.</a:t>
            </a:r>
          </a:p>
          <a:p>
            <a:pPr algn="l"/>
            <a:endParaRPr lang="sv-SE" sz="2200" dirty="0">
              <a:solidFill>
                <a:srgbClr val="0C4483"/>
              </a:solidFill>
              <a:latin typeface="Ink Free" panose="03080402000500000000" pitchFamily="66" charset="0"/>
              <a:ea typeface="Verdana" panose="020B0604030504040204" pitchFamily="34" charset="0"/>
            </a:endParaRPr>
          </a:p>
          <a:p>
            <a:endParaRPr lang="sv-SE" sz="2200" dirty="0">
              <a:solidFill>
                <a:srgbClr val="0C4483"/>
              </a:solidFill>
            </a:endParaRPr>
          </a:p>
        </p:txBody>
      </p:sp>
      <p:pic>
        <p:nvPicPr>
          <p:cNvPr id="12" name="Bildobjekt 11">
            <a:extLst>
              <a:ext uri="{FF2B5EF4-FFF2-40B4-BE49-F238E27FC236}">
                <a16:creationId xmlns:a16="http://schemas.microsoft.com/office/drawing/2014/main" id="{0B95C749-1A1D-5F70-D1BE-576AB8CF2119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867" y="294287"/>
            <a:ext cx="1038970" cy="1135862"/>
          </a:xfrm>
          <a:prstGeom prst="rect">
            <a:avLst/>
          </a:prstGeom>
        </p:spPr>
      </p:pic>
      <p:pic>
        <p:nvPicPr>
          <p:cNvPr id="18" name="Bildobjekt 17">
            <a:extLst>
              <a:ext uri="{FF2B5EF4-FFF2-40B4-BE49-F238E27FC236}">
                <a16:creationId xmlns:a16="http://schemas.microsoft.com/office/drawing/2014/main" id="{84CD43E8-43CD-029D-29C3-AC25CB61F4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3483" y="4504334"/>
            <a:ext cx="252000" cy="252000"/>
          </a:xfrm>
          <a:prstGeom prst="rect">
            <a:avLst/>
          </a:prstGeom>
        </p:spPr>
      </p:pic>
      <p:pic>
        <p:nvPicPr>
          <p:cNvPr id="20" name="Bildobjekt 19">
            <a:extLst>
              <a:ext uri="{FF2B5EF4-FFF2-40B4-BE49-F238E27FC236}">
                <a16:creationId xmlns:a16="http://schemas.microsoft.com/office/drawing/2014/main" id="{DB71D8C5-2229-1565-66DA-AA62B74B9F5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3483" y="4085094"/>
            <a:ext cx="252000" cy="252000"/>
          </a:xfrm>
          <a:prstGeom prst="rect">
            <a:avLst/>
          </a:prstGeom>
        </p:spPr>
      </p:pic>
      <p:sp>
        <p:nvSpPr>
          <p:cNvPr id="6" name="Rektangel 5">
            <a:extLst>
              <a:ext uri="{FF2B5EF4-FFF2-40B4-BE49-F238E27FC236}">
                <a16:creationId xmlns:a16="http://schemas.microsoft.com/office/drawing/2014/main" id="{E82A8375-2CC4-AB99-2687-FFAB457B719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" y="6433930"/>
            <a:ext cx="12192001" cy="424070"/>
          </a:xfrm>
          <a:prstGeom prst="rect">
            <a:avLst/>
          </a:prstGeom>
          <a:solidFill>
            <a:srgbClr val="0F458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sp>
        <p:nvSpPr>
          <p:cNvPr id="9" name="Rektangel 8">
            <a:extLst>
              <a:ext uri="{FF2B5EF4-FFF2-40B4-BE49-F238E27FC236}">
                <a16:creationId xmlns:a16="http://schemas.microsoft.com/office/drawing/2014/main" id="{B23B3ECB-9183-E1F4-CFF6-8E86271A841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" y="6324317"/>
            <a:ext cx="12192000" cy="132143"/>
          </a:xfrm>
          <a:prstGeom prst="rect">
            <a:avLst/>
          </a:prstGeom>
          <a:solidFill>
            <a:srgbClr val="B597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pic>
        <p:nvPicPr>
          <p:cNvPr id="16" name="Bild 15">
            <a:extLst>
              <a:ext uri="{FF2B5EF4-FFF2-40B4-BE49-F238E27FC236}">
                <a16:creationId xmlns:a16="http://schemas.microsoft.com/office/drawing/2014/main" id="{BB02BE18-725C-A558-60F7-FB4E3E6C697A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flipV="1">
            <a:off x="10021435" y="4341412"/>
            <a:ext cx="2899294" cy="2899294"/>
          </a:xfrm>
          <a:prstGeom prst="rect">
            <a:avLst/>
          </a:prstGeom>
        </p:spPr>
      </p:pic>
      <p:sp>
        <p:nvSpPr>
          <p:cNvPr id="4" name="Underrubrik 2">
            <a:extLst>
              <a:ext uri="{FF2B5EF4-FFF2-40B4-BE49-F238E27FC236}">
                <a16:creationId xmlns:a16="http://schemas.microsoft.com/office/drawing/2014/main" id="{2C16B428-6EA1-C736-0433-FAD457631601}"/>
              </a:ext>
            </a:extLst>
          </p:cNvPr>
          <p:cNvSpPr txBox="1">
            <a:spLocks/>
          </p:cNvSpPr>
          <p:nvPr/>
        </p:nvSpPr>
        <p:spPr>
          <a:xfrm>
            <a:off x="752666" y="3884309"/>
            <a:ext cx="1618300" cy="93045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sv-SE" sz="2200" dirty="0">
              <a:solidFill>
                <a:schemeClr val="bg1"/>
              </a:solidFill>
            </a:endParaRPr>
          </a:p>
        </p:txBody>
      </p:sp>
      <p:sp>
        <p:nvSpPr>
          <p:cNvPr id="5" name="textruta 4">
            <a:extLst>
              <a:ext uri="{FF2B5EF4-FFF2-40B4-BE49-F238E27FC236}">
                <a16:creationId xmlns:a16="http://schemas.microsoft.com/office/drawing/2014/main" id="{F969AE8E-451F-FB3A-E9F7-74F88FB304A0}"/>
              </a:ext>
            </a:extLst>
          </p:cNvPr>
          <p:cNvSpPr txBox="1"/>
          <p:nvPr/>
        </p:nvSpPr>
        <p:spPr>
          <a:xfrm rot="20022103">
            <a:off x="7941019" y="1000794"/>
            <a:ext cx="289929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400" dirty="0">
                <a:solidFill>
                  <a:srgbClr val="0F4583"/>
                </a:solidFill>
                <a:latin typeface="Ink Free" panose="03080402000500000000" pitchFamily="66" charset="0"/>
              </a:rPr>
              <a:t>Titta hit! </a:t>
            </a:r>
          </a:p>
          <a:p>
            <a:r>
              <a:rPr lang="sv-SE" sz="2400" dirty="0">
                <a:solidFill>
                  <a:srgbClr val="0F4583"/>
                </a:solidFill>
                <a:latin typeface="Ink Free" panose="03080402000500000000" pitchFamily="66" charset="0"/>
              </a:rPr>
              <a:t>Ink </a:t>
            </a:r>
            <a:r>
              <a:rPr lang="sv-SE" sz="2400" dirty="0" err="1">
                <a:solidFill>
                  <a:srgbClr val="0F4583"/>
                </a:solidFill>
                <a:latin typeface="Ink Free" panose="03080402000500000000" pitchFamily="66" charset="0"/>
              </a:rPr>
              <a:t>Free</a:t>
            </a:r>
            <a:r>
              <a:rPr lang="sv-SE" sz="2400" dirty="0">
                <a:solidFill>
                  <a:srgbClr val="0F4583"/>
                </a:solidFill>
                <a:latin typeface="Ink Free" panose="03080402000500000000" pitchFamily="66" charset="0"/>
              </a:rPr>
              <a:t> 22p</a:t>
            </a:r>
          </a:p>
        </p:txBody>
      </p:sp>
    </p:spTree>
    <p:extLst>
      <p:ext uri="{BB962C8B-B14F-4D97-AF65-F5344CB8AC3E}">
        <p14:creationId xmlns:p14="http://schemas.microsoft.com/office/powerpoint/2010/main" val="224229984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0C4483"/>
        </a:solidFill>
      </a:spPr>
      <a:bodyPr rtlCol="0" anchor="ctr"/>
      <a:lstStyle>
        <a:defPPr algn="ctr">
          <a:defRPr dirty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Powerpoint 3" id="{F72B7738-F53B-47C5-B7F4-C3965B74BA67}" vid="{D499A566-A81E-4849-A0B5-A27FBD472CEC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Powerpoint 3</Template>
  <TotalTime>40</TotalTime>
  <Words>212</Words>
  <Application>Microsoft Office PowerPoint</Application>
  <PresentationFormat>Bredbild</PresentationFormat>
  <Paragraphs>31</Paragraphs>
  <Slides>6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6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6</vt:i4>
      </vt:variant>
    </vt:vector>
  </HeadingPairs>
  <TitlesOfParts>
    <vt:vector size="13" baseType="lpstr">
      <vt:lpstr>Arial</vt:lpstr>
      <vt:lpstr>Arial Narrow</vt:lpstr>
      <vt:lpstr>Calibri</vt:lpstr>
      <vt:lpstr>Calibri Light</vt:lpstr>
      <vt:lpstr>Ink Free</vt:lpstr>
      <vt:lpstr>Verdana</vt:lpstr>
      <vt:lpstr>Office-tema</vt:lpstr>
      <vt:lpstr>ARRIAL NARROW (FETSTIL) 54p  I VERSALER (1-2 RUBRIKRADER) </vt:lpstr>
      <vt:lpstr>RUBRIK 1 </vt:lpstr>
      <vt:lpstr>EXEMPEL 1</vt:lpstr>
      <vt:lpstr>PowerPoint-presentation</vt:lpstr>
      <vt:lpstr>EXEMPEL 3 </vt:lpstr>
      <vt:lpstr>EXEMPEL 1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RUBRIK </dc:title>
  <dc:creator>Andrea Collén</dc:creator>
  <cp:lastModifiedBy>Anton Jonsson</cp:lastModifiedBy>
  <cp:revision>5</cp:revision>
  <dcterms:created xsi:type="dcterms:W3CDTF">2023-02-23T15:16:54Z</dcterms:created>
  <dcterms:modified xsi:type="dcterms:W3CDTF">2023-03-14T08:55:12Z</dcterms:modified>
</cp:coreProperties>
</file>