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4" r:id="rId3"/>
    <p:sldId id="266" r:id="rId4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0">
          <p15:clr>
            <a:srgbClr val="A4A3A4"/>
          </p15:clr>
        </p15:guide>
        <p15:guide id="2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09" autoAdjust="0"/>
  </p:normalViewPr>
  <p:slideViewPr>
    <p:cSldViewPr showGuides="1">
      <p:cViewPr varScale="1">
        <p:scale>
          <a:sx n="125" d="100"/>
          <a:sy n="125" d="100"/>
        </p:scale>
        <p:origin x="1194" y="108"/>
      </p:cViewPr>
      <p:guideLst>
        <p:guide orient="horz" pos="30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9DACA-D408-4C32-ADC1-03276B14EEA0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003A9-ECBA-4768-94ED-5CA0BC4E187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65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06497-CFA8-4CB4-A73B-6396978A54DA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D33AD-4CBC-41B7-9CDD-9D8AB07577C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419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A3096-B720-48C6-B830-4C731E368B22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8BE0A-AAE1-4CF0-9EB9-81BB1854781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798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DFC71-B01A-4061-B24A-8EAAFDBD4974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C32E2-3937-4F73-9675-C9CE694C9E8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54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EEC3-C627-41A9-83A8-18FC38AC5ECE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AD69D-C0DD-4303-8457-58AFB0B0402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749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E208B-D130-45B6-BCD0-BEED4C76A0D9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CB13E-130F-4832-8AE7-DE9212AD890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495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CD2DD-F478-4C7F-8737-EC2DF07F0551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62A0B-3EDF-40D5-9F58-28E1508D836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70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43A70-5D30-4CA9-B560-4DCA79154B99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7B32-B146-4806-AB38-AD9F453DB80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302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B1343-99E7-424A-8FC6-DA53A388BD78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02152-6AB1-447E-9E74-350A1A5A3FA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679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77758-BDF7-4BB9-977F-BC0943B05333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B4711-35E0-4157-AFFA-F9BAF3502E6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508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12720-E5C2-4627-9154-23D452FAA28E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24895-833A-4FD1-BDBC-2F356F22DA2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116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F50BBC-A61A-4F67-BF1C-5DD5DF593A71}" type="datetimeFigureOut">
              <a:rPr lang="sv-SE"/>
              <a:pPr>
                <a:defRPr/>
              </a:pPr>
              <a:t>2017-11-21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997365-4D8E-4737-8AE1-8CC701F8A90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1"/>
          <a:stretch>
            <a:fillRect/>
          </a:stretch>
        </p:blipFill>
        <p:spPr bwMode="auto">
          <a:xfrm>
            <a:off x="0" y="4159251"/>
            <a:ext cx="91440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ubrik 10"/>
          <p:cNvSpPr>
            <a:spLocks noGrp="1"/>
          </p:cNvSpPr>
          <p:nvPr>
            <p:ph type="title"/>
          </p:nvPr>
        </p:nvSpPr>
        <p:spPr>
          <a:xfrm>
            <a:off x="152400" y="1524000"/>
            <a:ext cx="8229600" cy="1143000"/>
          </a:xfrm>
        </p:spPr>
        <p:txBody>
          <a:bodyPr/>
          <a:lstStyle/>
          <a:p>
            <a:r>
              <a:rPr lang="sv-SE" dirty="0" smtClean="0"/>
              <a:t>Välkomna till årsmöte 2017-11-18</a:t>
            </a:r>
            <a:br>
              <a:rPr lang="sv-SE" dirty="0" smtClean="0"/>
            </a:br>
            <a:r>
              <a:rPr lang="sv-SE" sz="2400" dirty="0" smtClean="0"/>
              <a:t/>
            </a:r>
            <a:br>
              <a:rPr lang="sv-SE" sz="2400" dirty="0" smtClean="0"/>
            </a:br>
            <a:r>
              <a:rPr lang="sv-SE" dirty="0" smtClean="0"/>
              <a:t>KA 2 IF</a:t>
            </a:r>
            <a:endParaRPr lang="sv-SE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1"/>
          <a:stretch>
            <a:fillRect/>
          </a:stretch>
        </p:blipFill>
        <p:spPr bwMode="auto">
          <a:xfrm>
            <a:off x="0" y="4159251"/>
            <a:ext cx="91440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sv-SE" sz="3200" dirty="0" smtClean="0"/>
              <a:t>Dagordning för KA 2 IF:s årsmöte 2017-11-18</a:t>
            </a:r>
            <a:endParaRPr lang="sv-SE" sz="3200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sz="half" idx="1"/>
          </p:nvPr>
        </p:nvSpPr>
        <p:spPr>
          <a:xfrm>
            <a:off x="457200" y="980729"/>
            <a:ext cx="4038600" cy="5073428"/>
          </a:xfrm>
        </p:spPr>
        <p:txBody>
          <a:bodyPr/>
          <a:lstStyle/>
          <a:p>
            <a:pPr>
              <a:buNone/>
            </a:pPr>
            <a:r>
              <a:rPr lang="sv-SE" sz="2000" dirty="0" smtClean="0"/>
              <a:t>§1. Val av ordförande och sekreterare för mötet</a:t>
            </a:r>
          </a:p>
          <a:p>
            <a:pPr>
              <a:buNone/>
            </a:pPr>
            <a:r>
              <a:rPr lang="sv-SE" sz="2000" dirty="0" smtClean="0"/>
              <a:t>§2. Val av två protokolljusterare och tillika rösträknare</a:t>
            </a:r>
          </a:p>
          <a:p>
            <a:pPr>
              <a:buNone/>
            </a:pPr>
            <a:r>
              <a:rPr lang="sv-SE" sz="2000" dirty="0" smtClean="0"/>
              <a:t>§3. Fastställande av röstlängd för mötet </a:t>
            </a:r>
          </a:p>
          <a:p>
            <a:pPr>
              <a:buNone/>
            </a:pPr>
            <a:r>
              <a:rPr lang="sv-SE" sz="2000" dirty="0" smtClean="0"/>
              <a:t>§4. Fråga om mötets utlysande</a:t>
            </a:r>
          </a:p>
          <a:p>
            <a:pPr>
              <a:buNone/>
            </a:pPr>
            <a:r>
              <a:rPr lang="sv-SE" sz="2000" dirty="0" smtClean="0"/>
              <a:t>§5. Godkännande av dagordning</a:t>
            </a:r>
          </a:p>
          <a:p>
            <a:pPr>
              <a:buNone/>
            </a:pPr>
            <a:r>
              <a:rPr lang="sv-SE" sz="2000" dirty="0" smtClean="0"/>
              <a:t>§6. Styrelsens verksamhetsberättelse för 2017 samt resultat och balansräkning </a:t>
            </a:r>
          </a:p>
          <a:p>
            <a:pPr>
              <a:buNone/>
            </a:pPr>
            <a:r>
              <a:rPr lang="sv-SE" sz="2000" dirty="0" smtClean="0"/>
              <a:t>§7. Revisorernas berättelse</a:t>
            </a:r>
          </a:p>
          <a:p>
            <a:pPr>
              <a:buNone/>
            </a:pPr>
            <a:endParaRPr lang="sv-SE" sz="1400" dirty="0"/>
          </a:p>
        </p:txBody>
      </p:sp>
      <p:sp>
        <p:nvSpPr>
          <p:cNvPr id="9" name="Platshållare för innehåll 8"/>
          <p:cNvSpPr>
            <a:spLocks noGrp="1"/>
          </p:cNvSpPr>
          <p:nvPr>
            <p:ph sz="half" idx="2"/>
          </p:nvPr>
        </p:nvSpPr>
        <p:spPr>
          <a:xfrm>
            <a:off x="4648200" y="980729"/>
            <a:ext cx="4038600" cy="5145436"/>
          </a:xfrm>
        </p:spPr>
        <p:txBody>
          <a:bodyPr/>
          <a:lstStyle/>
          <a:p>
            <a:pPr>
              <a:buNone/>
            </a:pPr>
            <a:r>
              <a:rPr lang="sv-SE" sz="2000" dirty="0" smtClean="0"/>
              <a:t>§8. Fråga om ansvarsfrihet för den tid revisionen avser</a:t>
            </a:r>
          </a:p>
          <a:p>
            <a:pPr>
              <a:buNone/>
            </a:pPr>
            <a:r>
              <a:rPr lang="sv-SE" sz="2000" dirty="0" smtClean="0"/>
              <a:t>§9. Behandling av förslag och motioner som inkommit till styrelsen </a:t>
            </a:r>
          </a:p>
          <a:p>
            <a:pPr>
              <a:buNone/>
            </a:pPr>
            <a:r>
              <a:rPr lang="sv-SE" sz="2000" dirty="0" smtClean="0"/>
              <a:t>§10. Granskning av styrelsens förslag till verksamhetsplan 2017/2018</a:t>
            </a:r>
          </a:p>
          <a:p>
            <a:pPr>
              <a:buNone/>
            </a:pPr>
            <a:r>
              <a:rPr lang="sv-SE" sz="2000" dirty="0" smtClean="0"/>
              <a:t>§11. Fastställande av medlemsavgifter för år 2018/2019</a:t>
            </a:r>
          </a:p>
          <a:p>
            <a:pPr>
              <a:buNone/>
            </a:pPr>
            <a:r>
              <a:rPr lang="sv-SE" sz="2000" dirty="0" smtClean="0"/>
              <a:t>§12. Granskning av styrelsens förslag till budget år 2017/2018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1"/>
          <a:stretch>
            <a:fillRect/>
          </a:stretch>
        </p:blipFill>
        <p:spPr bwMode="auto">
          <a:xfrm>
            <a:off x="0" y="4159251"/>
            <a:ext cx="91440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sv-SE" sz="3200" dirty="0" smtClean="0"/>
              <a:t>Dagordning för KA 2 IF:s årsmöte 2017-11-18</a:t>
            </a:r>
            <a:endParaRPr lang="sv-SE" sz="3200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sz="half" idx="1"/>
          </p:nvPr>
        </p:nvSpPr>
        <p:spPr>
          <a:xfrm>
            <a:off x="457200" y="1124745"/>
            <a:ext cx="4546848" cy="3744416"/>
          </a:xfrm>
        </p:spPr>
        <p:txBody>
          <a:bodyPr/>
          <a:lstStyle/>
          <a:p>
            <a:pPr>
              <a:buNone/>
            </a:pPr>
            <a:r>
              <a:rPr lang="sv-SE" sz="2000" dirty="0" smtClean="0"/>
              <a:t>§13. Val av ordförande för en tid av ett år</a:t>
            </a:r>
          </a:p>
          <a:p>
            <a:pPr>
              <a:buNone/>
            </a:pPr>
            <a:r>
              <a:rPr lang="sv-SE" sz="2000" dirty="0" smtClean="0"/>
              <a:t>§14. Val av ledamöter </a:t>
            </a:r>
          </a:p>
          <a:p>
            <a:pPr>
              <a:buNone/>
            </a:pPr>
            <a:r>
              <a:rPr lang="sv-SE" sz="2000" dirty="0" smtClean="0"/>
              <a:t>§15. Val av suppleanter</a:t>
            </a:r>
          </a:p>
          <a:p>
            <a:pPr>
              <a:buNone/>
            </a:pPr>
            <a:r>
              <a:rPr lang="sv-SE" sz="2000" dirty="0" smtClean="0"/>
              <a:t>§16. Val av revisorer </a:t>
            </a:r>
          </a:p>
          <a:p>
            <a:pPr>
              <a:buNone/>
            </a:pPr>
            <a:r>
              <a:rPr lang="sv-SE" sz="2000" dirty="0" smtClean="0"/>
              <a:t>§17. Val av valberedning</a:t>
            </a:r>
          </a:p>
          <a:p>
            <a:pPr>
              <a:buNone/>
            </a:pPr>
            <a:r>
              <a:rPr lang="sv-SE" sz="2000" dirty="0" smtClean="0"/>
              <a:t>§18. Utmärkelser</a:t>
            </a:r>
          </a:p>
          <a:p>
            <a:pPr>
              <a:buNone/>
            </a:pPr>
            <a:r>
              <a:rPr lang="sv-SE" sz="2000" dirty="0" smtClean="0"/>
              <a:t>§19. Övriga frågor</a:t>
            </a:r>
          </a:p>
          <a:p>
            <a:pPr>
              <a:buNone/>
            </a:pPr>
            <a:r>
              <a:rPr lang="sv-SE" sz="2000" dirty="0" smtClean="0"/>
              <a:t>§20. Mötets avslutande</a:t>
            </a:r>
          </a:p>
          <a:p>
            <a:pPr>
              <a:buNone/>
            </a:pPr>
            <a:endParaRPr lang="sv-SE" sz="1400" dirty="0"/>
          </a:p>
        </p:txBody>
      </p:sp>
      <p:pic>
        <p:nvPicPr>
          <p:cNvPr id="10" name="Picture 2" descr="C:\Documents\Göran\KA2 IF\Blodomloppet\2013\Bilder\Start kopia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683" y="1772816"/>
            <a:ext cx="3711633" cy="2165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3091</TotalTime>
  <Words>178</Words>
  <Application>Microsoft Office PowerPoint</Application>
  <PresentationFormat>On-screen Show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Välkomna till årsmöte 2017-11-18  KA 2 IF</vt:lpstr>
      <vt:lpstr>Dagordning för KA 2 IF:s årsmöte 2017-11-18</vt:lpstr>
      <vt:lpstr>Dagordning för KA 2 IF:s årsmöte 2017-11-18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MonikaGöran</dc:creator>
  <cp:lastModifiedBy>Ulrica Hjerm</cp:lastModifiedBy>
  <cp:revision>84</cp:revision>
  <dcterms:created xsi:type="dcterms:W3CDTF">2017-11-20T21:08:44Z</dcterms:created>
  <dcterms:modified xsi:type="dcterms:W3CDTF">2017-11-21T15:26:53Z</dcterms:modified>
</cp:coreProperties>
</file>