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388" r:id="rId2"/>
    <p:sldId id="257" r:id="rId3"/>
    <p:sldId id="355" r:id="rId4"/>
    <p:sldId id="375" r:id="rId5"/>
    <p:sldId id="363" r:id="rId6"/>
    <p:sldId id="364" r:id="rId7"/>
    <p:sldId id="345" r:id="rId8"/>
    <p:sldId id="361" r:id="rId9"/>
    <p:sldId id="372" r:id="rId10"/>
    <p:sldId id="367" r:id="rId11"/>
    <p:sldId id="384" r:id="rId12"/>
    <p:sldId id="379" r:id="rId13"/>
    <p:sldId id="377" r:id="rId14"/>
    <p:sldId id="354" r:id="rId15"/>
    <p:sldId id="378" r:id="rId16"/>
    <p:sldId id="348" r:id="rId17"/>
    <p:sldId id="362" r:id="rId18"/>
    <p:sldId id="371" r:id="rId19"/>
    <p:sldId id="347" r:id="rId20"/>
    <p:sldId id="387" r:id="rId21"/>
    <p:sldId id="383" r:id="rId22"/>
    <p:sldId id="370" r:id="rId23"/>
    <p:sldId id="291" r:id="rId24"/>
    <p:sldId id="260" r:id="rId25"/>
    <p:sldId id="282" r:id="rId26"/>
    <p:sldId id="279" r:id="rId27"/>
    <p:sldId id="303" r:id="rId28"/>
    <p:sldId id="380" r:id="rId29"/>
    <p:sldId id="285" r:id="rId30"/>
    <p:sldId id="382" r:id="rId31"/>
    <p:sldId id="351" r:id="rId32"/>
    <p:sldId id="374" r:id="rId33"/>
    <p:sldId id="286" r:id="rId34"/>
    <p:sldId id="385" r:id="rId35"/>
    <p:sldId id="386" r:id="rId36"/>
    <p:sldId id="376"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CB3D7E-E12E-42BD-97F8-EC1B04BBD371}" v="24" dt="2021-01-20T11:25:24.15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llanmörkt forma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llanmörkt format 3 - Dekorfär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799B23B-EC83-4686-B30A-512413B5E67A}" styleName="Ljust format 3 - Dekorfär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Ljust forma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9" autoAdjust="0"/>
    <p:restoredTop sz="94629"/>
  </p:normalViewPr>
  <p:slideViewPr>
    <p:cSldViewPr>
      <p:cViewPr varScale="1">
        <p:scale>
          <a:sx n="108" d="100"/>
          <a:sy n="108" d="100"/>
        </p:scale>
        <p:origin x="736"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drik Elgström" userId="02775be8-c97d-4b5b-a6ad-e18f16c3265b" providerId="ADAL" clId="{47CB3D7E-E12E-42BD-97F8-EC1B04BBD371}"/>
    <pc:docChg chg="undo custSel mod addSld delSld modSld sldOrd">
      <pc:chgData name="Fredrik Elgström" userId="02775be8-c97d-4b5b-a6ad-e18f16c3265b" providerId="ADAL" clId="{47CB3D7E-E12E-42BD-97F8-EC1B04BBD371}" dt="2021-01-20T12:05:54.532" v="1944" actId="20577"/>
      <pc:docMkLst>
        <pc:docMk/>
      </pc:docMkLst>
      <pc:sldChg chg="addSp delSp modSp mod setBg">
        <pc:chgData name="Fredrik Elgström" userId="02775be8-c97d-4b5b-a6ad-e18f16c3265b" providerId="ADAL" clId="{47CB3D7E-E12E-42BD-97F8-EC1B04BBD371}" dt="2021-01-12T12:29:35.323" v="1412" actId="20577"/>
        <pc:sldMkLst>
          <pc:docMk/>
          <pc:sldMk cId="1966451720" sldId="257"/>
        </pc:sldMkLst>
        <pc:spChg chg="mod">
          <ac:chgData name="Fredrik Elgström" userId="02775be8-c97d-4b5b-a6ad-e18f16c3265b" providerId="ADAL" clId="{47CB3D7E-E12E-42BD-97F8-EC1B04BBD371}" dt="2021-01-12T12:29:35.323" v="1412" actId="20577"/>
          <ac:spMkLst>
            <pc:docMk/>
            <pc:sldMk cId="1966451720" sldId="257"/>
            <ac:spMk id="2" creationId="{00000000-0000-0000-0000-000000000000}"/>
          </ac:spMkLst>
        </pc:spChg>
        <pc:spChg chg="mod">
          <ac:chgData name="Fredrik Elgström" userId="02775be8-c97d-4b5b-a6ad-e18f16c3265b" providerId="ADAL" clId="{47CB3D7E-E12E-42BD-97F8-EC1B04BBD371}" dt="2021-01-12T07:44:10.301" v="923" actId="26606"/>
          <ac:spMkLst>
            <pc:docMk/>
            <pc:sldMk cId="1966451720" sldId="257"/>
            <ac:spMk id="3" creationId="{00000000-0000-0000-0000-000000000000}"/>
          </ac:spMkLst>
        </pc:spChg>
        <pc:spChg chg="add del">
          <ac:chgData name="Fredrik Elgström" userId="02775be8-c97d-4b5b-a6ad-e18f16c3265b" providerId="ADAL" clId="{47CB3D7E-E12E-42BD-97F8-EC1B04BBD371}" dt="2021-01-12T07:44:23.203" v="925" actId="26606"/>
          <ac:spMkLst>
            <pc:docMk/>
            <pc:sldMk cId="1966451720" sldId="257"/>
            <ac:spMk id="10" creationId="{EFB0C39A-F8CA-4A79-AFFC-E9780FB1991A}"/>
          </ac:spMkLst>
        </pc:spChg>
        <pc:spChg chg="add del">
          <ac:chgData name="Fredrik Elgström" userId="02775be8-c97d-4b5b-a6ad-e18f16c3265b" providerId="ADAL" clId="{47CB3D7E-E12E-42BD-97F8-EC1B04BBD371}" dt="2021-01-12T07:44:23.203" v="925" actId="26606"/>
          <ac:spMkLst>
            <pc:docMk/>
            <pc:sldMk cId="1966451720" sldId="257"/>
            <ac:spMk id="13" creationId="{EFB0C39A-F8CA-4A79-AFFC-E9780FB1991A}"/>
          </ac:spMkLst>
        </pc:spChg>
        <pc:spChg chg="add del">
          <ac:chgData name="Fredrik Elgström" userId="02775be8-c97d-4b5b-a6ad-e18f16c3265b" providerId="ADAL" clId="{47CB3D7E-E12E-42BD-97F8-EC1B04BBD371}" dt="2021-01-12T07:44:10.301" v="923" actId="26606"/>
          <ac:spMkLst>
            <pc:docMk/>
            <pc:sldMk cId="1966451720" sldId="257"/>
            <ac:spMk id="15" creationId="{F774E8E4-3A52-4B19-AFD7-B242CE61A7A9}"/>
          </ac:spMkLst>
        </pc:spChg>
        <pc:picChg chg="add mod ord">
          <ac:chgData name="Fredrik Elgström" userId="02775be8-c97d-4b5b-a6ad-e18f16c3265b" providerId="ADAL" clId="{47CB3D7E-E12E-42BD-97F8-EC1B04BBD371}" dt="2021-01-12T07:44:10.301" v="923" actId="26606"/>
          <ac:picMkLst>
            <pc:docMk/>
            <pc:sldMk cId="1966451720" sldId="257"/>
            <ac:picMk id="5" creationId="{B63EDF60-C70B-43AF-B821-CC79B2ABBB44}"/>
          </ac:picMkLst>
        </pc:picChg>
        <pc:picChg chg="del">
          <ac:chgData name="Fredrik Elgström" userId="02775be8-c97d-4b5b-a6ad-e18f16c3265b" providerId="ADAL" clId="{47CB3D7E-E12E-42BD-97F8-EC1B04BBD371}" dt="2021-01-12T07:42:44.947" v="918" actId="478"/>
          <ac:picMkLst>
            <pc:docMk/>
            <pc:sldMk cId="1966451720" sldId="257"/>
            <ac:picMk id="12" creationId="{5B579063-19A6-46CD-837B-85672B96D179}"/>
          </ac:picMkLst>
        </pc:picChg>
      </pc:sldChg>
      <pc:sldChg chg="addSp delSp modSp add mod setBg">
        <pc:chgData name="Fredrik Elgström" userId="02775be8-c97d-4b5b-a6ad-e18f16c3265b" providerId="ADAL" clId="{47CB3D7E-E12E-42BD-97F8-EC1B04BBD371}" dt="2021-01-12T08:27:12.997" v="1078" actId="26606"/>
        <pc:sldMkLst>
          <pc:docMk/>
          <pc:sldMk cId="1519801705" sldId="260"/>
        </pc:sldMkLst>
        <pc:spChg chg="mod">
          <ac:chgData name="Fredrik Elgström" userId="02775be8-c97d-4b5b-a6ad-e18f16c3265b" providerId="ADAL" clId="{47CB3D7E-E12E-42BD-97F8-EC1B04BBD371}" dt="2021-01-12T08:27:12.997" v="1078" actId="26606"/>
          <ac:spMkLst>
            <pc:docMk/>
            <pc:sldMk cId="1519801705" sldId="260"/>
            <ac:spMk id="9" creationId="{00000000-0000-0000-0000-000000000000}"/>
          </ac:spMkLst>
        </pc:spChg>
        <pc:spChg chg="mod">
          <ac:chgData name="Fredrik Elgström" userId="02775be8-c97d-4b5b-a6ad-e18f16c3265b" providerId="ADAL" clId="{47CB3D7E-E12E-42BD-97F8-EC1B04BBD371}" dt="2021-01-12T08:27:12.997" v="1078" actId="26606"/>
          <ac:spMkLst>
            <pc:docMk/>
            <pc:sldMk cId="1519801705" sldId="260"/>
            <ac:spMk id="10" creationId="{00000000-0000-0000-0000-000000000000}"/>
          </ac:spMkLst>
        </pc:spChg>
        <pc:spChg chg="add">
          <ac:chgData name="Fredrik Elgström" userId="02775be8-c97d-4b5b-a6ad-e18f16c3265b" providerId="ADAL" clId="{47CB3D7E-E12E-42BD-97F8-EC1B04BBD371}" dt="2021-01-12T08:27:12.997" v="1078" actId="26606"/>
          <ac:spMkLst>
            <pc:docMk/>
            <pc:sldMk cId="1519801705" sldId="260"/>
            <ac:spMk id="15" creationId="{5B6D324E-2D03-4162-AF1E-D5E32234E254}"/>
          </ac:spMkLst>
        </pc:spChg>
        <pc:picChg chg="mod">
          <ac:chgData name="Fredrik Elgström" userId="02775be8-c97d-4b5b-a6ad-e18f16c3265b" providerId="ADAL" clId="{47CB3D7E-E12E-42BD-97F8-EC1B04BBD371}" dt="2021-01-12T08:27:12.997" v="1078" actId="26606"/>
          <ac:picMkLst>
            <pc:docMk/>
            <pc:sldMk cId="1519801705" sldId="260"/>
            <ac:picMk id="6" creationId="{00000000-0000-0000-0000-000000000000}"/>
          </ac:picMkLst>
        </pc:picChg>
        <pc:picChg chg="del">
          <ac:chgData name="Fredrik Elgström" userId="02775be8-c97d-4b5b-a6ad-e18f16c3265b" providerId="ADAL" clId="{47CB3D7E-E12E-42BD-97F8-EC1B04BBD371}" dt="2021-01-12T08:27:08.353" v="1077" actId="478"/>
          <ac:picMkLst>
            <pc:docMk/>
            <pc:sldMk cId="1519801705" sldId="260"/>
            <ac:picMk id="7" creationId="{00000000-0000-0000-0000-000000000000}"/>
          </ac:picMkLst>
        </pc:picChg>
      </pc:sldChg>
      <pc:sldChg chg="del ord">
        <pc:chgData name="Fredrik Elgström" userId="02775be8-c97d-4b5b-a6ad-e18f16c3265b" providerId="ADAL" clId="{47CB3D7E-E12E-42BD-97F8-EC1B04BBD371}" dt="2021-01-18T11:10:57.955" v="1754" actId="47"/>
        <pc:sldMkLst>
          <pc:docMk/>
          <pc:sldMk cId="639007471" sldId="270"/>
        </pc:sldMkLst>
      </pc:sldChg>
      <pc:sldChg chg="addSp delSp modSp add mod setBg setClrOvrMap">
        <pc:chgData name="Fredrik Elgström" userId="02775be8-c97d-4b5b-a6ad-e18f16c3265b" providerId="ADAL" clId="{47CB3D7E-E12E-42BD-97F8-EC1B04BBD371}" dt="2021-01-12T08:27:59.729" v="1084" actId="26606"/>
        <pc:sldMkLst>
          <pc:docMk/>
          <pc:sldMk cId="3267793510" sldId="279"/>
        </pc:sldMkLst>
        <pc:spChg chg="mod">
          <ac:chgData name="Fredrik Elgström" userId="02775be8-c97d-4b5b-a6ad-e18f16c3265b" providerId="ADAL" clId="{47CB3D7E-E12E-42BD-97F8-EC1B04BBD371}" dt="2021-01-12T08:27:59.729" v="1084" actId="26606"/>
          <ac:spMkLst>
            <pc:docMk/>
            <pc:sldMk cId="3267793510" sldId="279"/>
            <ac:spMk id="2" creationId="{F526E2CC-327A-4A0E-9A55-013AFC78B7D1}"/>
          </ac:spMkLst>
        </pc:spChg>
        <pc:spChg chg="mod">
          <ac:chgData name="Fredrik Elgström" userId="02775be8-c97d-4b5b-a6ad-e18f16c3265b" providerId="ADAL" clId="{47CB3D7E-E12E-42BD-97F8-EC1B04BBD371}" dt="2021-01-12T08:27:59.729" v="1084" actId="26606"/>
          <ac:spMkLst>
            <pc:docMk/>
            <pc:sldMk cId="3267793510" sldId="279"/>
            <ac:spMk id="3" creationId="{302BDD6D-8DFE-46CF-AC52-FD3BF305C066}"/>
          </ac:spMkLst>
        </pc:spChg>
        <pc:spChg chg="add">
          <ac:chgData name="Fredrik Elgström" userId="02775be8-c97d-4b5b-a6ad-e18f16c3265b" providerId="ADAL" clId="{47CB3D7E-E12E-42BD-97F8-EC1B04BBD371}" dt="2021-01-12T08:27:59.729" v="1084" actId="26606"/>
          <ac:spMkLst>
            <pc:docMk/>
            <pc:sldMk cId="3267793510" sldId="279"/>
            <ac:spMk id="8" creationId="{5DB0431E-0B04-44A1-9C51-531E28D18A60}"/>
          </ac:spMkLst>
        </pc:spChg>
        <pc:spChg chg="add">
          <ac:chgData name="Fredrik Elgström" userId="02775be8-c97d-4b5b-a6ad-e18f16c3265b" providerId="ADAL" clId="{47CB3D7E-E12E-42BD-97F8-EC1B04BBD371}" dt="2021-01-12T08:27:59.729" v="1084" actId="26606"/>
          <ac:spMkLst>
            <pc:docMk/>
            <pc:sldMk cId="3267793510" sldId="279"/>
            <ac:spMk id="10" creationId="{6B424749-EEE0-49C9-9ABF-97B171A3EA00}"/>
          </ac:spMkLst>
        </pc:spChg>
        <pc:picChg chg="del">
          <ac:chgData name="Fredrik Elgström" userId="02775be8-c97d-4b5b-a6ad-e18f16c3265b" providerId="ADAL" clId="{47CB3D7E-E12E-42BD-97F8-EC1B04BBD371}" dt="2021-01-12T08:27:44.473" v="1083" actId="478"/>
          <ac:picMkLst>
            <pc:docMk/>
            <pc:sldMk cId="3267793510" sldId="279"/>
            <ac:picMk id="5" creationId="{8E3C140D-1EA7-4645-B2E0-AB866E469FDF}"/>
          </ac:picMkLst>
        </pc:picChg>
      </pc:sldChg>
      <pc:sldChg chg="addSp delSp modSp add mod setBg">
        <pc:chgData name="Fredrik Elgström" userId="02775be8-c97d-4b5b-a6ad-e18f16c3265b" providerId="ADAL" clId="{47CB3D7E-E12E-42BD-97F8-EC1B04BBD371}" dt="2021-01-12T08:27:41.413" v="1082" actId="26606"/>
        <pc:sldMkLst>
          <pc:docMk/>
          <pc:sldMk cId="1185226292" sldId="282"/>
        </pc:sldMkLst>
        <pc:spChg chg="mod">
          <ac:chgData name="Fredrik Elgström" userId="02775be8-c97d-4b5b-a6ad-e18f16c3265b" providerId="ADAL" clId="{47CB3D7E-E12E-42BD-97F8-EC1B04BBD371}" dt="2021-01-12T08:27:33.954" v="1080" actId="26606"/>
          <ac:spMkLst>
            <pc:docMk/>
            <pc:sldMk cId="1185226292" sldId="282"/>
            <ac:spMk id="2" creationId="{26228475-2284-3943-B04B-07EC734FB332}"/>
          </ac:spMkLst>
        </pc:spChg>
        <pc:spChg chg="mod">
          <ac:chgData name="Fredrik Elgström" userId="02775be8-c97d-4b5b-a6ad-e18f16c3265b" providerId="ADAL" clId="{47CB3D7E-E12E-42BD-97F8-EC1B04BBD371}" dt="2021-01-12T08:27:33.954" v="1080" actId="26606"/>
          <ac:spMkLst>
            <pc:docMk/>
            <pc:sldMk cId="1185226292" sldId="282"/>
            <ac:spMk id="3" creationId="{9D4BDBE0-659F-E64C-A616-164960B99E79}"/>
          </ac:spMkLst>
        </pc:spChg>
        <pc:spChg chg="add del">
          <ac:chgData name="Fredrik Elgström" userId="02775be8-c97d-4b5b-a6ad-e18f16c3265b" providerId="ADAL" clId="{47CB3D7E-E12E-42BD-97F8-EC1B04BBD371}" dt="2021-01-12T08:27:41.413" v="1082" actId="26606"/>
          <ac:spMkLst>
            <pc:docMk/>
            <pc:sldMk cId="1185226292" sldId="282"/>
            <ac:spMk id="13" creationId="{60C2BF78-EE5B-49C7-ADD9-58CDBD13E3AA}"/>
          </ac:spMkLst>
        </pc:spChg>
        <pc:spChg chg="add">
          <ac:chgData name="Fredrik Elgström" userId="02775be8-c97d-4b5b-a6ad-e18f16c3265b" providerId="ADAL" clId="{47CB3D7E-E12E-42BD-97F8-EC1B04BBD371}" dt="2021-01-12T08:27:41.413" v="1082" actId="26606"/>
          <ac:spMkLst>
            <pc:docMk/>
            <pc:sldMk cId="1185226292" sldId="282"/>
            <ac:spMk id="18" creationId="{60C2BF78-EE5B-49C7-ADD9-58CDBD13E3AA}"/>
          </ac:spMkLst>
        </pc:spChg>
        <pc:picChg chg="mod ord">
          <ac:chgData name="Fredrik Elgström" userId="02775be8-c97d-4b5b-a6ad-e18f16c3265b" providerId="ADAL" clId="{47CB3D7E-E12E-42BD-97F8-EC1B04BBD371}" dt="2021-01-12T08:27:41.413" v="1082" actId="26606"/>
          <ac:picMkLst>
            <pc:docMk/>
            <pc:sldMk cId="1185226292" sldId="282"/>
            <ac:picMk id="8" creationId="{487E6A4C-A883-4C4F-99D8-0BCB57E2A0F7}"/>
          </ac:picMkLst>
        </pc:picChg>
        <pc:picChg chg="del">
          <ac:chgData name="Fredrik Elgström" userId="02775be8-c97d-4b5b-a6ad-e18f16c3265b" providerId="ADAL" clId="{47CB3D7E-E12E-42BD-97F8-EC1B04BBD371}" dt="2021-01-12T08:27:17.082" v="1079" actId="478"/>
          <ac:picMkLst>
            <pc:docMk/>
            <pc:sldMk cId="1185226292" sldId="282"/>
            <ac:picMk id="11" creationId="{FE6920D0-EBE6-BB4E-AAF7-3ABA001FC53D}"/>
          </ac:picMkLst>
        </pc:picChg>
      </pc:sldChg>
      <pc:sldChg chg="modSp add mod">
        <pc:chgData name="Fredrik Elgström" userId="02775be8-c97d-4b5b-a6ad-e18f16c3265b" providerId="ADAL" clId="{47CB3D7E-E12E-42BD-97F8-EC1B04BBD371}" dt="2021-01-12T08:28:17.141" v="1086" actId="14100"/>
        <pc:sldMkLst>
          <pc:docMk/>
          <pc:sldMk cId="2245061548" sldId="285"/>
        </pc:sldMkLst>
        <pc:spChg chg="mod">
          <ac:chgData name="Fredrik Elgström" userId="02775be8-c97d-4b5b-a6ad-e18f16c3265b" providerId="ADAL" clId="{47CB3D7E-E12E-42BD-97F8-EC1B04BBD371}" dt="2021-01-12T08:26:18.839" v="1074" actId="27636"/>
          <ac:spMkLst>
            <pc:docMk/>
            <pc:sldMk cId="2245061548" sldId="285"/>
            <ac:spMk id="2" creationId="{75B8932F-307F-DD4C-AF50-EC1855068BC4}"/>
          </ac:spMkLst>
        </pc:spChg>
        <pc:spChg chg="mod">
          <ac:chgData name="Fredrik Elgström" userId="02775be8-c97d-4b5b-a6ad-e18f16c3265b" providerId="ADAL" clId="{47CB3D7E-E12E-42BD-97F8-EC1B04BBD371}" dt="2021-01-12T08:28:17.141" v="1086" actId="14100"/>
          <ac:spMkLst>
            <pc:docMk/>
            <pc:sldMk cId="2245061548" sldId="285"/>
            <ac:spMk id="3" creationId="{8DA914B5-E712-0D43-B1D1-791AF37A8A5B}"/>
          </ac:spMkLst>
        </pc:spChg>
        <pc:picChg chg="mod">
          <ac:chgData name="Fredrik Elgström" userId="02775be8-c97d-4b5b-a6ad-e18f16c3265b" providerId="ADAL" clId="{47CB3D7E-E12E-42BD-97F8-EC1B04BBD371}" dt="2021-01-12T08:28:14.016" v="1085" actId="1076"/>
          <ac:picMkLst>
            <pc:docMk/>
            <pc:sldMk cId="2245061548" sldId="285"/>
            <ac:picMk id="7" creationId="{2D2C5763-191F-3746-B6EB-B3B82C0EC55C}"/>
          </ac:picMkLst>
        </pc:picChg>
      </pc:sldChg>
      <pc:sldChg chg="addSp delSp modSp mod ord setBg">
        <pc:chgData name="Fredrik Elgström" userId="02775be8-c97d-4b5b-a6ad-e18f16c3265b" providerId="ADAL" clId="{47CB3D7E-E12E-42BD-97F8-EC1B04BBD371}" dt="2021-01-12T08:33:45.230" v="1102" actId="26606"/>
        <pc:sldMkLst>
          <pc:docMk/>
          <pc:sldMk cId="995429552" sldId="286"/>
        </pc:sldMkLst>
        <pc:spChg chg="add del">
          <ac:chgData name="Fredrik Elgström" userId="02775be8-c97d-4b5b-a6ad-e18f16c3265b" providerId="ADAL" clId="{47CB3D7E-E12E-42BD-97F8-EC1B04BBD371}" dt="2021-01-12T08:33:45.230" v="1102" actId="26606"/>
          <ac:spMkLst>
            <pc:docMk/>
            <pc:sldMk cId="995429552" sldId="286"/>
            <ac:spMk id="9" creationId="{489AE6DA-A080-475C-BE02-EF343FBA6E55}"/>
          </ac:spMkLst>
        </pc:spChg>
        <pc:spChg chg="add del">
          <ac:chgData name="Fredrik Elgström" userId="02775be8-c97d-4b5b-a6ad-e18f16c3265b" providerId="ADAL" clId="{47CB3D7E-E12E-42BD-97F8-EC1B04BBD371}" dt="2021-01-12T08:33:45.230" v="1102" actId="26606"/>
          <ac:spMkLst>
            <pc:docMk/>
            <pc:sldMk cId="995429552" sldId="286"/>
            <ac:spMk id="11" creationId="{0E9882B6-2E23-42C6-B992-F6154421DAE5}"/>
          </ac:spMkLst>
        </pc:spChg>
        <pc:spChg chg="add del">
          <ac:chgData name="Fredrik Elgström" userId="02775be8-c97d-4b5b-a6ad-e18f16c3265b" providerId="ADAL" clId="{47CB3D7E-E12E-42BD-97F8-EC1B04BBD371}" dt="2021-01-12T08:33:45.230" v="1102" actId="26606"/>
          <ac:spMkLst>
            <pc:docMk/>
            <pc:sldMk cId="995429552" sldId="286"/>
            <ac:spMk id="13" creationId="{F89E7E8E-7F77-4626-8111-4BB6074704EC}"/>
          </ac:spMkLst>
        </pc:spChg>
        <pc:picChg chg="add mod ord">
          <ac:chgData name="Fredrik Elgström" userId="02775be8-c97d-4b5b-a6ad-e18f16c3265b" providerId="ADAL" clId="{47CB3D7E-E12E-42BD-97F8-EC1B04BBD371}" dt="2021-01-12T08:33:45.230" v="1102" actId="26606"/>
          <ac:picMkLst>
            <pc:docMk/>
            <pc:sldMk cId="995429552" sldId="286"/>
            <ac:picMk id="3" creationId="{78383EBE-1BF5-41ED-8F06-C56BFBDE9E1C}"/>
          </ac:picMkLst>
        </pc:picChg>
        <pc:picChg chg="add mod">
          <ac:chgData name="Fredrik Elgström" userId="02775be8-c97d-4b5b-a6ad-e18f16c3265b" providerId="ADAL" clId="{47CB3D7E-E12E-42BD-97F8-EC1B04BBD371}" dt="2021-01-12T08:33:45.230" v="1102" actId="26606"/>
          <ac:picMkLst>
            <pc:docMk/>
            <pc:sldMk cId="995429552" sldId="286"/>
            <ac:picMk id="4" creationId="{69E5122D-E5E7-43EA-98A8-8FFCF3DA4689}"/>
          </ac:picMkLst>
        </pc:picChg>
        <pc:picChg chg="del">
          <ac:chgData name="Fredrik Elgström" userId="02775be8-c97d-4b5b-a6ad-e18f16c3265b" providerId="ADAL" clId="{47CB3D7E-E12E-42BD-97F8-EC1B04BBD371}" dt="2021-01-12T08:33:20.881" v="1097" actId="478"/>
          <ac:picMkLst>
            <pc:docMk/>
            <pc:sldMk cId="995429552" sldId="286"/>
            <ac:picMk id="5" creationId="{60B673AD-D79B-4481-88FE-F0548FC4FB76}"/>
          </ac:picMkLst>
        </pc:picChg>
      </pc:sldChg>
      <pc:sldChg chg="addSp modSp add mod setBg setClrOvrMap">
        <pc:chgData name="Fredrik Elgström" userId="02775be8-c97d-4b5b-a6ad-e18f16c3265b" providerId="ADAL" clId="{47CB3D7E-E12E-42BD-97F8-EC1B04BBD371}" dt="2021-01-12T08:26:38.453" v="1075" actId="26606"/>
        <pc:sldMkLst>
          <pc:docMk/>
          <pc:sldMk cId="838642689" sldId="291"/>
        </pc:sldMkLst>
        <pc:spChg chg="mod ord">
          <ac:chgData name="Fredrik Elgström" userId="02775be8-c97d-4b5b-a6ad-e18f16c3265b" providerId="ADAL" clId="{47CB3D7E-E12E-42BD-97F8-EC1B04BBD371}" dt="2021-01-12T08:26:38.453" v="1075" actId="26606"/>
          <ac:spMkLst>
            <pc:docMk/>
            <pc:sldMk cId="838642689" sldId="291"/>
            <ac:spMk id="9" creationId="{00000000-0000-0000-0000-000000000000}"/>
          </ac:spMkLst>
        </pc:spChg>
        <pc:spChg chg="mod ord">
          <ac:chgData name="Fredrik Elgström" userId="02775be8-c97d-4b5b-a6ad-e18f16c3265b" providerId="ADAL" clId="{47CB3D7E-E12E-42BD-97F8-EC1B04BBD371}" dt="2021-01-12T08:26:38.453" v="1075" actId="26606"/>
          <ac:spMkLst>
            <pc:docMk/>
            <pc:sldMk cId="838642689" sldId="291"/>
            <ac:spMk id="10" creationId="{00000000-0000-0000-0000-000000000000}"/>
          </ac:spMkLst>
        </pc:spChg>
        <pc:spChg chg="add">
          <ac:chgData name="Fredrik Elgström" userId="02775be8-c97d-4b5b-a6ad-e18f16c3265b" providerId="ADAL" clId="{47CB3D7E-E12E-42BD-97F8-EC1B04BBD371}" dt="2021-01-12T08:26:38.453" v="1075" actId="26606"/>
          <ac:spMkLst>
            <pc:docMk/>
            <pc:sldMk cId="838642689" sldId="291"/>
            <ac:spMk id="17" creationId="{554C70E2-B81C-49FD-87AB-36A4F9CAC33A}"/>
          </ac:spMkLst>
        </pc:spChg>
        <pc:spChg chg="add">
          <ac:chgData name="Fredrik Elgström" userId="02775be8-c97d-4b5b-a6ad-e18f16c3265b" providerId="ADAL" clId="{47CB3D7E-E12E-42BD-97F8-EC1B04BBD371}" dt="2021-01-12T08:26:38.453" v="1075" actId="26606"/>
          <ac:spMkLst>
            <pc:docMk/>
            <pc:sldMk cId="838642689" sldId="291"/>
            <ac:spMk id="19" creationId="{89DBE04E-7B46-483E-A4E4-525A0E0AC6A3}"/>
          </ac:spMkLst>
        </pc:spChg>
        <pc:picChg chg="mod">
          <ac:chgData name="Fredrik Elgström" userId="02775be8-c97d-4b5b-a6ad-e18f16c3265b" providerId="ADAL" clId="{47CB3D7E-E12E-42BD-97F8-EC1B04BBD371}" dt="2021-01-12T08:26:38.453" v="1075" actId="26606"/>
          <ac:picMkLst>
            <pc:docMk/>
            <pc:sldMk cId="838642689" sldId="291"/>
            <ac:picMk id="3" creationId="{E99AC60D-4ED9-48C6-8426-FD9D68D42FAE}"/>
          </ac:picMkLst>
        </pc:picChg>
        <pc:picChg chg="mod">
          <ac:chgData name="Fredrik Elgström" userId="02775be8-c97d-4b5b-a6ad-e18f16c3265b" providerId="ADAL" clId="{47CB3D7E-E12E-42BD-97F8-EC1B04BBD371}" dt="2021-01-12T08:26:38.453" v="1075" actId="26606"/>
          <ac:picMkLst>
            <pc:docMk/>
            <pc:sldMk cId="838642689" sldId="291"/>
            <ac:picMk id="4" creationId="{5EF3B0FF-6951-4D3B-8A39-3A18B94B7934}"/>
          </ac:picMkLst>
        </pc:picChg>
        <pc:picChg chg="mod ord">
          <ac:chgData name="Fredrik Elgström" userId="02775be8-c97d-4b5b-a6ad-e18f16c3265b" providerId="ADAL" clId="{47CB3D7E-E12E-42BD-97F8-EC1B04BBD371}" dt="2021-01-12T08:26:38.453" v="1075" actId="26606"/>
          <ac:picMkLst>
            <pc:docMk/>
            <pc:sldMk cId="838642689" sldId="291"/>
            <ac:picMk id="12" creationId="{788D06CE-F1D5-4B7A-929E-E4D8FFA9ED61}"/>
          </ac:picMkLst>
        </pc:picChg>
      </pc:sldChg>
      <pc:sldChg chg="addSp modSp add del mod setBg setClrOvrMap">
        <pc:chgData name="Fredrik Elgström" userId="02775be8-c97d-4b5b-a6ad-e18f16c3265b" providerId="ADAL" clId="{47CB3D7E-E12E-42BD-97F8-EC1B04BBD371}" dt="2021-01-12T08:50:40.309" v="1112" actId="47"/>
        <pc:sldMkLst>
          <pc:docMk/>
          <pc:sldMk cId="1818720008" sldId="292"/>
        </pc:sldMkLst>
        <pc:spChg chg="mod ord">
          <ac:chgData name="Fredrik Elgström" userId="02775be8-c97d-4b5b-a6ad-e18f16c3265b" providerId="ADAL" clId="{47CB3D7E-E12E-42BD-97F8-EC1B04BBD371}" dt="2021-01-12T08:26:51.823" v="1076" actId="26606"/>
          <ac:spMkLst>
            <pc:docMk/>
            <pc:sldMk cId="1818720008" sldId="292"/>
            <ac:spMk id="9" creationId="{00000000-0000-0000-0000-000000000000}"/>
          </ac:spMkLst>
        </pc:spChg>
        <pc:spChg chg="mod ord">
          <ac:chgData name="Fredrik Elgström" userId="02775be8-c97d-4b5b-a6ad-e18f16c3265b" providerId="ADAL" clId="{47CB3D7E-E12E-42BD-97F8-EC1B04BBD371}" dt="2021-01-12T08:26:51.823" v="1076" actId="26606"/>
          <ac:spMkLst>
            <pc:docMk/>
            <pc:sldMk cId="1818720008" sldId="292"/>
            <ac:spMk id="10" creationId="{00000000-0000-0000-0000-000000000000}"/>
          </ac:spMkLst>
        </pc:spChg>
        <pc:spChg chg="add">
          <ac:chgData name="Fredrik Elgström" userId="02775be8-c97d-4b5b-a6ad-e18f16c3265b" providerId="ADAL" clId="{47CB3D7E-E12E-42BD-97F8-EC1B04BBD371}" dt="2021-01-12T08:26:51.823" v="1076" actId="26606"/>
          <ac:spMkLst>
            <pc:docMk/>
            <pc:sldMk cId="1818720008" sldId="292"/>
            <ac:spMk id="15" creationId="{554C70E2-B81C-49FD-87AB-36A4F9CAC33A}"/>
          </ac:spMkLst>
        </pc:spChg>
        <pc:spChg chg="add">
          <ac:chgData name="Fredrik Elgström" userId="02775be8-c97d-4b5b-a6ad-e18f16c3265b" providerId="ADAL" clId="{47CB3D7E-E12E-42BD-97F8-EC1B04BBD371}" dt="2021-01-12T08:26:51.823" v="1076" actId="26606"/>
          <ac:spMkLst>
            <pc:docMk/>
            <pc:sldMk cId="1818720008" sldId="292"/>
            <ac:spMk id="17" creationId="{89DBE04E-7B46-483E-A4E4-525A0E0AC6A3}"/>
          </ac:spMkLst>
        </pc:spChg>
        <pc:picChg chg="mod ord">
          <ac:chgData name="Fredrik Elgström" userId="02775be8-c97d-4b5b-a6ad-e18f16c3265b" providerId="ADAL" clId="{47CB3D7E-E12E-42BD-97F8-EC1B04BBD371}" dt="2021-01-12T08:26:51.823" v="1076" actId="26606"/>
          <ac:picMkLst>
            <pc:docMk/>
            <pc:sldMk cId="1818720008" sldId="292"/>
            <ac:picMk id="2" creationId="{EADA50EF-D2CD-44E0-8076-92CAFF1486ED}"/>
          </ac:picMkLst>
        </pc:picChg>
        <pc:picChg chg="mod">
          <ac:chgData name="Fredrik Elgström" userId="02775be8-c97d-4b5b-a6ad-e18f16c3265b" providerId="ADAL" clId="{47CB3D7E-E12E-42BD-97F8-EC1B04BBD371}" dt="2021-01-12T08:26:51.823" v="1076" actId="26606"/>
          <ac:picMkLst>
            <pc:docMk/>
            <pc:sldMk cId="1818720008" sldId="292"/>
            <ac:picMk id="3" creationId="{EF0A1981-A07D-4DC6-BA64-71919133B426}"/>
          </ac:picMkLst>
        </pc:picChg>
        <pc:picChg chg="mod">
          <ac:chgData name="Fredrik Elgström" userId="02775be8-c97d-4b5b-a6ad-e18f16c3265b" providerId="ADAL" clId="{47CB3D7E-E12E-42BD-97F8-EC1B04BBD371}" dt="2021-01-12T08:26:51.823" v="1076" actId="26606"/>
          <ac:picMkLst>
            <pc:docMk/>
            <pc:sldMk cId="1818720008" sldId="292"/>
            <ac:picMk id="7" creationId="{CAA43DEB-E4A3-459E-8321-E08D093668D2}"/>
          </ac:picMkLst>
        </pc:picChg>
      </pc:sldChg>
      <pc:sldChg chg="modSp add mod">
        <pc:chgData name="Fredrik Elgström" userId="02775be8-c97d-4b5b-a6ad-e18f16c3265b" providerId="ADAL" clId="{47CB3D7E-E12E-42BD-97F8-EC1B04BBD371}" dt="2021-01-12T08:26:18.814" v="1073" actId="27636"/>
        <pc:sldMkLst>
          <pc:docMk/>
          <pc:sldMk cId="3997266435" sldId="303"/>
        </pc:sldMkLst>
        <pc:spChg chg="mod">
          <ac:chgData name="Fredrik Elgström" userId="02775be8-c97d-4b5b-a6ad-e18f16c3265b" providerId="ADAL" clId="{47CB3D7E-E12E-42BD-97F8-EC1B04BBD371}" dt="2021-01-12T08:26:18.814" v="1073" actId="27636"/>
          <ac:spMkLst>
            <pc:docMk/>
            <pc:sldMk cId="3997266435" sldId="303"/>
            <ac:spMk id="5" creationId="{00000000-0000-0000-0000-000000000000}"/>
          </ac:spMkLst>
        </pc:spChg>
      </pc:sldChg>
      <pc:sldChg chg="del">
        <pc:chgData name="Fredrik Elgström" userId="02775be8-c97d-4b5b-a6ad-e18f16c3265b" providerId="ADAL" clId="{47CB3D7E-E12E-42BD-97F8-EC1B04BBD371}" dt="2021-01-11T09:51:46.201" v="184" actId="47"/>
        <pc:sldMkLst>
          <pc:docMk/>
          <pc:sldMk cId="215632682" sldId="319"/>
        </pc:sldMkLst>
      </pc:sldChg>
      <pc:sldChg chg="modSp mod">
        <pc:chgData name="Fredrik Elgström" userId="02775be8-c97d-4b5b-a6ad-e18f16c3265b" providerId="ADAL" clId="{47CB3D7E-E12E-42BD-97F8-EC1B04BBD371}" dt="2021-01-20T11:27:36.339" v="1898" actId="29295"/>
        <pc:sldMkLst>
          <pc:docMk/>
          <pc:sldMk cId="1523600751" sldId="345"/>
        </pc:sldMkLst>
        <pc:picChg chg="mod">
          <ac:chgData name="Fredrik Elgström" userId="02775be8-c97d-4b5b-a6ad-e18f16c3265b" providerId="ADAL" clId="{47CB3D7E-E12E-42BD-97F8-EC1B04BBD371}" dt="2021-01-20T11:27:36.339" v="1898" actId="29295"/>
          <ac:picMkLst>
            <pc:docMk/>
            <pc:sldMk cId="1523600751" sldId="345"/>
            <ac:picMk id="6" creationId="{463652B4-F2B6-4417-AFC1-4C6A91F7714C}"/>
          </ac:picMkLst>
        </pc:picChg>
      </pc:sldChg>
      <pc:sldChg chg="del">
        <pc:chgData name="Fredrik Elgström" userId="02775be8-c97d-4b5b-a6ad-e18f16c3265b" providerId="ADAL" clId="{47CB3D7E-E12E-42BD-97F8-EC1B04BBD371}" dt="2021-01-11T09:51:40.888" v="182" actId="47"/>
        <pc:sldMkLst>
          <pc:docMk/>
          <pc:sldMk cId="2778526233" sldId="346"/>
        </pc:sldMkLst>
      </pc:sldChg>
      <pc:sldChg chg="modSp mod ord">
        <pc:chgData name="Fredrik Elgström" userId="02775be8-c97d-4b5b-a6ad-e18f16c3265b" providerId="ADAL" clId="{47CB3D7E-E12E-42BD-97F8-EC1B04BBD371}" dt="2021-01-11T10:11:57.321" v="272" actId="113"/>
        <pc:sldMkLst>
          <pc:docMk/>
          <pc:sldMk cId="1546937052" sldId="347"/>
        </pc:sldMkLst>
        <pc:graphicFrameChg chg="modGraphic">
          <ac:chgData name="Fredrik Elgström" userId="02775be8-c97d-4b5b-a6ad-e18f16c3265b" providerId="ADAL" clId="{47CB3D7E-E12E-42BD-97F8-EC1B04BBD371}" dt="2021-01-11T10:11:57.321" v="272" actId="113"/>
          <ac:graphicFrameMkLst>
            <pc:docMk/>
            <pc:sldMk cId="1546937052" sldId="347"/>
            <ac:graphicFrameMk id="5" creationId="{7E5C8D07-B9A1-4701-BD8D-B12941F2975E}"/>
          </ac:graphicFrameMkLst>
        </pc:graphicFrameChg>
      </pc:sldChg>
      <pc:sldChg chg="addSp delSp modSp mod ord">
        <pc:chgData name="Fredrik Elgström" userId="02775be8-c97d-4b5b-a6ad-e18f16c3265b" providerId="ADAL" clId="{47CB3D7E-E12E-42BD-97F8-EC1B04BBD371}" dt="2021-01-15T09:14:19.343" v="1568" actId="1076"/>
        <pc:sldMkLst>
          <pc:docMk/>
          <pc:sldMk cId="2349921179" sldId="348"/>
        </pc:sldMkLst>
        <pc:spChg chg="mod">
          <ac:chgData name="Fredrik Elgström" userId="02775be8-c97d-4b5b-a6ad-e18f16c3265b" providerId="ADAL" clId="{47CB3D7E-E12E-42BD-97F8-EC1B04BBD371}" dt="2021-01-11T10:04:50.143" v="245" actId="20577"/>
          <ac:spMkLst>
            <pc:docMk/>
            <pc:sldMk cId="2349921179" sldId="348"/>
            <ac:spMk id="2" creationId="{7C949A41-6252-4B81-ADD6-EF3C3904FD8E}"/>
          </ac:spMkLst>
        </pc:spChg>
        <pc:spChg chg="add del mod">
          <ac:chgData name="Fredrik Elgström" userId="02775be8-c97d-4b5b-a6ad-e18f16c3265b" providerId="ADAL" clId="{47CB3D7E-E12E-42BD-97F8-EC1B04BBD371}" dt="2021-01-15T09:14:09.069" v="1563"/>
          <ac:spMkLst>
            <pc:docMk/>
            <pc:sldMk cId="2349921179" sldId="348"/>
            <ac:spMk id="6" creationId="{2F3DF4E5-90E0-4994-8AB0-F4063F741B78}"/>
          </ac:spMkLst>
        </pc:spChg>
        <pc:spChg chg="add del mod">
          <ac:chgData name="Fredrik Elgström" userId="02775be8-c97d-4b5b-a6ad-e18f16c3265b" providerId="ADAL" clId="{47CB3D7E-E12E-42BD-97F8-EC1B04BBD371}" dt="2021-01-12T08:02:53.743" v="946"/>
          <ac:spMkLst>
            <pc:docMk/>
            <pc:sldMk cId="2349921179" sldId="348"/>
            <ac:spMk id="6" creationId="{CA281B4E-D8FB-4302-8B21-57236343A85D}"/>
          </ac:spMkLst>
        </pc:spChg>
        <pc:graphicFrameChg chg="add del mod modGraphic">
          <ac:chgData name="Fredrik Elgström" userId="02775be8-c97d-4b5b-a6ad-e18f16c3265b" providerId="ADAL" clId="{47CB3D7E-E12E-42BD-97F8-EC1B04BBD371}" dt="2021-01-15T09:14:00.247" v="1562" actId="478"/>
          <ac:graphicFrameMkLst>
            <pc:docMk/>
            <pc:sldMk cId="2349921179" sldId="348"/>
            <ac:graphicFrameMk id="3" creationId="{479FCD95-CCAF-42CD-8BFB-00E201B60EE3}"/>
          </ac:graphicFrameMkLst>
        </pc:graphicFrameChg>
        <pc:graphicFrameChg chg="del">
          <ac:chgData name="Fredrik Elgström" userId="02775be8-c97d-4b5b-a6ad-e18f16c3265b" providerId="ADAL" clId="{47CB3D7E-E12E-42BD-97F8-EC1B04BBD371}" dt="2021-01-11T10:04:53.335" v="246" actId="478"/>
          <ac:graphicFrameMkLst>
            <pc:docMk/>
            <pc:sldMk cId="2349921179" sldId="348"/>
            <ac:graphicFrameMk id="5" creationId="{5CA5794C-8353-4A4A-B56F-EFC0C057ADB0}"/>
          </ac:graphicFrameMkLst>
        </pc:graphicFrameChg>
        <pc:graphicFrameChg chg="add mod modGraphic">
          <ac:chgData name="Fredrik Elgström" userId="02775be8-c97d-4b5b-a6ad-e18f16c3265b" providerId="ADAL" clId="{47CB3D7E-E12E-42BD-97F8-EC1B04BBD371}" dt="2021-01-15T09:14:19.343" v="1568" actId="1076"/>
          <ac:graphicFrameMkLst>
            <pc:docMk/>
            <pc:sldMk cId="2349921179" sldId="348"/>
            <ac:graphicFrameMk id="7" creationId="{47CFE3AB-67CA-40BA-A3C0-9A8D429FF8F8}"/>
          </ac:graphicFrameMkLst>
        </pc:graphicFrameChg>
      </pc:sldChg>
      <pc:sldChg chg="del">
        <pc:chgData name="Fredrik Elgström" userId="02775be8-c97d-4b5b-a6ad-e18f16c3265b" providerId="ADAL" clId="{47CB3D7E-E12E-42BD-97F8-EC1B04BBD371}" dt="2021-01-11T09:52:02.675" v="186" actId="47"/>
        <pc:sldMkLst>
          <pc:docMk/>
          <pc:sldMk cId="285557546" sldId="349"/>
        </pc:sldMkLst>
      </pc:sldChg>
      <pc:sldChg chg="del">
        <pc:chgData name="Fredrik Elgström" userId="02775be8-c97d-4b5b-a6ad-e18f16c3265b" providerId="ADAL" clId="{47CB3D7E-E12E-42BD-97F8-EC1B04BBD371}" dt="2021-01-11T09:52:01.527" v="185" actId="47"/>
        <pc:sldMkLst>
          <pc:docMk/>
          <pc:sldMk cId="1031138384" sldId="350"/>
        </pc:sldMkLst>
      </pc:sldChg>
      <pc:sldChg chg="ord">
        <pc:chgData name="Fredrik Elgström" userId="02775be8-c97d-4b5b-a6ad-e18f16c3265b" providerId="ADAL" clId="{47CB3D7E-E12E-42BD-97F8-EC1B04BBD371}" dt="2021-01-12T08:33:05.282" v="1095"/>
        <pc:sldMkLst>
          <pc:docMk/>
          <pc:sldMk cId="3431596805" sldId="351"/>
        </pc:sldMkLst>
      </pc:sldChg>
      <pc:sldChg chg="del">
        <pc:chgData name="Fredrik Elgström" userId="02775be8-c97d-4b5b-a6ad-e18f16c3265b" providerId="ADAL" clId="{47CB3D7E-E12E-42BD-97F8-EC1B04BBD371}" dt="2021-01-11T09:52:04.040" v="187" actId="47"/>
        <pc:sldMkLst>
          <pc:docMk/>
          <pc:sldMk cId="3192689956" sldId="353"/>
        </pc:sldMkLst>
      </pc:sldChg>
      <pc:sldChg chg="ord">
        <pc:chgData name="Fredrik Elgström" userId="02775be8-c97d-4b5b-a6ad-e18f16c3265b" providerId="ADAL" clId="{47CB3D7E-E12E-42BD-97F8-EC1B04BBD371}" dt="2021-01-11T20:10:22.361" v="467"/>
        <pc:sldMkLst>
          <pc:docMk/>
          <pc:sldMk cId="1468078182" sldId="354"/>
        </pc:sldMkLst>
      </pc:sldChg>
      <pc:sldChg chg="modSp mod">
        <pc:chgData name="Fredrik Elgström" userId="02775be8-c97d-4b5b-a6ad-e18f16c3265b" providerId="ADAL" clId="{47CB3D7E-E12E-42BD-97F8-EC1B04BBD371}" dt="2021-01-18T14:14:21.999" v="1759" actId="20577"/>
        <pc:sldMkLst>
          <pc:docMk/>
          <pc:sldMk cId="2377144080" sldId="355"/>
        </pc:sldMkLst>
        <pc:spChg chg="mod">
          <ac:chgData name="Fredrik Elgström" userId="02775be8-c97d-4b5b-a6ad-e18f16c3265b" providerId="ADAL" clId="{47CB3D7E-E12E-42BD-97F8-EC1B04BBD371}" dt="2021-01-11T20:11:23.215" v="496" actId="1076"/>
          <ac:spMkLst>
            <pc:docMk/>
            <pc:sldMk cId="2377144080" sldId="355"/>
            <ac:spMk id="2" creationId="{7C949A41-6252-4B81-ADD6-EF3C3904FD8E}"/>
          </ac:spMkLst>
        </pc:spChg>
        <pc:spChg chg="mod">
          <ac:chgData name="Fredrik Elgström" userId="02775be8-c97d-4b5b-a6ad-e18f16c3265b" providerId="ADAL" clId="{47CB3D7E-E12E-42BD-97F8-EC1B04BBD371}" dt="2021-01-18T14:14:21.999" v="1759" actId="20577"/>
          <ac:spMkLst>
            <pc:docMk/>
            <pc:sldMk cId="2377144080" sldId="355"/>
            <ac:spMk id="3" creationId="{4E8829D4-827E-469E-8E87-917D134E8CE1}"/>
          </ac:spMkLst>
        </pc:spChg>
      </pc:sldChg>
      <pc:sldChg chg="del">
        <pc:chgData name="Fredrik Elgström" userId="02775be8-c97d-4b5b-a6ad-e18f16c3265b" providerId="ADAL" clId="{47CB3D7E-E12E-42BD-97F8-EC1B04BBD371}" dt="2021-01-11T10:04:27.456" v="239" actId="47"/>
        <pc:sldMkLst>
          <pc:docMk/>
          <pc:sldMk cId="2725343647" sldId="356"/>
        </pc:sldMkLst>
      </pc:sldChg>
      <pc:sldChg chg="del">
        <pc:chgData name="Fredrik Elgström" userId="02775be8-c97d-4b5b-a6ad-e18f16c3265b" providerId="ADAL" clId="{47CB3D7E-E12E-42BD-97F8-EC1B04BBD371}" dt="2021-01-11T09:51:44.041" v="183" actId="47"/>
        <pc:sldMkLst>
          <pc:docMk/>
          <pc:sldMk cId="1419876388" sldId="357"/>
        </pc:sldMkLst>
      </pc:sldChg>
      <pc:sldChg chg="modSp mod ord">
        <pc:chgData name="Fredrik Elgström" userId="02775be8-c97d-4b5b-a6ad-e18f16c3265b" providerId="ADAL" clId="{47CB3D7E-E12E-42BD-97F8-EC1B04BBD371}" dt="2021-01-11T20:12:53.558" v="529" actId="20577"/>
        <pc:sldMkLst>
          <pc:docMk/>
          <pc:sldMk cId="3641440923" sldId="361"/>
        </pc:sldMkLst>
        <pc:spChg chg="mod">
          <ac:chgData name="Fredrik Elgström" userId="02775be8-c97d-4b5b-a6ad-e18f16c3265b" providerId="ADAL" clId="{47CB3D7E-E12E-42BD-97F8-EC1B04BBD371}" dt="2021-01-11T20:12:53.558" v="529" actId="20577"/>
          <ac:spMkLst>
            <pc:docMk/>
            <pc:sldMk cId="3641440923" sldId="361"/>
            <ac:spMk id="20" creationId="{6BDF5FD1-E34F-4CB2-84CF-14D62713BCF9}"/>
          </ac:spMkLst>
        </pc:spChg>
      </pc:sldChg>
      <pc:sldChg chg="modSp mod ord">
        <pc:chgData name="Fredrik Elgström" userId="02775be8-c97d-4b5b-a6ad-e18f16c3265b" providerId="ADAL" clId="{47CB3D7E-E12E-42BD-97F8-EC1B04BBD371}" dt="2021-01-12T07:25:46.176" v="665" actId="115"/>
        <pc:sldMkLst>
          <pc:docMk/>
          <pc:sldMk cId="1235301978" sldId="362"/>
        </pc:sldMkLst>
        <pc:spChg chg="mod">
          <ac:chgData name="Fredrik Elgström" userId="02775be8-c97d-4b5b-a6ad-e18f16c3265b" providerId="ADAL" clId="{47CB3D7E-E12E-42BD-97F8-EC1B04BBD371}" dt="2021-01-12T07:25:46.176" v="665" actId="115"/>
          <ac:spMkLst>
            <pc:docMk/>
            <pc:sldMk cId="1235301978" sldId="362"/>
            <ac:spMk id="7" creationId="{465EFA04-5754-4FFB-9385-A3689145F82A}"/>
          </ac:spMkLst>
        </pc:spChg>
      </pc:sldChg>
      <pc:sldChg chg="addSp delSp modSp mod">
        <pc:chgData name="Fredrik Elgström" userId="02775be8-c97d-4b5b-a6ad-e18f16c3265b" providerId="ADAL" clId="{47CB3D7E-E12E-42BD-97F8-EC1B04BBD371}" dt="2021-01-20T11:26:01.639" v="1897" actId="20577"/>
        <pc:sldMkLst>
          <pc:docMk/>
          <pc:sldMk cId="2853320312" sldId="363"/>
        </pc:sldMkLst>
        <pc:spChg chg="add mod">
          <ac:chgData name="Fredrik Elgström" userId="02775be8-c97d-4b5b-a6ad-e18f16c3265b" providerId="ADAL" clId="{47CB3D7E-E12E-42BD-97F8-EC1B04BBD371}" dt="2021-01-20T11:26:01.639" v="1897" actId="20577"/>
          <ac:spMkLst>
            <pc:docMk/>
            <pc:sldMk cId="2853320312" sldId="363"/>
            <ac:spMk id="4" creationId="{FB4BB856-1B1F-4F5D-807A-9EE322B8F474}"/>
          </ac:spMkLst>
        </pc:spChg>
        <pc:picChg chg="add del">
          <ac:chgData name="Fredrik Elgström" userId="02775be8-c97d-4b5b-a6ad-e18f16c3265b" providerId="ADAL" clId="{47CB3D7E-E12E-42BD-97F8-EC1B04BBD371}" dt="2021-01-11T20:08:16.044" v="408" actId="478"/>
          <ac:picMkLst>
            <pc:docMk/>
            <pc:sldMk cId="2853320312" sldId="363"/>
            <ac:picMk id="3" creationId="{95F861C7-64C2-42B0-98EC-E3DBC65B3E66}"/>
          </ac:picMkLst>
        </pc:picChg>
        <pc:picChg chg="add mod">
          <ac:chgData name="Fredrik Elgström" userId="02775be8-c97d-4b5b-a6ad-e18f16c3265b" providerId="ADAL" clId="{47CB3D7E-E12E-42BD-97F8-EC1B04BBD371}" dt="2021-01-20T11:25:11.957" v="1856" actId="14100"/>
          <ac:picMkLst>
            <pc:docMk/>
            <pc:sldMk cId="2853320312" sldId="363"/>
            <ac:picMk id="3" creationId="{FB474B53-82A4-468F-8C12-45EA2965E619}"/>
          </ac:picMkLst>
        </pc:picChg>
        <pc:picChg chg="add mod">
          <ac:chgData name="Fredrik Elgström" userId="02775be8-c97d-4b5b-a6ad-e18f16c3265b" providerId="ADAL" clId="{47CB3D7E-E12E-42BD-97F8-EC1B04BBD371}" dt="2021-01-11T20:08:47.774" v="412" actId="1076"/>
          <ac:picMkLst>
            <pc:docMk/>
            <pc:sldMk cId="2853320312" sldId="363"/>
            <ac:picMk id="6" creationId="{9616FAAB-2C7D-4FFF-B36B-835556271656}"/>
          </ac:picMkLst>
        </pc:picChg>
        <pc:picChg chg="del">
          <ac:chgData name="Fredrik Elgström" userId="02775be8-c97d-4b5b-a6ad-e18f16c3265b" providerId="ADAL" clId="{47CB3D7E-E12E-42BD-97F8-EC1B04BBD371}" dt="2021-01-11T20:07:29.901" v="406" actId="478"/>
          <ac:picMkLst>
            <pc:docMk/>
            <pc:sldMk cId="2853320312" sldId="363"/>
            <ac:picMk id="8" creationId="{DEDEE3F7-F7B8-4201-9EDD-945A82071694}"/>
          </ac:picMkLst>
        </pc:picChg>
      </pc:sldChg>
      <pc:sldChg chg="del">
        <pc:chgData name="Fredrik Elgström" userId="02775be8-c97d-4b5b-a6ad-e18f16c3265b" providerId="ADAL" clId="{47CB3D7E-E12E-42BD-97F8-EC1B04BBD371}" dt="2021-01-11T09:50:58.938" v="159" actId="47"/>
        <pc:sldMkLst>
          <pc:docMk/>
          <pc:sldMk cId="547941337" sldId="365"/>
        </pc:sldMkLst>
      </pc:sldChg>
      <pc:sldChg chg="addSp delSp modSp mod ord">
        <pc:chgData name="Fredrik Elgström" userId="02775be8-c97d-4b5b-a6ad-e18f16c3265b" providerId="ADAL" clId="{47CB3D7E-E12E-42BD-97F8-EC1B04BBD371}" dt="2021-01-20T11:28:59.542" v="1902" actId="20577"/>
        <pc:sldMkLst>
          <pc:docMk/>
          <pc:sldMk cId="1317714752" sldId="367"/>
        </pc:sldMkLst>
        <pc:spChg chg="add del mod">
          <ac:chgData name="Fredrik Elgström" userId="02775be8-c97d-4b5b-a6ad-e18f16c3265b" providerId="ADAL" clId="{47CB3D7E-E12E-42BD-97F8-EC1B04BBD371}" dt="2021-01-11T13:44:42.357" v="284" actId="478"/>
          <ac:spMkLst>
            <pc:docMk/>
            <pc:sldMk cId="1317714752" sldId="367"/>
            <ac:spMk id="3" creationId="{764F9C24-4857-45D1-8052-92787CADB546}"/>
          </ac:spMkLst>
        </pc:spChg>
        <pc:spChg chg="add del mod">
          <ac:chgData name="Fredrik Elgström" userId="02775be8-c97d-4b5b-a6ad-e18f16c3265b" providerId="ADAL" clId="{47CB3D7E-E12E-42BD-97F8-EC1B04BBD371}" dt="2021-01-11T13:44:36.328" v="281" actId="478"/>
          <ac:spMkLst>
            <pc:docMk/>
            <pc:sldMk cId="1317714752" sldId="367"/>
            <ac:spMk id="10" creationId="{4B47490B-A9A6-4B30-853B-3361530BAF84}"/>
          </ac:spMkLst>
        </pc:spChg>
        <pc:spChg chg="mod">
          <ac:chgData name="Fredrik Elgström" userId="02775be8-c97d-4b5b-a6ad-e18f16c3265b" providerId="ADAL" clId="{47CB3D7E-E12E-42BD-97F8-EC1B04BBD371}" dt="2021-01-11T13:46:05.489" v="287" actId="26606"/>
          <ac:spMkLst>
            <pc:docMk/>
            <pc:sldMk cId="1317714752" sldId="367"/>
            <ac:spMk id="12" creationId="{23EAC5EE-5A85-47C2-8814-299CF5D5E68C}"/>
          </ac:spMkLst>
        </pc:spChg>
        <pc:spChg chg="add del mod">
          <ac:chgData name="Fredrik Elgström" userId="02775be8-c97d-4b5b-a6ad-e18f16c3265b" providerId="ADAL" clId="{47CB3D7E-E12E-42BD-97F8-EC1B04BBD371}" dt="2021-01-11T13:45:04.647" v="285" actId="478"/>
          <ac:spMkLst>
            <pc:docMk/>
            <pc:sldMk cId="1317714752" sldId="367"/>
            <ac:spMk id="13" creationId="{18C2CBED-C648-484F-A742-E5972D7449A9}"/>
          </ac:spMkLst>
        </pc:spChg>
        <pc:spChg chg="del">
          <ac:chgData name="Fredrik Elgström" userId="02775be8-c97d-4b5b-a6ad-e18f16c3265b" providerId="ADAL" clId="{47CB3D7E-E12E-42BD-97F8-EC1B04BBD371}" dt="2021-01-11T13:46:05.489" v="287" actId="26606"/>
          <ac:spMkLst>
            <pc:docMk/>
            <pc:sldMk cId="1317714752" sldId="367"/>
            <ac:spMk id="18" creationId="{30B3D270-B19D-4DB8-BD3C-3E707485B515}"/>
          </ac:spMkLst>
        </pc:spChg>
        <pc:spChg chg="del">
          <ac:chgData name="Fredrik Elgström" userId="02775be8-c97d-4b5b-a6ad-e18f16c3265b" providerId="ADAL" clId="{47CB3D7E-E12E-42BD-97F8-EC1B04BBD371}" dt="2021-01-11T13:46:05.489" v="287" actId="26606"/>
          <ac:spMkLst>
            <pc:docMk/>
            <pc:sldMk cId="1317714752" sldId="367"/>
            <ac:spMk id="20" creationId="{49BDAF94-B52E-4307-B54C-EF413086FC77}"/>
          </ac:spMkLst>
        </pc:spChg>
        <pc:spChg chg="add">
          <ac:chgData name="Fredrik Elgström" userId="02775be8-c97d-4b5b-a6ad-e18f16c3265b" providerId="ADAL" clId="{47CB3D7E-E12E-42BD-97F8-EC1B04BBD371}" dt="2021-01-11T13:46:05.489" v="287" actId="26606"/>
          <ac:spMkLst>
            <pc:docMk/>
            <pc:sldMk cId="1317714752" sldId="367"/>
            <ac:spMk id="25" creationId="{5D5E0904-721C-4D68-9EB8-1C9752E329A7}"/>
          </ac:spMkLst>
        </pc:spChg>
        <pc:spChg chg="add">
          <ac:chgData name="Fredrik Elgström" userId="02775be8-c97d-4b5b-a6ad-e18f16c3265b" providerId="ADAL" clId="{47CB3D7E-E12E-42BD-97F8-EC1B04BBD371}" dt="2021-01-11T13:46:05.489" v="287" actId="26606"/>
          <ac:spMkLst>
            <pc:docMk/>
            <pc:sldMk cId="1317714752" sldId="367"/>
            <ac:spMk id="27" creationId="{B298ECBA-3258-45DF-8FD4-7581736BCCBC}"/>
          </ac:spMkLst>
        </pc:spChg>
        <pc:spChg chg="add">
          <ac:chgData name="Fredrik Elgström" userId="02775be8-c97d-4b5b-a6ad-e18f16c3265b" providerId="ADAL" clId="{47CB3D7E-E12E-42BD-97F8-EC1B04BBD371}" dt="2021-01-11T13:46:05.489" v="287" actId="26606"/>
          <ac:spMkLst>
            <pc:docMk/>
            <pc:sldMk cId="1317714752" sldId="367"/>
            <ac:spMk id="29" creationId="{B62BF453-BD82-4B90-9FE7-51703133806E}"/>
          </ac:spMkLst>
        </pc:spChg>
        <pc:spChg chg="add">
          <ac:chgData name="Fredrik Elgström" userId="02775be8-c97d-4b5b-a6ad-e18f16c3265b" providerId="ADAL" clId="{47CB3D7E-E12E-42BD-97F8-EC1B04BBD371}" dt="2021-01-11T13:46:05.489" v="287" actId="26606"/>
          <ac:spMkLst>
            <pc:docMk/>
            <pc:sldMk cId="1317714752" sldId="367"/>
            <ac:spMk id="31" creationId="{072366D3-9B5C-42E1-9906-77FF6BB55EAB}"/>
          </ac:spMkLst>
        </pc:spChg>
        <pc:spChg chg="add">
          <ac:chgData name="Fredrik Elgström" userId="02775be8-c97d-4b5b-a6ad-e18f16c3265b" providerId="ADAL" clId="{47CB3D7E-E12E-42BD-97F8-EC1B04BBD371}" dt="2021-01-11T13:46:05.489" v="287" actId="26606"/>
          <ac:spMkLst>
            <pc:docMk/>
            <pc:sldMk cId="1317714752" sldId="367"/>
            <ac:spMk id="33" creationId="{121F5E60-4E89-4B16-A245-12BD9935998D}"/>
          </ac:spMkLst>
        </pc:spChg>
        <pc:graphicFrameChg chg="del">
          <ac:chgData name="Fredrik Elgström" userId="02775be8-c97d-4b5b-a6ad-e18f16c3265b" providerId="ADAL" clId="{47CB3D7E-E12E-42BD-97F8-EC1B04BBD371}" dt="2021-01-11T10:44:12.740" v="276" actId="478"/>
          <ac:graphicFrameMkLst>
            <pc:docMk/>
            <pc:sldMk cId="1317714752" sldId="367"/>
            <ac:graphicFrameMk id="5" creationId="{EA4AC7C9-AB2C-4F13-A40E-745FF64E65D7}"/>
          </ac:graphicFrameMkLst>
        </pc:graphicFrameChg>
        <pc:graphicFrameChg chg="add mod modGraphic">
          <ac:chgData name="Fredrik Elgström" userId="02775be8-c97d-4b5b-a6ad-e18f16c3265b" providerId="ADAL" clId="{47CB3D7E-E12E-42BD-97F8-EC1B04BBD371}" dt="2021-01-20T11:28:59.542" v="1902" actId="20577"/>
          <ac:graphicFrameMkLst>
            <pc:docMk/>
            <pc:sldMk cId="1317714752" sldId="367"/>
            <ac:graphicFrameMk id="8" creationId="{D0F92DC4-C400-486C-8C85-FB87E99DA8C8}"/>
          </ac:graphicFrameMkLst>
        </pc:graphicFrameChg>
        <pc:picChg chg="ord">
          <ac:chgData name="Fredrik Elgström" userId="02775be8-c97d-4b5b-a6ad-e18f16c3265b" providerId="ADAL" clId="{47CB3D7E-E12E-42BD-97F8-EC1B04BBD371}" dt="2021-01-11T13:46:05.489" v="287" actId="26606"/>
          <ac:picMkLst>
            <pc:docMk/>
            <pc:sldMk cId="1317714752" sldId="367"/>
            <ac:picMk id="4" creationId="{7BAFA416-26C7-4EDE-8CAE-8FD8D4E6F2ED}"/>
          </ac:picMkLst>
        </pc:picChg>
      </pc:sldChg>
      <pc:sldChg chg="del">
        <pc:chgData name="Fredrik Elgström" userId="02775be8-c97d-4b5b-a6ad-e18f16c3265b" providerId="ADAL" clId="{47CB3D7E-E12E-42BD-97F8-EC1B04BBD371}" dt="2021-01-12T08:33:07.734" v="1096" actId="47"/>
        <pc:sldMkLst>
          <pc:docMk/>
          <pc:sldMk cId="2741985123" sldId="368"/>
        </pc:sldMkLst>
      </pc:sldChg>
      <pc:sldChg chg="del">
        <pc:chgData name="Fredrik Elgström" userId="02775be8-c97d-4b5b-a6ad-e18f16c3265b" providerId="ADAL" clId="{47CB3D7E-E12E-42BD-97F8-EC1B04BBD371}" dt="2021-01-12T08:33:31.425" v="1099" actId="47"/>
        <pc:sldMkLst>
          <pc:docMk/>
          <pc:sldMk cId="1805716886" sldId="369"/>
        </pc:sldMkLst>
      </pc:sldChg>
      <pc:sldChg chg="addSp delSp modSp add mod chgLayout">
        <pc:chgData name="Fredrik Elgström" userId="02775be8-c97d-4b5b-a6ad-e18f16c3265b" providerId="ADAL" clId="{47CB3D7E-E12E-42BD-97F8-EC1B04BBD371}" dt="2021-01-20T12:05:54.532" v="1944" actId="20577"/>
        <pc:sldMkLst>
          <pc:docMk/>
          <pc:sldMk cId="3205372802" sldId="370"/>
        </pc:sldMkLst>
        <pc:spChg chg="mod ord">
          <ac:chgData name="Fredrik Elgström" userId="02775be8-c97d-4b5b-a6ad-e18f16c3265b" providerId="ADAL" clId="{47CB3D7E-E12E-42BD-97F8-EC1B04BBD371}" dt="2021-01-12T08:25:46.204" v="1069" actId="20577"/>
          <ac:spMkLst>
            <pc:docMk/>
            <pc:sldMk cId="3205372802" sldId="370"/>
            <ac:spMk id="2" creationId="{7C949A41-6252-4B81-ADD6-EF3C3904FD8E}"/>
          </ac:spMkLst>
        </pc:spChg>
        <pc:spChg chg="add mod ord">
          <ac:chgData name="Fredrik Elgström" userId="02775be8-c97d-4b5b-a6ad-e18f16c3265b" providerId="ADAL" clId="{47CB3D7E-E12E-42BD-97F8-EC1B04BBD371}" dt="2021-01-20T12:05:54.532" v="1944" actId="20577"/>
          <ac:spMkLst>
            <pc:docMk/>
            <pc:sldMk cId="3205372802" sldId="370"/>
            <ac:spMk id="3" creationId="{E4B271AC-6291-495E-A691-325967C36721}"/>
          </ac:spMkLst>
        </pc:spChg>
        <pc:graphicFrameChg chg="del">
          <ac:chgData name="Fredrik Elgström" userId="02775be8-c97d-4b5b-a6ad-e18f16c3265b" providerId="ADAL" clId="{47CB3D7E-E12E-42BD-97F8-EC1B04BBD371}" dt="2021-01-11T09:48:10.860" v="14" actId="478"/>
          <ac:graphicFrameMkLst>
            <pc:docMk/>
            <pc:sldMk cId="3205372802" sldId="370"/>
            <ac:graphicFrameMk id="5" creationId="{7E5C8D07-B9A1-4701-BD8D-B12941F2975E}"/>
          </ac:graphicFrameMkLst>
        </pc:graphicFrameChg>
      </pc:sldChg>
      <pc:sldChg chg="addSp delSp modSp add mod ord chgLayout">
        <pc:chgData name="Fredrik Elgström" userId="02775be8-c97d-4b5b-a6ad-e18f16c3265b" providerId="ADAL" clId="{47CB3D7E-E12E-42BD-97F8-EC1B04BBD371}" dt="2021-01-12T07:24:26.171" v="660" actId="27636"/>
        <pc:sldMkLst>
          <pc:docMk/>
          <pc:sldMk cId="1433445210" sldId="371"/>
        </pc:sldMkLst>
        <pc:spChg chg="mod ord">
          <ac:chgData name="Fredrik Elgström" userId="02775be8-c97d-4b5b-a6ad-e18f16c3265b" providerId="ADAL" clId="{47CB3D7E-E12E-42BD-97F8-EC1B04BBD371}" dt="2021-01-12T07:23:29.294" v="650" actId="404"/>
          <ac:spMkLst>
            <pc:docMk/>
            <pc:sldMk cId="1433445210" sldId="371"/>
            <ac:spMk id="2" creationId="{7C949A41-6252-4B81-ADD6-EF3C3904FD8E}"/>
          </ac:spMkLst>
        </pc:spChg>
        <pc:spChg chg="add mod ord">
          <ac:chgData name="Fredrik Elgström" userId="02775be8-c97d-4b5b-a6ad-e18f16c3265b" providerId="ADAL" clId="{47CB3D7E-E12E-42BD-97F8-EC1B04BBD371}" dt="2021-01-12T07:24:26.171" v="660" actId="27636"/>
          <ac:spMkLst>
            <pc:docMk/>
            <pc:sldMk cId="1433445210" sldId="371"/>
            <ac:spMk id="3" creationId="{CF5AE94B-A268-41D2-A61F-61A7451EAFBC}"/>
          </ac:spMkLst>
        </pc:spChg>
        <pc:graphicFrameChg chg="del">
          <ac:chgData name="Fredrik Elgström" userId="02775be8-c97d-4b5b-a6ad-e18f16c3265b" providerId="ADAL" clId="{47CB3D7E-E12E-42BD-97F8-EC1B04BBD371}" dt="2021-01-11T10:05:10.071" v="248" actId="478"/>
          <ac:graphicFrameMkLst>
            <pc:docMk/>
            <pc:sldMk cId="1433445210" sldId="371"/>
            <ac:graphicFrameMk id="5" creationId="{7E5C8D07-B9A1-4701-BD8D-B12941F2975E}"/>
          </ac:graphicFrameMkLst>
        </pc:graphicFrameChg>
      </pc:sldChg>
      <pc:sldChg chg="addSp delSp modSp add mod">
        <pc:chgData name="Fredrik Elgström" userId="02775be8-c97d-4b5b-a6ad-e18f16c3265b" providerId="ADAL" clId="{47CB3D7E-E12E-42BD-97F8-EC1B04BBD371}" dt="2021-01-18T08:56:14.661" v="1570" actId="20577"/>
        <pc:sldMkLst>
          <pc:docMk/>
          <pc:sldMk cId="4285654814" sldId="372"/>
        </pc:sldMkLst>
        <pc:spChg chg="mod ord">
          <ac:chgData name="Fredrik Elgström" userId="02775be8-c97d-4b5b-a6ad-e18f16c3265b" providerId="ADAL" clId="{47CB3D7E-E12E-42BD-97F8-EC1B04BBD371}" dt="2021-01-18T08:56:14.661" v="1570" actId="20577"/>
          <ac:spMkLst>
            <pc:docMk/>
            <pc:sldMk cId="4285654814" sldId="372"/>
            <ac:spMk id="20" creationId="{6BDF5FD1-E34F-4CB2-84CF-14D62713BCF9}"/>
          </ac:spMkLst>
        </pc:spChg>
        <pc:spChg chg="add del">
          <ac:chgData name="Fredrik Elgström" userId="02775be8-c97d-4b5b-a6ad-e18f16c3265b" providerId="ADAL" clId="{47CB3D7E-E12E-42BD-97F8-EC1B04BBD371}" dt="2021-01-12T07:29:16.036" v="704" actId="26606"/>
          <ac:spMkLst>
            <pc:docMk/>
            <pc:sldMk cId="4285654814" sldId="372"/>
            <ac:spMk id="22" creationId="{E53F4E5A-C9EE-4859-B46B-F018F7D73A03}"/>
          </ac:spMkLst>
        </pc:spChg>
        <pc:spChg chg="add del">
          <ac:chgData name="Fredrik Elgström" userId="02775be8-c97d-4b5b-a6ad-e18f16c3265b" providerId="ADAL" clId="{47CB3D7E-E12E-42BD-97F8-EC1B04BBD371}" dt="2021-01-12T07:27:50.850" v="683" actId="26606"/>
          <ac:spMkLst>
            <pc:docMk/>
            <pc:sldMk cId="4285654814" sldId="372"/>
            <ac:spMk id="25" creationId="{B632AE7B-9F64-4DA0-908C-FF0274747A55}"/>
          </ac:spMkLst>
        </pc:spChg>
        <pc:spChg chg="add">
          <ac:chgData name="Fredrik Elgström" userId="02775be8-c97d-4b5b-a6ad-e18f16c3265b" providerId="ADAL" clId="{47CB3D7E-E12E-42BD-97F8-EC1B04BBD371}" dt="2021-01-12T07:29:16.036" v="704" actId="26606"/>
          <ac:spMkLst>
            <pc:docMk/>
            <pc:sldMk cId="4285654814" sldId="372"/>
            <ac:spMk id="26" creationId="{7F5E9321-8E84-45AC-AD89-51E914F68B42}"/>
          </ac:spMkLst>
        </pc:spChg>
        <pc:spChg chg="add del">
          <ac:chgData name="Fredrik Elgström" userId="02775be8-c97d-4b5b-a6ad-e18f16c3265b" providerId="ADAL" clId="{47CB3D7E-E12E-42BD-97F8-EC1B04BBD371}" dt="2021-01-12T07:28:04.655" v="689" actId="26606"/>
          <ac:spMkLst>
            <pc:docMk/>
            <pc:sldMk cId="4285654814" sldId="372"/>
            <ac:spMk id="28" creationId="{E53F4E5A-C9EE-4859-B46B-F018F7D73A03}"/>
          </ac:spMkLst>
        </pc:spChg>
        <pc:spChg chg="add">
          <ac:chgData name="Fredrik Elgström" userId="02775be8-c97d-4b5b-a6ad-e18f16c3265b" providerId="ADAL" clId="{47CB3D7E-E12E-42BD-97F8-EC1B04BBD371}" dt="2021-01-12T07:29:16.036" v="704" actId="26606"/>
          <ac:spMkLst>
            <pc:docMk/>
            <pc:sldMk cId="4285654814" sldId="372"/>
            <ac:spMk id="30" creationId="{C1A700DC-DD5C-4DE0-AC7B-CCBF3E1743AA}"/>
          </ac:spMkLst>
        </pc:spChg>
        <pc:spChg chg="add">
          <ac:chgData name="Fredrik Elgström" userId="02775be8-c97d-4b5b-a6ad-e18f16c3265b" providerId="ADAL" clId="{47CB3D7E-E12E-42BD-97F8-EC1B04BBD371}" dt="2021-01-12T07:29:16.036" v="704" actId="26606"/>
          <ac:spMkLst>
            <pc:docMk/>
            <pc:sldMk cId="4285654814" sldId="372"/>
            <ac:spMk id="32" creationId="{9F861D4E-31C2-4893-913B-12F1EB82E24D}"/>
          </ac:spMkLst>
        </pc:spChg>
        <pc:spChg chg="add">
          <ac:chgData name="Fredrik Elgström" userId="02775be8-c97d-4b5b-a6ad-e18f16c3265b" providerId="ADAL" clId="{47CB3D7E-E12E-42BD-97F8-EC1B04BBD371}" dt="2021-01-12T07:29:16.036" v="704" actId="26606"/>
          <ac:spMkLst>
            <pc:docMk/>
            <pc:sldMk cId="4285654814" sldId="372"/>
            <ac:spMk id="34" creationId="{DB554A7E-41A3-4DC5-9E04-47E7C1562002}"/>
          </ac:spMkLst>
        </pc:spChg>
        <pc:picChg chg="del">
          <ac:chgData name="Fredrik Elgström" userId="02775be8-c97d-4b5b-a6ad-e18f16c3265b" providerId="ADAL" clId="{47CB3D7E-E12E-42BD-97F8-EC1B04BBD371}" dt="2021-01-12T07:27:08.244" v="667" actId="478"/>
          <ac:picMkLst>
            <pc:docMk/>
            <pc:sldMk cId="4285654814" sldId="372"/>
            <ac:picMk id="6" creationId="{35E52F55-177C-48CF-BA9D-27B92206F51D}"/>
          </ac:picMkLst>
        </pc:picChg>
        <pc:picChg chg="add mod ord">
          <ac:chgData name="Fredrik Elgström" userId="02775be8-c97d-4b5b-a6ad-e18f16c3265b" providerId="ADAL" clId="{47CB3D7E-E12E-42BD-97F8-EC1B04BBD371}" dt="2021-01-12T07:29:16.036" v="704" actId="26606"/>
          <ac:picMkLst>
            <pc:docMk/>
            <pc:sldMk cId="4285654814" sldId="372"/>
            <ac:picMk id="8" creationId="{CF6DCC62-F499-433A-9EFC-AFF8A1DDDA0E}"/>
          </ac:picMkLst>
        </pc:picChg>
        <pc:picChg chg="add mod ord">
          <ac:chgData name="Fredrik Elgström" userId="02775be8-c97d-4b5b-a6ad-e18f16c3265b" providerId="ADAL" clId="{47CB3D7E-E12E-42BD-97F8-EC1B04BBD371}" dt="2021-01-12T07:29:16.036" v="704" actId="26606"/>
          <ac:picMkLst>
            <pc:docMk/>
            <pc:sldMk cId="4285654814" sldId="372"/>
            <ac:picMk id="9" creationId="{8E9B72D7-6E93-43A9-964B-977A2DAAE43D}"/>
          </ac:picMkLst>
        </pc:picChg>
        <pc:picChg chg="del">
          <ac:chgData name="Fredrik Elgström" userId="02775be8-c97d-4b5b-a6ad-e18f16c3265b" providerId="ADAL" clId="{47CB3D7E-E12E-42BD-97F8-EC1B04BBD371}" dt="2021-01-12T07:27:09.612" v="668" actId="478"/>
          <ac:picMkLst>
            <pc:docMk/>
            <pc:sldMk cId="4285654814" sldId="372"/>
            <ac:picMk id="11" creationId="{B4192099-4116-4FA7-A28B-3F061EB33482}"/>
          </ac:picMkLst>
        </pc:picChg>
        <pc:picChg chg="add mod ord">
          <ac:chgData name="Fredrik Elgström" userId="02775be8-c97d-4b5b-a6ad-e18f16c3265b" providerId="ADAL" clId="{47CB3D7E-E12E-42BD-97F8-EC1B04BBD371}" dt="2021-01-12T07:29:16.036" v="704" actId="26606"/>
          <ac:picMkLst>
            <pc:docMk/>
            <pc:sldMk cId="4285654814" sldId="372"/>
            <ac:picMk id="14" creationId="{0C6D3CD4-E066-464E-BE5B-CE835A7531F6}"/>
          </ac:picMkLst>
        </pc:picChg>
        <pc:cxnChg chg="add del">
          <ac:chgData name="Fredrik Elgström" userId="02775be8-c97d-4b5b-a6ad-e18f16c3265b" providerId="ADAL" clId="{47CB3D7E-E12E-42BD-97F8-EC1B04BBD371}" dt="2021-01-12T07:29:16.036" v="704" actId="26606"/>
          <ac:cxnSpMkLst>
            <pc:docMk/>
            <pc:sldMk cId="4285654814" sldId="372"/>
            <ac:cxnSpMk id="23" creationId="{041A955B-D579-48FD-A51C-51B0C0B69F9A}"/>
          </ac:cxnSpMkLst>
        </pc:cxnChg>
        <pc:cxnChg chg="add del">
          <ac:chgData name="Fredrik Elgström" userId="02775be8-c97d-4b5b-a6ad-e18f16c3265b" providerId="ADAL" clId="{47CB3D7E-E12E-42BD-97F8-EC1B04BBD371}" dt="2021-01-12T07:28:04.655" v="689" actId="26606"/>
          <ac:cxnSpMkLst>
            <pc:docMk/>
            <pc:sldMk cId="4285654814" sldId="372"/>
            <ac:cxnSpMk id="27" creationId="{041A955B-D579-48FD-A51C-51B0C0B69F9A}"/>
          </ac:cxnSpMkLst>
        </pc:cxnChg>
      </pc:sldChg>
      <pc:sldChg chg="delSp add del mod">
        <pc:chgData name="Fredrik Elgström" userId="02775be8-c97d-4b5b-a6ad-e18f16c3265b" providerId="ADAL" clId="{47CB3D7E-E12E-42BD-97F8-EC1B04BBD371}" dt="2021-01-12T07:38:34.286" v="889" actId="47"/>
        <pc:sldMkLst>
          <pc:docMk/>
          <pc:sldMk cId="10055804" sldId="373"/>
        </pc:sldMkLst>
        <pc:picChg chg="del">
          <ac:chgData name="Fredrik Elgström" userId="02775be8-c97d-4b5b-a6ad-e18f16c3265b" providerId="ADAL" clId="{47CB3D7E-E12E-42BD-97F8-EC1B04BBD371}" dt="2021-01-12T07:31:39.364" v="871" actId="478"/>
          <ac:picMkLst>
            <pc:docMk/>
            <pc:sldMk cId="10055804" sldId="373"/>
            <ac:picMk id="6" creationId="{AB4646A4-618F-4F20-B7C3-2130D7E4D91C}"/>
          </ac:picMkLst>
        </pc:picChg>
      </pc:sldChg>
      <pc:sldChg chg="addSp delSp modSp add mod ord setBg">
        <pc:chgData name="Fredrik Elgström" userId="02775be8-c97d-4b5b-a6ad-e18f16c3265b" providerId="ADAL" clId="{47CB3D7E-E12E-42BD-97F8-EC1B04BBD371}" dt="2021-01-12T07:35:45.267" v="883" actId="27614"/>
        <pc:sldMkLst>
          <pc:docMk/>
          <pc:sldMk cId="1224081338" sldId="374"/>
        </pc:sldMkLst>
        <pc:spChg chg="del mod">
          <ac:chgData name="Fredrik Elgström" userId="02775be8-c97d-4b5b-a6ad-e18f16c3265b" providerId="ADAL" clId="{47CB3D7E-E12E-42BD-97F8-EC1B04BBD371}" dt="2021-01-12T07:35:37.236" v="882" actId="26606"/>
          <ac:spMkLst>
            <pc:docMk/>
            <pc:sldMk cId="1224081338" sldId="374"/>
            <ac:spMk id="2" creationId="{7C949A41-6252-4B81-ADD6-EF3C3904FD8E}"/>
          </ac:spMkLst>
        </pc:spChg>
        <pc:spChg chg="del mod">
          <ac:chgData name="Fredrik Elgström" userId="02775be8-c97d-4b5b-a6ad-e18f16c3265b" providerId="ADAL" clId="{47CB3D7E-E12E-42BD-97F8-EC1B04BBD371}" dt="2021-01-12T07:35:37.236" v="882" actId="26606"/>
          <ac:spMkLst>
            <pc:docMk/>
            <pc:sldMk cId="1224081338" sldId="374"/>
            <ac:spMk id="3" creationId="{E4B271AC-6291-495E-A691-325967C36721}"/>
          </ac:spMkLst>
        </pc:spChg>
        <pc:spChg chg="add">
          <ac:chgData name="Fredrik Elgström" userId="02775be8-c97d-4b5b-a6ad-e18f16c3265b" providerId="ADAL" clId="{47CB3D7E-E12E-42BD-97F8-EC1B04BBD371}" dt="2021-01-12T07:35:37.236" v="882" actId="26606"/>
          <ac:spMkLst>
            <pc:docMk/>
            <pc:sldMk cId="1224081338" sldId="374"/>
            <ac:spMk id="11" creationId="{0E99ED6D-365F-4CAE-942F-ECA78F74BD7F}"/>
          </ac:spMkLst>
        </pc:spChg>
        <pc:spChg chg="add">
          <ac:chgData name="Fredrik Elgström" userId="02775be8-c97d-4b5b-a6ad-e18f16c3265b" providerId="ADAL" clId="{47CB3D7E-E12E-42BD-97F8-EC1B04BBD371}" dt="2021-01-12T07:35:37.236" v="882" actId="26606"/>
          <ac:spMkLst>
            <pc:docMk/>
            <pc:sldMk cId="1224081338" sldId="374"/>
            <ac:spMk id="13" creationId="{CD0FF873-0D97-4AE7-A97E-539910376DCF}"/>
          </ac:spMkLst>
        </pc:spChg>
        <pc:picChg chg="ord">
          <ac:chgData name="Fredrik Elgström" userId="02775be8-c97d-4b5b-a6ad-e18f16c3265b" providerId="ADAL" clId="{47CB3D7E-E12E-42BD-97F8-EC1B04BBD371}" dt="2021-01-12T07:35:37.236" v="882" actId="26606"/>
          <ac:picMkLst>
            <pc:docMk/>
            <pc:sldMk cId="1224081338" sldId="374"/>
            <ac:picMk id="4" creationId="{7BAFA416-26C7-4EDE-8CAE-8FD8D4E6F2ED}"/>
          </ac:picMkLst>
        </pc:picChg>
        <pc:picChg chg="add mod">
          <ac:chgData name="Fredrik Elgström" userId="02775be8-c97d-4b5b-a6ad-e18f16c3265b" providerId="ADAL" clId="{47CB3D7E-E12E-42BD-97F8-EC1B04BBD371}" dt="2021-01-12T07:35:45.267" v="883" actId="27614"/>
          <ac:picMkLst>
            <pc:docMk/>
            <pc:sldMk cId="1224081338" sldId="374"/>
            <ac:picMk id="6" creationId="{67DED86A-30DD-497D-8F5C-D6FC6190BFFF}"/>
          </ac:picMkLst>
        </pc:picChg>
      </pc:sldChg>
      <pc:sldChg chg="addSp delSp modSp add mod ord setBg">
        <pc:chgData name="Fredrik Elgström" userId="02775be8-c97d-4b5b-a6ad-e18f16c3265b" providerId="ADAL" clId="{47CB3D7E-E12E-42BD-97F8-EC1B04BBD371}" dt="2021-01-20T11:22:21.252" v="1847" actId="20577"/>
        <pc:sldMkLst>
          <pc:docMk/>
          <pc:sldMk cId="27903608" sldId="375"/>
        </pc:sldMkLst>
        <pc:spChg chg="mod">
          <ac:chgData name="Fredrik Elgström" userId="02775be8-c97d-4b5b-a6ad-e18f16c3265b" providerId="ADAL" clId="{47CB3D7E-E12E-42BD-97F8-EC1B04BBD371}" dt="2021-01-20T11:15:00.819" v="1834" actId="404"/>
          <ac:spMkLst>
            <pc:docMk/>
            <pc:sldMk cId="27903608" sldId="375"/>
            <ac:spMk id="2" creationId="{7C949A41-6252-4B81-ADD6-EF3C3904FD8E}"/>
          </ac:spMkLst>
        </pc:spChg>
        <pc:spChg chg="mod">
          <ac:chgData name="Fredrik Elgström" userId="02775be8-c97d-4b5b-a6ad-e18f16c3265b" providerId="ADAL" clId="{47CB3D7E-E12E-42BD-97F8-EC1B04BBD371}" dt="2021-01-20T11:22:21.252" v="1847" actId="20577"/>
          <ac:spMkLst>
            <pc:docMk/>
            <pc:sldMk cId="27903608" sldId="375"/>
            <ac:spMk id="3" creationId="{E4B271AC-6291-495E-A691-325967C36721}"/>
          </ac:spMkLst>
        </pc:spChg>
        <pc:picChg chg="add del mod ord">
          <ac:chgData name="Fredrik Elgström" userId="02775be8-c97d-4b5b-a6ad-e18f16c3265b" providerId="ADAL" clId="{47CB3D7E-E12E-42BD-97F8-EC1B04BBD371}" dt="2021-01-12T07:41:19.983" v="895" actId="478"/>
          <ac:picMkLst>
            <pc:docMk/>
            <pc:sldMk cId="27903608" sldId="375"/>
            <ac:picMk id="6" creationId="{F01D95A9-E558-430A-A7DF-C0FB69809A9F}"/>
          </ac:picMkLst>
        </pc:picChg>
        <pc:picChg chg="add mod ord">
          <ac:chgData name="Fredrik Elgström" userId="02775be8-c97d-4b5b-a6ad-e18f16c3265b" providerId="ADAL" clId="{47CB3D7E-E12E-42BD-97F8-EC1B04BBD371}" dt="2021-01-12T07:41:28.081" v="899" actId="962"/>
          <ac:picMkLst>
            <pc:docMk/>
            <pc:sldMk cId="27903608" sldId="375"/>
            <ac:picMk id="8" creationId="{CB0157BC-411B-4FF9-A078-B50F9741A14B}"/>
          </ac:picMkLst>
        </pc:picChg>
      </pc:sldChg>
      <pc:sldChg chg="modSp add mod ord">
        <pc:chgData name="Fredrik Elgström" userId="02775be8-c97d-4b5b-a6ad-e18f16c3265b" providerId="ADAL" clId="{47CB3D7E-E12E-42BD-97F8-EC1B04BBD371}" dt="2021-01-18T14:21:47.651" v="1768"/>
        <pc:sldMkLst>
          <pc:docMk/>
          <pc:sldMk cId="362143864" sldId="376"/>
        </pc:sldMkLst>
        <pc:spChg chg="mod">
          <ac:chgData name="Fredrik Elgström" userId="02775be8-c97d-4b5b-a6ad-e18f16c3265b" providerId="ADAL" clId="{47CB3D7E-E12E-42BD-97F8-EC1B04BBD371}" dt="2021-01-18T14:21:33.959" v="1763" actId="21"/>
          <ac:spMkLst>
            <pc:docMk/>
            <pc:sldMk cId="362143864" sldId="376"/>
            <ac:spMk id="3" creationId="{E4B271AC-6291-495E-A691-325967C36721}"/>
          </ac:spMkLst>
        </pc:spChg>
      </pc:sldChg>
      <pc:sldChg chg="addSp delSp modSp add mod ord replId">
        <pc:chgData name="Fredrik Elgström" userId="02775be8-c97d-4b5b-a6ad-e18f16c3265b" providerId="ADAL" clId="{47CB3D7E-E12E-42BD-97F8-EC1B04BBD371}" dt="2021-01-20T11:34:14.671" v="1908" actId="26606"/>
        <pc:sldMkLst>
          <pc:docMk/>
          <pc:sldMk cId="2142496505" sldId="377"/>
        </pc:sldMkLst>
        <pc:spChg chg="mod">
          <ac:chgData name="Fredrik Elgström" userId="02775be8-c97d-4b5b-a6ad-e18f16c3265b" providerId="ADAL" clId="{47CB3D7E-E12E-42BD-97F8-EC1B04BBD371}" dt="2021-01-20T11:30:35.664" v="1905" actId="26606"/>
          <ac:spMkLst>
            <pc:docMk/>
            <pc:sldMk cId="2142496505" sldId="377"/>
            <ac:spMk id="2" creationId="{7C949A41-6252-4B81-ADD6-EF3C3904FD8E}"/>
          </ac:spMkLst>
        </pc:spChg>
        <pc:spChg chg="mod">
          <ac:chgData name="Fredrik Elgström" userId="02775be8-c97d-4b5b-a6ad-e18f16c3265b" providerId="ADAL" clId="{47CB3D7E-E12E-42BD-97F8-EC1B04BBD371}" dt="2021-01-20T11:30:35.664" v="1905" actId="26606"/>
          <ac:spMkLst>
            <pc:docMk/>
            <pc:sldMk cId="2142496505" sldId="377"/>
            <ac:spMk id="3" creationId="{E4B271AC-6291-495E-A691-325967C36721}"/>
          </ac:spMkLst>
        </pc:spChg>
        <pc:picChg chg="del">
          <ac:chgData name="Fredrik Elgström" userId="02775be8-c97d-4b5b-a6ad-e18f16c3265b" providerId="ADAL" clId="{47CB3D7E-E12E-42BD-97F8-EC1B04BBD371}" dt="2021-01-20T11:30:29.878" v="1903" actId="478"/>
          <ac:picMkLst>
            <pc:docMk/>
            <pc:sldMk cId="2142496505" sldId="377"/>
            <ac:picMk id="6" creationId="{A2C23766-8D80-408F-B5A8-F1E4970B0DD0}"/>
          </ac:picMkLst>
        </pc:picChg>
        <pc:picChg chg="add del mod ord">
          <ac:chgData name="Fredrik Elgström" userId="02775be8-c97d-4b5b-a6ad-e18f16c3265b" providerId="ADAL" clId="{47CB3D7E-E12E-42BD-97F8-EC1B04BBD371}" dt="2021-01-20T11:31:00.115" v="1906" actId="478"/>
          <ac:picMkLst>
            <pc:docMk/>
            <pc:sldMk cId="2142496505" sldId="377"/>
            <ac:picMk id="7" creationId="{AAB4E0E1-4EC3-48DD-99D8-5F7431E3421B}"/>
          </ac:picMkLst>
        </pc:picChg>
        <pc:picChg chg="add mod ord">
          <ac:chgData name="Fredrik Elgström" userId="02775be8-c97d-4b5b-a6ad-e18f16c3265b" providerId="ADAL" clId="{47CB3D7E-E12E-42BD-97F8-EC1B04BBD371}" dt="2021-01-20T11:34:14.671" v="1908" actId="26606"/>
          <ac:picMkLst>
            <pc:docMk/>
            <pc:sldMk cId="2142496505" sldId="377"/>
            <ac:picMk id="9" creationId="{A76C234A-807D-4CE8-8445-67D0CF67FBA1}"/>
          </ac:picMkLst>
        </pc:picChg>
      </pc:sldChg>
      <pc:sldChg chg="addSp delSp modSp add mod ord setBg">
        <pc:chgData name="Fredrik Elgström" userId="02775be8-c97d-4b5b-a6ad-e18f16c3265b" providerId="ADAL" clId="{47CB3D7E-E12E-42BD-97F8-EC1B04BBD371}" dt="2021-01-20T09:33:58.983" v="1825" actId="478"/>
        <pc:sldMkLst>
          <pc:docMk/>
          <pc:sldMk cId="1378186215" sldId="378"/>
        </pc:sldMkLst>
        <pc:spChg chg="add del">
          <ac:chgData name="Fredrik Elgström" userId="02775be8-c97d-4b5b-a6ad-e18f16c3265b" providerId="ADAL" clId="{47CB3D7E-E12E-42BD-97F8-EC1B04BBD371}" dt="2021-01-12T12:27:36.878" v="1272" actId="26606"/>
          <ac:spMkLst>
            <pc:docMk/>
            <pc:sldMk cId="1378186215" sldId="378"/>
            <ac:spMk id="2" creationId="{7C949A41-6252-4B81-ADD6-EF3C3904FD8E}"/>
          </ac:spMkLst>
        </pc:spChg>
        <pc:spChg chg="add del">
          <ac:chgData name="Fredrik Elgström" userId="02775be8-c97d-4b5b-a6ad-e18f16c3265b" providerId="ADAL" clId="{47CB3D7E-E12E-42BD-97F8-EC1B04BBD371}" dt="2021-01-12T12:27:36.878" v="1272" actId="26606"/>
          <ac:spMkLst>
            <pc:docMk/>
            <pc:sldMk cId="1378186215" sldId="378"/>
            <ac:spMk id="3" creationId="{E4B271AC-6291-495E-A691-325967C36721}"/>
          </ac:spMkLst>
        </pc:spChg>
        <pc:spChg chg="add del">
          <ac:chgData name="Fredrik Elgström" userId="02775be8-c97d-4b5b-a6ad-e18f16c3265b" providerId="ADAL" clId="{47CB3D7E-E12E-42BD-97F8-EC1B04BBD371}" dt="2021-01-12T12:27:36.831" v="1271" actId="26606"/>
          <ac:spMkLst>
            <pc:docMk/>
            <pc:sldMk cId="1378186215" sldId="378"/>
            <ac:spMk id="71" creationId="{0E99ED6D-365F-4CAE-942F-ECA78F74BD7F}"/>
          </ac:spMkLst>
        </pc:spChg>
        <pc:spChg chg="add">
          <ac:chgData name="Fredrik Elgström" userId="02775be8-c97d-4b5b-a6ad-e18f16c3265b" providerId="ADAL" clId="{47CB3D7E-E12E-42BD-97F8-EC1B04BBD371}" dt="2021-01-12T12:27:36.878" v="1272" actId="26606"/>
          <ac:spMkLst>
            <pc:docMk/>
            <pc:sldMk cId="1378186215" sldId="378"/>
            <ac:spMk id="2052" creationId="{989683EB-D202-4B4D-B1BD-8BA6965FBEF5}"/>
          </ac:spMkLst>
        </pc:spChg>
        <pc:spChg chg="add del">
          <ac:chgData name="Fredrik Elgström" userId="02775be8-c97d-4b5b-a6ad-e18f16c3265b" providerId="ADAL" clId="{47CB3D7E-E12E-42BD-97F8-EC1B04BBD371}" dt="2021-01-20T09:33:58.983" v="1825" actId="478"/>
          <ac:spMkLst>
            <pc:docMk/>
            <pc:sldMk cId="1378186215" sldId="378"/>
            <ac:spMk id="2053" creationId="{7C949A41-6252-4B81-ADD6-EF3C3904FD8E}"/>
          </ac:spMkLst>
        </pc:spChg>
        <pc:spChg chg="add mod">
          <ac:chgData name="Fredrik Elgström" userId="02775be8-c97d-4b5b-a6ad-e18f16c3265b" providerId="ADAL" clId="{47CB3D7E-E12E-42BD-97F8-EC1B04BBD371}" dt="2021-01-12T12:28:59.232" v="1410" actId="20577"/>
          <ac:spMkLst>
            <pc:docMk/>
            <pc:sldMk cId="1378186215" sldId="378"/>
            <ac:spMk id="2054" creationId="{E4B271AC-6291-495E-A691-325967C36721}"/>
          </ac:spMkLst>
        </pc:spChg>
        <pc:picChg chg="ord">
          <ac:chgData name="Fredrik Elgström" userId="02775be8-c97d-4b5b-a6ad-e18f16c3265b" providerId="ADAL" clId="{47CB3D7E-E12E-42BD-97F8-EC1B04BBD371}" dt="2021-01-12T12:27:36.878" v="1272" actId="26606"/>
          <ac:picMkLst>
            <pc:docMk/>
            <pc:sldMk cId="1378186215" sldId="378"/>
            <ac:picMk id="4" creationId="{7BAFA416-26C7-4EDE-8CAE-8FD8D4E6F2ED}"/>
          </ac:picMkLst>
        </pc:picChg>
        <pc:picChg chg="add del mod">
          <ac:chgData name="Fredrik Elgström" userId="02775be8-c97d-4b5b-a6ad-e18f16c3265b" providerId="ADAL" clId="{47CB3D7E-E12E-42BD-97F8-EC1B04BBD371}" dt="2021-01-20T09:33:56.004" v="1824" actId="478"/>
          <ac:picMkLst>
            <pc:docMk/>
            <pc:sldMk cId="1378186215" sldId="378"/>
            <ac:picMk id="2050" creationId="{AAAFF0EC-1AD4-4867-A983-15B547646AAB}"/>
          </ac:picMkLst>
        </pc:picChg>
      </pc:sldChg>
      <pc:sldChg chg="addSp delSp modSp add mod ord setBg">
        <pc:chgData name="Fredrik Elgström" userId="02775be8-c97d-4b5b-a6ad-e18f16c3265b" providerId="ADAL" clId="{47CB3D7E-E12E-42BD-97F8-EC1B04BBD371}" dt="2021-01-12T08:59:24.035" v="1167"/>
        <pc:sldMkLst>
          <pc:docMk/>
          <pc:sldMk cId="2147585061" sldId="379"/>
        </pc:sldMkLst>
        <pc:spChg chg="del mod">
          <ac:chgData name="Fredrik Elgström" userId="02775be8-c97d-4b5b-a6ad-e18f16c3265b" providerId="ADAL" clId="{47CB3D7E-E12E-42BD-97F8-EC1B04BBD371}" dt="2021-01-12T08:59:05.632" v="1164" actId="478"/>
          <ac:spMkLst>
            <pc:docMk/>
            <pc:sldMk cId="2147585061" sldId="379"/>
            <ac:spMk id="2" creationId="{7C949A41-6252-4B81-ADD6-EF3C3904FD8E}"/>
          </ac:spMkLst>
        </pc:spChg>
        <pc:spChg chg="del mod">
          <ac:chgData name="Fredrik Elgström" userId="02775be8-c97d-4b5b-a6ad-e18f16c3265b" providerId="ADAL" clId="{47CB3D7E-E12E-42BD-97F8-EC1B04BBD371}" dt="2021-01-12T08:59:04.551" v="1163" actId="478"/>
          <ac:spMkLst>
            <pc:docMk/>
            <pc:sldMk cId="2147585061" sldId="379"/>
            <ac:spMk id="3" creationId="{E4B271AC-6291-495E-A691-325967C36721}"/>
          </ac:spMkLst>
        </pc:spChg>
        <pc:spChg chg="add">
          <ac:chgData name="Fredrik Elgström" userId="02775be8-c97d-4b5b-a6ad-e18f16c3265b" providerId="ADAL" clId="{47CB3D7E-E12E-42BD-97F8-EC1B04BBD371}" dt="2021-01-12T08:59:01.284" v="1162" actId="26606"/>
          <ac:spMkLst>
            <pc:docMk/>
            <pc:sldMk cId="2147585061" sldId="379"/>
            <ac:spMk id="11" creationId="{989683EB-D202-4B4D-B1BD-8BA6965FBEF5}"/>
          </ac:spMkLst>
        </pc:spChg>
        <pc:picChg chg="add mod ord">
          <ac:chgData name="Fredrik Elgström" userId="02775be8-c97d-4b5b-a6ad-e18f16c3265b" providerId="ADAL" clId="{47CB3D7E-E12E-42BD-97F8-EC1B04BBD371}" dt="2021-01-12T08:59:13.543" v="1165" actId="29295"/>
          <ac:picMkLst>
            <pc:docMk/>
            <pc:sldMk cId="2147585061" sldId="379"/>
            <ac:picMk id="6" creationId="{95D34F5F-2865-4AA7-8ED0-3D1428E46A2F}"/>
          </ac:picMkLst>
        </pc:picChg>
      </pc:sldChg>
      <pc:sldChg chg="add">
        <pc:chgData name="Fredrik Elgström" userId="02775be8-c97d-4b5b-a6ad-e18f16c3265b" providerId="ADAL" clId="{47CB3D7E-E12E-42BD-97F8-EC1B04BBD371}" dt="2021-01-12T08:26:18.343" v="1070"/>
        <pc:sldMkLst>
          <pc:docMk/>
          <pc:sldMk cId="2761391048" sldId="380"/>
        </pc:sldMkLst>
      </pc:sldChg>
      <pc:sldChg chg="modSp add del mod ord">
        <pc:chgData name="Fredrik Elgström" userId="02775be8-c97d-4b5b-a6ad-e18f16c3265b" providerId="ADAL" clId="{47CB3D7E-E12E-42BD-97F8-EC1B04BBD371}" dt="2021-01-18T14:20:49.746" v="1762" actId="47"/>
        <pc:sldMkLst>
          <pc:docMk/>
          <pc:sldMk cId="2901670141" sldId="381"/>
        </pc:sldMkLst>
        <pc:spChg chg="mod">
          <ac:chgData name="Fredrik Elgström" userId="02775be8-c97d-4b5b-a6ad-e18f16c3265b" providerId="ADAL" clId="{47CB3D7E-E12E-42BD-97F8-EC1B04BBD371}" dt="2021-01-12T10:24:13.397" v="1185" actId="20577"/>
          <ac:spMkLst>
            <pc:docMk/>
            <pc:sldMk cId="2901670141" sldId="381"/>
            <ac:spMk id="2" creationId="{7C949A41-6252-4B81-ADD6-EF3C3904FD8E}"/>
          </ac:spMkLst>
        </pc:spChg>
      </pc:sldChg>
      <pc:sldChg chg="addSp delSp modSp add mod ord">
        <pc:chgData name="Fredrik Elgström" userId="02775be8-c97d-4b5b-a6ad-e18f16c3265b" providerId="ADAL" clId="{47CB3D7E-E12E-42BD-97F8-EC1B04BBD371}" dt="2021-01-12T08:50:26.111" v="1111"/>
        <pc:sldMkLst>
          <pc:docMk/>
          <pc:sldMk cId="2878237041" sldId="382"/>
        </pc:sldMkLst>
        <pc:picChg chg="del">
          <ac:chgData name="Fredrik Elgström" userId="02775be8-c97d-4b5b-a6ad-e18f16c3265b" providerId="ADAL" clId="{47CB3D7E-E12E-42BD-97F8-EC1B04BBD371}" dt="2021-01-12T08:45:32.809" v="1104" actId="478"/>
          <ac:picMkLst>
            <pc:docMk/>
            <pc:sldMk cId="2878237041" sldId="382"/>
            <ac:picMk id="3" creationId="{78383EBE-1BF5-41ED-8F06-C56BFBDE9E1C}"/>
          </ac:picMkLst>
        </pc:picChg>
        <pc:picChg chg="del">
          <ac:chgData name="Fredrik Elgström" userId="02775be8-c97d-4b5b-a6ad-e18f16c3265b" providerId="ADAL" clId="{47CB3D7E-E12E-42BD-97F8-EC1B04BBD371}" dt="2021-01-12T08:45:32.809" v="1104" actId="478"/>
          <ac:picMkLst>
            <pc:docMk/>
            <pc:sldMk cId="2878237041" sldId="382"/>
            <ac:picMk id="4" creationId="{69E5122D-E5E7-43EA-98A8-8FFCF3DA4689}"/>
          </ac:picMkLst>
        </pc:picChg>
        <pc:picChg chg="add mod">
          <ac:chgData name="Fredrik Elgström" userId="02775be8-c97d-4b5b-a6ad-e18f16c3265b" providerId="ADAL" clId="{47CB3D7E-E12E-42BD-97F8-EC1B04BBD371}" dt="2021-01-12T08:45:52.763" v="1109" actId="962"/>
          <ac:picMkLst>
            <pc:docMk/>
            <pc:sldMk cId="2878237041" sldId="382"/>
            <ac:picMk id="5" creationId="{821708D1-3949-4EF6-97B5-29700955F481}"/>
          </ac:picMkLst>
        </pc:picChg>
      </pc:sldChg>
      <pc:sldChg chg="addSp delSp modSp add mod ord setBg">
        <pc:chgData name="Fredrik Elgström" userId="02775be8-c97d-4b5b-a6ad-e18f16c3265b" providerId="ADAL" clId="{47CB3D7E-E12E-42BD-97F8-EC1B04BBD371}" dt="2021-01-12T11:38:05.102" v="1251" actId="14100"/>
        <pc:sldMkLst>
          <pc:docMk/>
          <pc:sldMk cId="3517221073" sldId="383"/>
        </pc:sldMkLst>
        <pc:spChg chg="del mod">
          <ac:chgData name="Fredrik Elgström" userId="02775be8-c97d-4b5b-a6ad-e18f16c3265b" providerId="ADAL" clId="{47CB3D7E-E12E-42BD-97F8-EC1B04BBD371}" dt="2021-01-12T11:36:01.990" v="1199" actId="478"/>
          <ac:spMkLst>
            <pc:docMk/>
            <pc:sldMk cId="3517221073" sldId="383"/>
            <ac:spMk id="2" creationId="{7C949A41-6252-4B81-ADD6-EF3C3904FD8E}"/>
          </ac:spMkLst>
        </pc:spChg>
        <pc:spChg chg="del">
          <ac:chgData name="Fredrik Elgström" userId="02775be8-c97d-4b5b-a6ad-e18f16c3265b" providerId="ADAL" clId="{47CB3D7E-E12E-42BD-97F8-EC1B04BBD371}" dt="2021-01-12T11:33:19.351" v="1189" actId="931"/>
          <ac:spMkLst>
            <pc:docMk/>
            <pc:sldMk cId="3517221073" sldId="383"/>
            <ac:spMk id="3" creationId="{E4B271AC-6291-495E-A691-325967C36721}"/>
          </ac:spMkLst>
        </pc:spChg>
        <pc:spChg chg="add del mod">
          <ac:chgData name="Fredrik Elgström" userId="02775be8-c97d-4b5b-a6ad-e18f16c3265b" providerId="ADAL" clId="{47CB3D7E-E12E-42BD-97F8-EC1B04BBD371}" dt="2021-01-12T11:36:06.828" v="1202" actId="478"/>
          <ac:spMkLst>
            <pc:docMk/>
            <pc:sldMk cId="3517221073" sldId="383"/>
            <ac:spMk id="10" creationId="{AF72D177-774C-4749-9F98-385A1A2E3CC5}"/>
          </ac:spMkLst>
        </pc:spChg>
        <pc:spChg chg="add del">
          <ac:chgData name="Fredrik Elgström" userId="02775be8-c97d-4b5b-a6ad-e18f16c3265b" providerId="ADAL" clId="{47CB3D7E-E12E-42BD-97F8-EC1B04BBD371}" dt="2021-01-12T11:36:11.894" v="1203" actId="26606"/>
          <ac:spMkLst>
            <pc:docMk/>
            <pc:sldMk cId="3517221073" sldId="383"/>
            <ac:spMk id="17" creationId="{989683EB-D202-4B4D-B1BD-8BA6965FBEF5}"/>
          </ac:spMkLst>
        </pc:spChg>
        <pc:spChg chg="add">
          <ac:chgData name="Fredrik Elgström" userId="02775be8-c97d-4b5b-a6ad-e18f16c3265b" providerId="ADAL" clId="{47CB3D7E-E12E-42BD-97F8-EC1B04BBD371}" dt="2021-01-12T11:36:11.894" v="1203" actId="26606"/>
          <ac:spMkLst>
            <pc:docMk/>
            <pc:sldMk cId="3517221073" sldId="383"/>
            <ac:spMk id="22" creationId="{21FFDA05-9640-4040-B33E-D46FD04434DB}"/>
          </ac:spMkLst>
        </pc:spChg>
        <pc:picChg chg="ord">
          <ac:chgData name="Fredrik Elgström" userId="02775be8-c97d-4b5b-a6ad-e18f16c3265b" providerId="ADAL" clId="{47CB3D7E-E12E-42BD-97F8-EC1B04BBD371}" dt="2021-01-12T11:35:55.406" v="1198" actId="26606"/>
          <ac:picMkLst>
            <pc:docMk/>
            <pc:sldMk cId="3517221073" sldId="383"/>
            <ac:picMk id="4" creationId="{7BAFA416-26C7-4EDE-8CAE-8FD8D4E6F2ED}"/>
          </ac:picMkLst>
        </pc:picChg>
        <pc:picChg chg="add del mod">
          <ac:chgData name="Fredrik Elgström" userId="02775be8-c97d-4b5b-a6ad-e18f16c3265b" providerId="ADAL" clId="{47CB3D7E-E12E-42BD-97F8-EC1B04BBD371}" dt="2021-01-12T11:34:11.924" v="1196" actId="478"/>
          <ac:picMkLst>
            <pc:docMk/>
            <pc:sldMk cId="3517221073" sldId="383"/>
            <ac:picMk id="6" creationId="{82BE4073-B7DC-466C-9F02-1FC6CD8D8BD7}"/>
          </ac:picMkLst>
        </pc:picChg>
        <pc:picChg chg="add del mod">
          <ac:chgData name="Fredrik Elgström" userId="02775be8-c97d-4b5b-a6ad-e18f16c3265b" providerId="ADAL" clId="{47CB3D7E-E12E-42BD-97F8-EC1B04BBD371}" dt="2021-01-12T11:34:09.940" v="1195" actId="478"/>
          <ac:picMkLst>
            <pc:docMk/>
            <pc:sldMk cId="3517221073" sldId="383"/>
            <ac:picMk id="8" creationId="{2F10F670-56EC-4669-8695-2ECBD4065BA9}"/>
          </ac:picMkLst>
        </pc:picChg>
        <pc:picChg chg="add del mod ord">
          <ac:chgData name="Fredrik Elgström" userId="02775be8-c97d-4b5b-a6ad-e18f16c3265b" providerId="ADAL" clId="{47CB3D7E-E12E-42BD-97F8-EC1B04BBD371}" dt="2021-01-12T11:38:05.102" v="1251" actId="14100"/>
          <ac:picMkLst>
            <pc:docMk/>
            <pc:sldMk cId="3517221073" sldId="383"/>
            <ac:picMk id="12" creationId="{84EFEB2A-804E-4B69-AB53-A9FE00345D8F}"/>
          </ac:picMkLst>
        </pc:picChg>
      </pc:sldChg>
      <pc:sldChg chg="addSp delSp modSp add mod ord setBg">
        <pc:chgData name="Fredrik Elgström" userId="02775be8-c97d-4b5b-a6ad-e18f16c3265b" providerId="ADAL" clId="{47CB3D7E-E12E-42BD-97F8-EC1B04BBD371}" dt="2021-01-18T11:10:51.914" v="1753" actId="108"/>
        <pc:sldMkLst>
          <pc:docMk/>
          <pc:sldMk cId="159242410" sldId="384"/>
        </pc:sldMkLst>
        <pc:spChg chg="mod">
          <ac:chgData name="Fredrik Elgström" userId="02775be8-c97d-4b5b-a6ad-e18f16c3265b" providerId="ADAL" clId="{47CB3D7E-E12E-42BD-97F8-EC1B04BBD371}" dt="2021-01-18T11:10:24.869" v="1750" actId="120"/>
          <ac:spMkLst>
            <pc:docMk/>
            <pc:sldMk cId="159242410" sldId="384"/>
            <ac:spMk id="2" creationId="{7C949A41-6252-4B81-ADD6-EF3C3904FD8E}"/>
          </ac:spMkLst>
        </pc:spChg>
        <pc:spChg chg="del mod">
          <ac:chgData name="Fredrik Elgström" userId="02775be8-c97d-4b5b-a6ad-e18f16c3265b" providerId="ADAL" clId="{47CB3D7E-E12E-42BD-97F8-EC1B04BBD371}" dt="2021-01-18T11:05:17.599" v="1591" actId="931"/>
          <ac:spMkLst>
            <pc:docMk/>
            <pc:sldMk cId="159242410" sldId="384"/>
            <ac:spMk id="3" creationId="{E4B271AC-6291-495E-A691-325967C36721}"/>
          </ac:spMkLst>
        </pc:spChg>
        <pc:spChg chg="add">
          <ac:chgData name="Fredrik Elgström" userId="02775be8-c97d-4b5b-a6ad-e18f16c3265b" providerId="ADAL" clId="{47CB3D7E-E12E-42BD-97F8-EC1B04BBD371}" dt="2021-01-18T11:06:37.449" v="1600" actId="26606"/>
          <ac:spMkLst>
            <pc:docMk/>
            <pc:sldMk cId="159242410" sldId="384"/>
            <ac:spMk id="73" creationId="{800ECB84-C1FB-4283-8702-422EB096BD96}"/>
          </ac:spMkLst>
        </pc:spChg>
        <pc:spChg chg="add mod">
          <ac:chgData name="Fredrik Elgström" userId="02775be8-c97d-4b5b-a6ad-e18f16c3265b" providerId="ADAL" clId="{47CB3D7E-E12E-42BD-97F8-EC1B04BBD371}" dt="2021-01-18T11:10:51.914" v="1753" actId="108"/>
          <ac:spMkLst>
            <pc:docMk/>
            <pc:sldMk cId="159242410" sldId="384"/>
            <ac:spMk id="1030" creationId="{7C813015-3C7A-4158-BC5F-B5B46F5E3F97}"/>
          </ac:spMkLst>
        </pc:spChg>
        <pc:picChg chg="ord">
          <ac:chgData name="Fredrik Elgström" userId="02775be8-c97d-4b5b-a6ad-e18f16c3265b" providerId="ADAL" clId="{47CB3D7E-E12E-42BD-97F8-EC1B04BBD371}" dt="2021-01-18T11:06:37.449" v="1600" actId="26606"/>
          <ac:picMkLst>
            <pc:docMk/>
            <pc:sldMk cId="159242410" sldId="384"/>
            <ac:picMk id="4" creationId="{7BAFA416-26C7-4EDE-8CAE-8FD8D4E6F2ED}"/>
          </ac:picMkLst>
        </pc:picChg>
        <pc:picChg chg="add mod ord">
          <ac:chgData name="Fredrik Elgström" userId="02775be8-c97d-4b5b-a6ad-e18f16c3265b" providerId="ADAL" clId="{47CB3D7E-E12E-42BD-97F8-EC1B04BBD371}" dt="2021-01-18T11:06:37.449" v="1600" actId="26606"/>
          <ac:picMkLst>
            <pc:docMk/>
            <pc:sldMk cId="159242410" sldId="384"/>
            <ac:picMk id="6" creationId="{D5B13CEF-C2F5-46A8-8A3D-998348EB867B}"/>
          </ac:picMkLst>
        </pc:picChg>
        <pc:picChg chg="add mod">
          <ac:chgData name="Fredrik Elgström" userId="02775be8-c97d-4b5b-a6ad-e18f16c3265b" providerId="ADAL" clId="{47CB3D7E-E12E-42BD-97F8-EC1B04BBD371}" dt="2021-01-18T11:06:37.449" v="1600" actId="26606"/>
          <ac:picMkLst>
            <pc:docMk/>
            <pc:sldMk cId="159242410" sldId="384"/>
            <ac:picMk id="8" creationId="{D3634C48-9EF1-4001-BABC-D9EC5134C6E0}"/>
          </ac:picMkLst>
        </pc:picChg>
        <pc:picChg chg="add mod">
          <ac:chgData name="Fredrik Elgström" userId="02775be8-c97d-4b5b-a6ad-e18f16c3265b" providerId="ADAL" clId="{47CB3D7E-E12E-42BD-97F8-EC1B04BBD371}" dt="2021-01-18T11:06:37.449" v="1600" actId="26606"/>
          <ac:picMkLst>
            <pc:docMk/>
            <pc:sldMk cId="159242410" sldId="384"/>
            <ac:picMk id="1026" creationId="{04F1479D-DE56-43A5-B7D2-92DA50C35E63}"/>
          </ac:picMkLst>
        </pc:picChg>
        <pc:cxnChg chg="add">
          <ac:chgData name="Fredrik Elgström" userId="02775be8-c97d-4b5b-a6ad-e18f16c3265b" providerId="ADAL" clId="{47CB3D7E-E12E-42BD-97F8-EC1B04BBD371}" dt="2021-01-18T11:06:37.449" v="1600" actId="26606"/>
          <ac:cxnSpMkLst>
            <pc:docMk/>
            <pc:sldMk cId="159242410" sldId="384"/>
            <ac:cxnSpMk id="75" creationId="{92BFA6EF-C8B5-4562-9718-3167CB1C9C27}"/>
          </ac:cxnSpMkLst>
        </pc:cxnChg>
      </pc:sldChg>
      <pc:sldChg chg="add">
        <pc:chgData name="Fredrik Elgström" userId="02775be8-c97d-4b5b-a6ad-e18f16c3265b" providerId="ADAL" clId="{47CB3D7E-E12E-42BD-97F8-EC1B04BBD371}" dt="2021-01-12T12:23:56.792" v="1268" actId="2890"/>
        <pc:sldMkLst>
          <pc:docMk/>
          <pc:sldMk cId="2247775348" sldId="385"/>
        </pc:sldMkLst>
      </pc:sldChg>
      <pc:sldChg chg="add replId">
        <pc:chgData name="Fredrik Elgström" userId="02775be8-c97d-4b5b-a6ad-e18f16c3265b" providerId="ADAL" clId="{47CB3D7E-E12E-42BD-97F8-EC1B04BBD371}" dt="2021-01-12T12:23:56.792" v="1268" actId="2890"/>
        <pc:sldMkLst>
          <pc:docMk/>
          <pc:sldMk cId="1991092894" sldId="386"/>
        </pc:sldMkLst>
      </pc:sldChg>
      <pc:sldChg chg="addSp modSp add mod">
        <pc:chgData name="Fredrik Elgström" userId="02775be8-c97d-4b5b-a6ad-e18f16c3265b" providerId="ADAL" clId="{47CB3D7E-E12E-42BD-97F8-EC1B04BBD371}" dt="2021-01-20T08:19:40.213" v="1822" actId="20577"/>
        <pc:sldMkLst>
          <pc:docMk/>
          <pc:sldMk cId="718493792" sldId="387"/>
        </pc:sldMkLst>
        <pc:spChg chg="mod">
          <ac:chgData name="Fredrik Elgström" userId="02775be8-c97d-4b5b-a6ad-e18f16c3265b" providerId="ADAL" clId="{47CB3D7E-E12E-42BD-97F8-EC1B04BBD371}" dt="2021-01-12T12:27:53.534" v="1280" actId="20577"/>
          <ac:spMkLst>
            <pc:docMk/>
            <pc:sldMk cId="718493792" sldId="387"/>
            <ac:spMk id="2" creationId="{7C949A41-6252-4B81-ADD6-EF3C3904FD8E}"/>
          </ac:spMkLst>
        </pc:spChg>
        <pc:spChg chg="mod">
          <ac:chgData name="Fredrik Elgström" userId="02775be8-c97d-4b5b-a6ad-e18f16c3265b" providerId="ADAL" clId="{47CB3D7E-E12E-42BD-97F8-EC1B04BBD371}" dt="2021-01-20T08:19:40.213" v="1822" actId="20577"/>
          <ac:spMkLst>
            <pc:docMk/>
            <pc:sldMk cId="718493792" sldId="387"/>
            <ac:spMk id="3" creationId="{E4B271AC-6291-495E-A691-325967C36721}"/>
          </ac:spMkLst>
        </pc:spChg>
        <pc:picChg chg="add mod">
          <ac:chgData name="Fredrik Elgström" userId="02775be8-c97d-4b5b-a6ad-e18f16c3265b" providerId="ADAL" clId="{47CB3D7E-E12E-42BD-97F8-EC1B04BBD371}" dt="2021-01-19T09:09:41.693" v="1773" actId="1076"/>
          <ac:picMkLst>
            <pc:docMk/>
            <pc:sldMk cId="718493792" sldId="387"/>
            <ac:picMk id="6" creationId="{2AB4EDA6-5D23-4AA1-A290-DC92F1BEBD2D}"/>
          </ac:picMkLst>
        </pc:picChg>
        <pc:picChg chg="add mod">
          <ac:chgData name="Fredrik Elgström" userId="02775be8-c97d-4b5b-a6ad-e18f16c3265b" providerId="ADAL" clId="{47CB3D7E-E12E-42BD-97F8-EC1B04BBD371}" dt="2021-01-19T09:10:41.283" v="1778" actId="14100"/>
          <ac:picMkLst>
            <pc:docMk/>
            <pc:sldMk cId="718493792" sldId="387"/>
            <ac:picMk id="8" creationId="{1F013021-60A3-4B9F-9E6E-798073E79C86}"/>
          </ac:picMkLst>
        </pc:picChg>
      </pc:sldChg>
      <pc:sldChg chg="modSp add mod ord">
        <pc:chgData name="Fredrik Elgström" userId="02775be8-c97d-4b5b-a6ad-e18f16c3265b" providerId="ADAL" clId="{47CB3D7E-E12E-42BD-97F8-EC1B04BBD371}" dt="2021-01-12T13:46:25.539" v="1561" actId="20577"/>
        <pc:sldMkLst>
          <pc:docMk/>
          <pc:sldMk cId="3553505522" sldId="388"/>
        </pc:sldMkLst>
        <pc:spChg chg="mod">
          <ac:chgData name="Fredrik Elgström" userId="02775be8-c97d-4b5b-a6ad-e18f16c3265b" providerId="ADAL" clId="{47CB3D7E-E12E-42BD-97F8-EC1B04BBD371}" dt="2021-01-12T13:46:22.854" v="1560" actId="20577"/>
          <ac:spMkLst>
            <pc:docMk/>
            <pc:sldMk cId="3553505522" sldId="388"/>
            <ac:spMk id="2" creationId="{00000000-0000-0000-0000-000000000000}"/>
          </ac:spMkLst>
        </pc:spChg>
        <pc:spChg chg="mod">
          <ac:chgData name="Fredrik Elgström" userId="02775be8-c97d-4b5b-a6ad-e18f16c3265b" providerId="ADAL" clId="{47CB3D7E-E12E-42BD-97F8-EC1B04BBD371}" dt="2021-01-12T13:46:25.539" v="1561" actId="20577"/>
          <ac:spMkLst>
            <pc:docMk/>
            <pc:sldMk cId="3553505522" sldId="388"/>
            <ac:spMk id="3" creationId="{00000000-0000-0000-0000-000000000000}"/>
          </ac:spMkLst>
        </pc:spChg>
      </pc:sldChg>
    </pc:docChg>
  </pc:docChgLst>
  <pc:docChgLst>
    <pc:chgData name="Fredrik" userId="02775be8-c97d-4b5b-a6ad-e18f16c3265b" providerId="ADAL" clId="{47CB3D7E-E12E-42BD-97F8-EC1B04BBD371}"/>
    <pc:docChg chg="undo custSel mod modSld sldOrd">
      <pc:chgData name="Fredrik" userId="02775be8-c97d-4b5b-a6ad-e18f16c3265b" providerId="ADAL" clId="{47CB3D7E-E12E-42BD-97F8-EC1B04BBD371}" dt="2021-01-13T07:58:29.974" v="152" actId="404"/>
      <pc:docMkLst>
        <pc:docMk/>
      </pc:docMkLst>
      <pc:sldChg chg="addSp modSp mod ord setBg">
        <pc:chgData name="Fredrik" userId="02775be8-c97d-4b5b-a6ad-e18f16c3265b" providerId="ADAL" clId="{47CB3D7E-E12E-42BD-97F8-EC1B04BBD371}" dt="2021-01-13T07:58:29.974" v="152" actId="404"/>
        <pc:sldMkLst>
          <pc:docMk/>
          <pc:sldMk cId="2142496505" sldId="377"/>
        </pc:sldMkLst>
        <pc:spChg chg="mod">
          <ac:chgData name="Fredrik" userId="02775be8-c97d-4b5b-a6ad-e18f16c3265b" providerId="ADAL" clId="{47CB3D7E-E12E-42BD-97F8-EC1B04BBD371}" dt="2021-01-13T07:58:29.974" v="152" actId="404"/>
          <ac:spMkLst>
            <pc:docMk/>
            <pc:sldMk cId="2142496505" sldId="377"/>
            <ac:spMk id="2" creationId="{7C949A41-6252-4B81-ADD6-EF3C3904FD8E}"/>
          </ac:spMkLst>
        </pc:spChg>
        <pc:spChg chg="mod">
          <ac:chgData name="Fredrik" userId="02775be8-c97d-4b5b-a6ad-e18f16c3265b" providerId="ADAL" clId="{47CB3D7E-E12E-42BD-97F8-EC1B04BBD371}" dt="2021-01-13T07:57:35.130" v="99" actId="20577"/>
          <ac:spMkLst>
            <pc:docMk/>
            <pc:sldMk cId="2142496505" sldId="377"/>
            <ac:spMk id="3" creationId="{E4B271AC-6291-495E-A691-325967C36721}"/>
          </ac:spMkLst>
        </pc:spChg>
        <pc:picChg chg="add mod ord">
          <ac:chgData name="Fredrik" userId="02775be8-c97d-4b5b-a6ad-e18f16c3265b" providerId="ADAL" clId="{47CB3D7E-E12E-42BD-97F8-EC1B04BBD371}" dt="2021-01-13T07:56:03.903" v="8" actId="26606"/>
          <ac:picMkLst>
            <pc:docMk/>
            <pc:sldMk cId="2142496505" sldId="377"/>
            <ac:picMk id="6" creationId="{A2C23766-8D80-408F-B5A8-F1E4970B0DD0}"/>
          </ac:picMkLst>
        </pc:picChg>
      </pc:sldChg>
      <pc:sldChg chg="addSp delSp modSp mod">
        <pc:chgData name="Fredrik" userId="02775be8-c97d-4b5b-a6ad-e18f16c3265b" providerId="ADAL" clId="{47CB3D7E-E12E-42BD-97F8-EC1B04BBD371}" dt="2021-01-13T07:48:34.082" v="4" actId="26606"/>
        <pc:sldMkLst>
          <pc:docMk/>
          <pc:sldMk cId="2147585061" sldId="379"/>
        </pc:sldMkLst>
        <pc:spChg chg="add del">
          <ac:chgData name="Fredrik" userId="02775be8-c97d-4b5b-a6ad-e18f16c3265b" providerId="ADAL" clId="{47CB3D7E-E12E-42BD-97F8-EC1B04BBD371}" dt="2021-01-13T07:48:34.082" v="4" actId="26606"/>
          <ac:spMkLst>
            <pc:docMk/>
            <pc:sldMk cId="2147585061" sldId="379"/>
            <ac:spMk id="11" creationId="{989683EB-D202-4B4D-B1BD-8BA6965FBEF5}"/>
          </ac:spMkLst>
        </pc:spChg>
        <pc:spChg chg="add del">
          <ac:chgData name="Fredrik" userId="02775be8-c97d-4b5b-a6ad-e18f16c3265b" providerId="ADAL" clId="{47CB3D7E-E12E-42BD-97F8-EC1B04BBD371}" dt="2021-01-13T07:48:34.079" v="3" actId="26606"/>
          <ac:spMkLst>
            <pc:docMk/>
            <pc:sldMk cId="2147585061" sldId="379"/>
            <ac:spMk id="16" creationId="{0E99ED6D-365F-4CAE-942F-ECA78F74BD7F}"/>
          </ac:spMkLst>
        </pc:spChg>
        <pc:spChg chg="add del">
          <ac:chgData name="Fredrik" userId="02775be8-c97d-4b5b-a6ad-e18f16c3265b" providerId="ADAL" clId="{47CB3D7E-E12E-42BD-97F8-EC1B04BBD371}" dt="2021-01-13T07:48:34.079" v="3" actId="26606"/>
          <ac:spMkLst>
            <pc:docMk/>
            <pc:sldMk cId="2147585061" sldId="379"/>
            <ac:spMk id="18" creationId="{CD0FF873-0D97-4AE7-A97E-539910376DCF}"/>
          </ac:spMkLst>
        </pc:spChg>
        <pc:spChg chg="add">
          <ac:chgData name="Fredrik" userId="02775be8-c97d-4b5b-a6ad-e18f16c3265b" providerId="ADAL" clId="{47CB3D7E-E12E-42BD-97F8-EC1B04BBD371}" dt="2021-01-13T07:48:34.082" v="4" actId="26606"/>
          <ac:spMkLst>
            <pc:docMk/>
            <pc:sldMk cId="2147585061" sldId="379"/>
            <ac:spMk id="20" creationId="{21FFDA05-9640-4040-B33E-D46FD04434DB}"/>
          </ac:spMkLst>
        </pc:spChg>
        <pc:picChg chg="add mod">
          <ac:chgData name="Fredrik" userId="02775be8-c97d-4b5b-a6ad-e18f16c3265b" providerId="ADAL" clId="{47CB3D7E-E12E-42BD-97F8-EC1B04BBD371}" dt="2021-01-13T07:48:34.082" v="4" actId="26606"/>
          <ac:picMkLst>
            <pc:docMk/>
            <pc:sldMk cId="2147585061" sldId="379"/>
            <ac:picMk id="3" creationId="{67A97099-56E8-4CC2-8B0E-E4595B5BB678}"/>
          </ac:picMkLst>
        </pc:picChg>
        <pc:picChg chg="ord">
          <ac:chgData name="Fredrik" userId="02775be8-c97d-4b5b-a6ad-e18f16c3265b" providerId="ADAL" clId="{47CB3D7E-E12E-42BD-97F8-EC1B04BBD371}" dt="2021-01-13T07:48:34.082" v="4" actId="26606"/>
          <ac:picMkLst>
            <pc:docMk/>
            <pc:sldMk cId="2147585061" sldId="379"/>
            <ac:picMk id="4" creationId="{7BAFA416-26C7-4EDE-8CAE-8FD8D4E6F2ED}"/>
          </ac:picMkLst>
        </pc:picChg>
        <pc:picChg chg="del">
          <ac:chgData name="Fredrik" userId="02775be8-c97d-4b5b-a6ad-e18f16c3265b" providerId="ADAL" clId="{47CB3D7E-E12E-42BD-97F8-EC1B04BBD371}" dt="2021-01-13T07:48:23.933" v="0" actId="478"/>
          <ac:picMkLst>
            <pc:docMk/>
            <pc:sldMk cId="2147585061" sldId="379"/>
            <ac:picMk id="6" creationId="{95D34F5F-2865-4AA7-8ED0-3D1428E46A2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CDB61D-FBE2-4DF4-AA20-2A202841F18F}" type="doc">
      <dgm:prSet loTypeId="urn:microsoft.com/office/officeart/2005/8/layout/default" loCatId="list" qsTypeId="urn:microsoft.com/office/officeart/2005/8/quickstyle/simple1" qsCatId="simple" csTypeId="urn:microsoft.com/office/officeart/2005/8/colors/accent1_5" csCatId="accent1" phldr="1"/>
      <dgm:spPr/>
      <dgm:t>
        <a:bodyPr/>
        <a:lstStyle/>
        <a:p>
          <a:endParaRPr lang="sv-SE"/>
        </a:p>
      </dgm:t>
    </dgm:pt>
    <dgm:pt modelId="{5EEA0A1E-DC06-4E6D-8CAB-BF3749A72385}">
      <dgm:prSet phldrT="[Text]"/>
      <dgm:spPr/>
      <dgm:t>
        <a:bodyPr/>
        <a:lstStyle/>
        <a:p>
          <a:r>
            <a:rPr lang="sv-SE" dirty="0"/>
            <a:t>Jörgen Olsson</a:t>
          </a:r>
        </a:p>
      </dgm:t>
    </dgm:pt>
    <dgm:pt modelId="{63E96664-D2F5-4A29-9641-F584F9BCD257}" type="parTrans" cxnId="{24A8EA45-9A7D-4497-A7AD-B177F3BA5187}">
      <dgm:prSet/>
      <dgm:spPr/>
      <dgm:t>
        <a:bodyPr/>
        <a:lstStyle/>
        <a:p>
          <a:endParaRPr lang="sv-SE"/>
        </a:p>
      </dgm:t>
    </dgm:pt>
    <dgm:pt modelId="{3786DAA0-5396-4A27-984C-EB1F076254D8}" type="sibTrans" cxnId="{24A8EA45-9A7D-4497-A7AD-B177F3BA5187}">
      <dgm:prSet/>
      <dgm:spPr/>
      <dgm:t>
        <a:bodyPr/>
        <a:lstStyle/>
        <a:p>
          <a:endParaRPr lang="sv-SE"/>
        </a:p>
      </dgm:t>
    </dgm:pt>
    <dgm:pt modelId="{D533640F-3428-47C0-9765-8C4244F4F1F6}">
      <dgm:prSet phldrT="[Text]"/>
      <dgm:spPr/>
      <dgm:t>
        <a:bodyPr/>
        <a:lstStyle/>
        <a:p>
          <a:r>
            <a:rPr lang="sv-SE" dirty="0"/>
            <a:t>Arne Jönsson</a:t>
          </a:r>
        </a:p>
      </dgm:t>
    </dgm:pt>
    <dgm:pt modelId="{2E454DC6-881A-4C28-B494-677E4BD4152E}" type="parTrans" cxnId="{02D4C3BE-23D8-4FBD-80C9-527547E6D62F}">
      <dgm:prSet/>
      <dgm:spPr/>
      <dgm:t>
        <a:bodyPr/>
        <a:lstStyle/>
        <a:p>
          <a:endParaRPr lang="sv-SE"/>
        </a:p>
      </dgm:t>
    </dgm:pt>
    <dgm:pt modelId="{75C12DD0-534A-492E-BAFA-0BD86B0A0062}" type="sibTrans" cxnId="{02D4C3BE-23D8-4FBD-80C9-527547E6D62F}">
      <dgm:prSet/>
      <dgm:spPr/>
      <dgm:t>
        <a:bodyPr/>
        <a:lstStyle/>
        <a:p>
          <a:endParaRPr lang="sv-SE"/>
        </a:p>
      </dgm:t>
    </dgm:pt>
    <dgm:pt modelId="{4D3927C1-CAD2-4146-96AE-BCBD8BCD999B}">
      <dgm:prSet phldrT="[Text]"/>
      <dgm:spPr/>
      <dgm:t>
        <a:bodyPr/>
        <a:lstStyle/>
        <a:p>
          <a:r>
            <a:rPr lang="sv-SE" dirty="0"/>
            <a:t>Anders Hylén</a:t>
          </a:r>
        </a:p>
      </dgm:t>
    </dgm:pt>
    <dgm:pt modelId="{F2D6A2E8-6B37-40A1-967E-45DE5FCD9B5D}" type="parTrans" cxnId="{2E4360FA-4D91-4033-BE2B-AD77FC70DB9F}">
      <dgm:prSet/>
      <dgm:spPr/>
      <dgm:t>
        <a:bodyPr/>
        <a:lstStyle/>
        <a:p>
          <a:endParaRPr lang="sv-SE"/>
        </a:p>
      </dgm:t>
    </dgm:pt>
    <dgm:pt modelId="{44A79DC6-1E08-4A1B-8DC8-ECB6A9B2884D}" type="sibTrans" cxnId="{2E4360FA-4D91-4033-BE2B-AD77FC70DB9F}">
      <dgm:prSet/>
      <dgm:spPr/>
      <dgm:t>
        <a:bodyPr/>
        <a:lstStyle/>
        <a:p>
          <a:endParaRPr lang="sv-SE"/>
        </a:p>
      </dgm:t>
    </dgm:pt>
    <dgm:pt modelId="{BC274276-A05B-4AD0-8B6B-5943D3F0D522}">
      <dgm:prSet phldrT="[Text]"/>
      <dgm:spPr/>
      <dgm:t>
        <a:bodyPr/>
        <a:lstStyle/>
        <a:p>
          <a:r>
            <a:rPr lang="sv-SE" dirty="0"/>
            <a:t>Cecilia Löfling</a:t>
          </a:r>
        </a:p>
      </dgm:t>
    </dgm:pt>
    <dgm:pt modelId="{394AFA19-D0B6-4636-B564-FC95C5694962}" type="parTrans" cxnId="{9D44D6B5-EF0F-4F3C-8CCD-565CC1EF8006}">
      <dgm:prSet/>
      <dgm:spPr/>
      <dgm:t>
        <a:bodyPr/>
        <a:lstStyle/>
        <a:p>
          <a:endParaRPr lang="sv-SE"/>
        </a:p>
      </dgm:t>
    </dgm:pt>
    <dgm:pt modelId="{8B41CFC2-6A05-4179-954C-1E612DF86D40}" type="sibTrans" cxnId="{9D44D6B5-EF0F-4F3C-8CCD-565CC1EF8006}">
      <dgm:prSet/>
      <dgm:spPr/>
      <dgm:t>
        <a:bodyPr/>
        <a:lstStyle/>
        <a:p>
          <a:endParaRPr lang="sv-SE"/>
        </a:p>
      </dgm:t>
    </dgm:pt>
    <dgm:pt modelId="{4F66D545-5D75-404E-915D-B76EF3F38276}">
      <dgm:prSet phldrT="[Text]"/>
      <dgm:spPr/>
      <dgm:t>
        <a:bodyPr/>
        <a:lstStyle/>
        <a:p>
          <a:r>
            <a:rPr lang="sv-SE" dirty="0" err="1"/>
            <a:t>Catja</a:t>
          </a:r>
          <a:r>
            <a:rPr lang="sv-SE" dirty="0"/>
            <a:t> Öhlin</a:t>
          </a:r>
        </a:p>
      </dgm:t>
    </dgm:pt>
    <dgm:pt modelId="{29DD2E2D-3ED8-40BE-A983-BBF3912F56E7}" type="parTrans" cxnId="{172DC9DF-A3AB-4109-B518-C79187F09372}">
      <dgm:prSet/>
      <dgm:spPr/>
      <dgm:t>
        <a:bodyPr/>
        <a:lstStyle/>
        <a:p>
          <a:endParaRPr lang="sv-SE"/>
        </a:p>
      </dgm:t>
    </dgm:pt>
    <dgm:pt modelId="{72298304-326D-47D0-8424-6352D4024BD7}" type="sibTrans" cxnId="{172DC9DF-A3AB-4109-B518-C79187F09372}">
      <dgm:prSet/>
      <dgm:spPr/>
      <dgm:t>
        <a:bodyPr/>
        <a:lstStyle/>
        <a:p>
          <a:endParaRPr lang="sv-SE"/>
        </a:p>
      </dgm:t>
    </dgm:pt>
    <dgm:pt modelId="{3D10FCB6-61F0-4A6E-85A9-2F2802C00E72}">
      <dgm:prSet/>
      <dgm:spPr/>
      <dgm:t>
        <a:bodyPr/>
        <a:lstStyle/>
        <a:p>
          <a:r>
            <a:rPr lang="sv-SE" dirty="0"/>
            <a:t>Micco Grönholm</a:t>
          </a:r>
        </a:p>
      </dgm:t>
    </dgm:pt>
    <dgm:pt modelId="{EC405385-7BD0-44FC-B39B-7A132FC1F4F2}" type="parTrans" cxnId="{7FF4D8FA-A26B-49EB-8BA4-FF891FAABC23}">
      <dgm:prSet/>
      <dgm:spPr/>
      <dgm:t>
        <a:bodyPr/>
        <a:lstStyle/>
        <a:p>
          <a:endParaRPr lang="sv-SE"/>
        </a:p>
      </dgm:t>
    </dgm:pt>
    <dgm:pt modelId="{64C15B69-2B73-4A81-8045-EF4351FD8292}" type="sibTrans" cxnId="{7FF4D8FA-A26B-49EB-8BA4-FF891FAABC23}">
      <dgm:prSet/>
      <dgm:spPr/>
      <dgm:t>
        <a:bodyPr/>
        <a:lstStyle/>
        <a:p>
          <a:endParaRPr lang="sv-SE"/>
        </a:p>
      </dgm:t>
    </dgm:pt>
    <dgm:pt modelId="{E09E1383-3050-4FDA-8853-B8D92F4F37A8}">
      <dgm:prSet/>
      <dgm:spPr/>
      <dgm:t>
        <a:bodyPr/>
        <a:lstStyle/>
        <a:p>
          <a:r>
            <a:rPr lang="sv-SE" dirty="0"/>
            <a:t>Kenneth Rasmussen</a:t>
          </a:r>
        </a:p>
      </dgm:t>
    </dgm:pt>
    <dgm:pt modelId="{99A34B5F-180C-4DCB-9282-26D60772D096}" type="parTrans" cxnId="{FE4E1B7E-B830-4761-9C8C-523470D21B94}">
      <dgm:prSet/>
      <dgm:spPr/>
      <dgm:t>
        <a:bodyPr/>
        <a:lstStyle/>
        <a:p>
          <a:endParaRPr lang="sv-SE"/>
        </a:p>
      </dgm:t>
    </dgm:pt>
    <dgm:pt modelId="{3D4AEBC4-E9FF-4213-BEC4-BE6D6474E626}" type="sibTrans" cxnId="{FE4E1B7E-B830-4761-9C8C-523470D21B94}">
      <dgm:prSet/>
      <dgm:spPr/>
      <dgm:t>
        <a:bodyPr/>
        <a:lstStyle/>
        <a:p>
          <a:endParaRPr lang="sv-SE"/>
        </a:p>
      </dgm:t>
    </dgm:pt>
    <dgm:pt modelId="{FA4080E7-2F9A-4BCC-B312-243992D6BBFB}">
      <dgm:prSet/>
      <dgm:spPr/>
      <dgm:t>
        <a:bodyPr/>
        <a:lstStyle/>
        <a:p>
          <a:r>
            <a:rPr lang="sv-SE" dirty="0"/>
            <a:t>Markus Holmgren</a:t>
          </a:r>
        </a:p>
      </dgm:t>
    </dgm:pt>
    <dgm:pt modelId="{8E2FA48E-6CF2-416D-B50E-F92167653684}" type="parTrans" cxnId="{EB4F007B-4A38-482B-99B9-35F1209A5CED}">
      <dgm:prSet/>
      <dgm:spPr/>
      <dgm:t>
        <a:bodyPr/>
        <a:lstStyle/>
        <a:p>
          <a:endParaRPr lang="sv-SE"/>
        </a:p>
      </dgm:t>
    </dgm:pt>
    <dgm:pt modelId="{FABE8EE5-85B6-4C78-BFF5-27EBEF423DC0}" type="sibTrans" cxnId="{EB4F007B-4A38-482B-99B9-35F1209A5CED}">
      <dgm:prSet/>
      <dgm:spPr/>
      <dgm:t>
        <a:bodyPr/>
        <a:lstStyle/>
        <a:p>
          <a:endParaRPr lang="sv-SE"/>
        </a:p>
      </dgm:t>
    </dgm:pt>
    <dgm:pt modelId="{4FC5DF9C-33D8-426E-82EA-42F0FCEECBE0}">
      <dgm:prSet/>
      <dgm:spPr/>
      <dgm:t>
        <a:bodyPr/>
        <a:lstStyle/>
        <a:p>
          <a:r>
            <a:rPr lang="sv-SE" dirty="0"/>
            <a:t>Fredrik Dupont</a:t>
          </a:r>
        </a:p>
      </dgm:t>
    </dgm:pt>
    <dgm:pt modelId="{CF40F5D8-4C85-4309-9017-B58962DEA7A8}" type="parTrans" cxnId="{64CB879E-FF58-4403-8A4E-525E5D87278A}">
      <dgm:prSet/>
      <dgm:spPr/>
      <dgm:t>
        <a:bodyPr/>
        <a:lstStyle/>
        <a:p>
          <a:endParaRPr lang="sv-SE"/>
        </a:p>
      </dgm:t>
    </dgm:pt>
    <dgm:pt modelId="{A807F158-C5FD-4954-8C88-412E67F283F7}" type="sibTrans" cxnId="{64CB879E-FF58-4403-8A4E-525E5D87278A}">
      <dgm:prSet/>
      <dgm:spPr/>
      <dgm:t>
        <a:bodyPr/>
        <a:lstStyle/>
        <a:p>
          <a:endParaRPr lang="sv-SE"/>
        </a:p>
      </dgm:t>
    </dgm:pt>
    <dgm:pt modelId="{9E773ED7-3605-4838-BE99-4556BFC190A4}" type="pres">
      <dgm:prSet presAssocID="{A4CDB61D-FBE2-4DF4-AA20-2A202841F18F}" presName="diagram" presStyleCnt="0">
        <dgm:presLayoutVars>
          <dgm:dir/>
          <dgm:resizeHandles val="exact"/>
        </dgm:presLayoutVars>
      </dgm:prSet>
      <dgm:spPr/>
    </dgm:pt>
    <dgm:pt modelId="{FC6036EE-342D-4976-9101-14C95288C64B}" type="pres">
      <dgm:prSet presAssocID="{5EEA0A1E-DC06-4E6D-8CAB-BF3749A72385}" presName="node" presStyleLbl="node1" presStyleIdx="0" presStyleCnt="9">
        <dgm:presLayoutVars>
          <dgm:bulletEnabled val="1"/>
        </dgm:presLayoutVars>
      </dgm:prSet>
      <dgm:spPr/>
    </dgm:pt>
    <dgm:pt modelId="{0B548C7F-B2FE-4A14-ACD5-F92682F13E54}" type="pres">
      <dgm:prSet presAssocID="{3786DAA0-5396-4A27-984C-EB1F076254D8}" presName="sibTrans" presStyleCnt="0"/>
      <dgm:spPr/>
    </dgm:pt>
    <dgm:pt modelId="{51F6C196-586E-4B43-8C07-F169E723D30F}" type="pres">
      <dgm:prSet presAssocID="{D533640F-3428-47C0-9765-8C4244F4F1F6}" presName="node" presStyleLbl="node1" presStyleIdx="1" presStyleCnt="9">
        <dgm:presLayoutVars>
          <dgm:bulletEnabled val="1"/>
        </dgm:presLayoutVars>
      </dgm:prSet>
      <dgm:spPr/>
    </dgm:pt>
    <dgm:pt modelId="{A810B3D9-6B67-44EA-99B5-9ACED1B2DAB8}" type="pres">
      <dgm:prSet presAssocID="{75C12DD0-534A-492E-BAFA-0BD86B0A0062}" presName="sibTrans" presStyleCnt="0"/>
      <dgm:spPr/>
    </dgm:pt>
    <dgm:pt modelId="{FD24F41E-0301-4EBD-9230-8017567762E9}" type="pres">
      <dgm:prSet presAssocID="{4D3927C1-CAD2-4146-96AE-BCBD8BCD999B}" presName="node" presStyleLbl="node1" presStyleIdx="2" presStyleCnt="9">
        <dgm:presLayoutVars>
          <dgm:bulletEnabled val="1"/>
        </dgm:presLayoutVars>
      </dgm:prSet>
      <dgm:spPr/>
    </dgm:pt>
    <dgm:pt modelId="{330EEC4E-5A71-4918-9260-DB7B679F5994}" type="pres">
      <dgm:prSet presAssocID="{44A79DC6-1E08-4A1B-8DC8-ECB6A9B2884D}" presName="sibTrans" presStyleCnt="0"/>
      <dgm:spPr/>
    </dgm:pt>
    <dgm:pt modelId="{675F1895-4DF0-445C-963D-FA4A76582D27}" type="pres">
      <dgm:prSet presAssocID="{BC274276-A05B-4AD0-8B6B-5943D3F0D522}" presName="node" presStyleLbl="node1" presStyleIdx="3" presStyleCnt="9">
        <dgm:presLayoutVars>
          <dgm:bulletEnabled val="1"/>
        </dgm:presLayoutVars>
      </dgm:prSet>
      <dgm:spPr/>
    </dgm:pt>
    <dgm:pt modelId="{3FCCE81C-C8E4-45EE-A693-F8A344D22DF5}" type="pres">
      <dgm:prSet presAssocID="{8B41CFC2-6A05-4179-954C-1E612DF86D40}" presName="sibTrans" presStyleCnt="0"/>
      <dgm:spPr/>
    </dgm:pt>
    <dgm:pt modelId="{5C62B23E-4066-4F3E-8F00-955B7570F73B}" type="pres">
      <dgm:prSet presAssocID="{4F66D545-5D75-404E-915D-B76EF3F38276}" presName="node" presStyleLbl="node1" presStyleIdx="4" presStyleCnt="9">
        <dgm:presLayoutVars>
          <dgm:bulletEnabled val="1"/>
        </dgm:presLayoutVars>
      </dgm:prSet>
      <dgm:spPr/>
    </dgm:pt>
    <dgm:pt modelId="{8AD5417B-1923-4145-A733-9BF4369ECE3A}" type="pres">
      <dgm:prSet presAssocID="{72298304-326D-47D0-8424-6352D4024BD7}" presName="sibTrans" presStyleCnt="0"/>
      <dgm:spPr/>
    </dgm:pt>
    <dgm:pt modelId="{1FDAB578-D0D5-4697-8FE6-714153510B78}" type="pres">
      <dgm:prSet presAssocID="{3D10FCB6-61F0-4A6E-85A9-2F2802C00E72}" presName="node" presStyleLbl="node1" presStyleIdx="5" presStyleCnt="9">
        <dgm:presLayoutVars>
          <dgm:bulletEnabled val="1"/>
        </dgm:presLayoutVars>
      </dgm:prSet>
      <dgm:spPr/>
    </dgm:pt>
    <dgm:pt modelId="{BC2969D4-4800-44AE-9172-AA195A26979C}" type="pres">
      <dgm:prSet presAssocID="{64C15B69-2B73-4A81-8045-EF4351FD8292}" presName="sibTrans" presStyleCnt="0"/>
      <dgm:spPr/>
    </dgm:pt>
    <dgm:pt modelId="{46D0EC3B-245A-4F71-B5B8-AF900DBC59D4}" type="pres">
      <dgm:prSet presAssocID="{E09E1383-3050-4FDA-8853-B8D92F4F37A8}" presName="node" presStyleLbl="node1" presStyleIdx="6" presStyleCnt="9">
        <dgm:presLayoutVars>
          <dgm:bulletEnabled val="1"/>
        </dgm:presLayoutVars>
      </dgm:prSet>
      <dgm:spPr/>
    </dgm:pt>
    <dgm:pt modelId="{15159AC9-DDA6-40EC-9A00-D2830FF7D903}" type="pres">
      <dgm:prSet presAssocID="{3D4AEBC4-E9FF-4213-BEC4-BE6D6474E626}" presName="sibTrans" presStyleCnt="0"/>
      <dgm:spPr/>
    </dgm:pt>
    <dgm:pt modelId="{519F482B-62F5-4349-B127-AF1A8F038706}" type="pres">
      <dgm:prSet presAssocID="{FA4080E7-2F9A-4BCC-B312-243992D6BBFB}" presName="node" presStyleLbl="node1" presStyleIdx="7" presStyleCnt="9">
        <dgm:presLayoutVars>
          <dgm:bulletEnabled val="1"/>
        </dgm:presLayoutVars>
      </dgm:prSet>
      <dgm:spPr/>
    </dgm:pt>
    <dgm:pt modelId="{AA7689ED-C1E2-4E81-956C-F7E27C08E469}" type="pres">
      <dgm:prSet presAssocID="{FABE8EE5-85B6-4C78-BFF5-27EBEF423DC0}" presName="sibTrans" presStyleCnt="0"/>
      <dgm:spPr/>
    </dgm:pt>
    <dgm:pt modelId="{A58E8848-69D3-483D-A1C7-5C6303B19B80}" type="pres">
      <dgm:prSet presAssocID="{4FC5DF9C-33D8-426E-82EA-42F0FCEECBE0}" presName="node" presStyleLbl="node1" presStyleIdx="8" presStyleCnt="9">
        <dgm:presLayoutVars>
          <dgm:bulletEnabled val="1"/>
        </dgm:presLayoutVars>
      </dgm:prSet>
      <dgm:spPr/>
    </dgm:pt>
  </dgm:ptLst>
  <dgm:cxnLst>
    <dgm:cxn modelId="{AFDFCE28-72DA-4F7A-B6AD-215F7AAF36FD}" type="presOf" srcId="{5EEA0A1E-DC06-4E6D-8CAB-BF3749A72385}" destId="{FC6036EE-342D-4976-9101-14C95288C64B}" srcOrd="0" destOrd="0" presId="urn:microsoft.com/office/officeart/2005/8/layout/default"/>
    <dgm:cxn modelId="{E453AE41-FF32-4AAC-908C-0D93FBB0AB4C}" type="presOf" srcId="{4F66D545-5D75-404E-915D-B76EF3F38276}" destId="{5C62B23E-4066-4F3E-8F00-955B7570F73B}" srcOrd="0" destOrd="0" presId="urn:microsoft.com/office/officeart/2005/8/layout/default"/>
    <dgm:cxn modelId="{24A8EA45-9A7D-4497-A7AD-B177F3BA5187}" srcId="{A4CDB61D-FBE2-4DF4-AA20-2A202841F18F}" destId="{5EEA0A1E-DC06-4E6D-8CAB-BF3749A72385}" srcOrd="0" destOrd="0" parTransId="{63E96664-D2F5-4A29-9641-F584F9BCD257}" sibTransId="{3786DAA0-5396-4A27-984C-EB1F076254D8}"/>
    <dgm:cxn modelId="{1070A84F-CEF2-4EFE-A978-881EF213EFC7}" type="presOf" srcId="{E09E1383-3050-4FDA-8853-B8D92F4F37A8}" destId="{46D0EC3B-245A-4F71-B5B8-AF900DBC59D4}" srcOrd="0" destOrd="0" presId="urn:microsoft.com/office/officeart/2005/8/layout/default"/>
    <dgm:cxn modelId="{942C225B-1B2E-405D-82DC-919BE44C4CF7}" type="presOf" srcId="{FA4080E7-2F9A-4BCC-B312-243992D6BBFB}" destId="{519F482B-62F5-4349-B127-AF1A8F038706}" srcOrd="0" destOrd="0" presId="urn:microsoft.com/office/officeart/2005/8/layout/default"/>
    <dgm:cxn modelId="{4FD57769-A574-40DD-BFAD-C2D2DAB05825}" type="presOf" srcId="{4D3927C1-CAD2-4146-96AE-BCBD8BCD999B}" destId="{FD24F41E-0301-4EBD-9230-8017567762E9}" srcOrd="0" destOrd="0" presId="urn:microsoft.com/office/officeart/2005/8/layout/default"/>
    <dgm:cxn modelId="{EB4F007B-4A38-482B-99B9-35F1209A5CED}" srcId="{A4CDB61D-FBE2-4DF4-AA20-2A202841F18F}" destId="{FA4080E7-2F9A-4BCC-B312-243992D6BBFB}" srcOrd="7" destOrd="0" parTransId="{8E2FA48E-6CF2-416D-B50E-F92167653684}" sibTransId="{FABE8EE5-85B6-4C78-BFF5-27EBEF423DC0}"/>
    <dgm:cxn modelId="{FE4E1B7E-B830-4761-9C8C-523470D21B94}" srcId="{A4CDB61D-FBE2-4DF4-AA20-2A202841F18F}" destId="{E09E1383-3050-4FDA-8853-B8D92F4F37A8}" srcOrd="6" destOrd="0" parTransId="{99A34B5F-180C-4DCB-9282-26D60772D096}" sibTransId="{3D4AEBC4-E9FF-4213-BEC4-BE6D6474E626}"/>
    <dgm:cxn modelId="{D55C3685-5667-4BFF-B749-1D33D041C317}" type="presOf" srcId="{A4CDB61D-FBE2-4DF4-AA20-2A202841F18F}" destId="{9E773ED7-3605-4838-BE99-4556BFC190A4}" srcOrd="0" destOrd="0" presId="urn:microsoft.com/office/officeart/2005/8/layout/default"/>
    <dgm:cxn modelId="{64CB879E-FF58-4403-8A4E-525E5D87278A}" srcId="{A4CDB61D-FBE2-4DF4-AA20-2A202841F18F}" destId="{4FC5DF9C-33D8-426E-82EA-42F0FCEECBE0}" srcOrd="8" destOrd="0" parTransId="{CF40F5D8-4C85-4309-9017-B58962DEA7A8}" sibTransId="{A807F158-C5FD-4954-8C88-412E67F283F7}"/>
    <dgm:cxn modelId="{9D44D6B5-EF0F-4F3C-8CCD-565CC1EF8006}" srcId="{A4CDB61D-FBE2-4DF4-AA20-2A202841F18F}" destId="{BC274276-A05B-4AD0-8B6B-5943D3F0D522}" srcOrd="3" destOrd="0" parTransId="{394AFA19-D0B6-4636-B564-FC95C5694962}" sibTransId="{8B41CFC2-6A05-4179-954C-1E612DF86D40}"/>
    <dgm:cxn modelId="{49D02EB6-8D0B-4D5F-95E0-E1F70FD9D131}" type="presOf" srcId="{3D10FCB6-61F0-4A6E-85A9-2F2802C00E72}" destId="{1FDAB578-D0D5-4697-8FE6-714153510B78}" srcOrd="0" destOrd="0" presId="urn:microsoft.com/office/officeart/2005/8/layout/default"/>
    <dgm:cxn modelId="{1DB981BA-63B0-44D1-B330-84132027C9E6}" type="presOf" srcId="{BC274276-A05B-4AD0-8B6B-5943D3F0D522}" destId="{675F1895-4DF0-445C-963D-FA4A76582D27}" srcOrd="0" destOrd="0" presId="urn:microsoft.com/office/officeart/2005/8/layout/default"/>
    <dgm:cxn modelId="{02D4C3BE-23D8-4FBD-80C9-527547E6D62F}" srcId="{A4CDB61D-FBE2-4DF4-AA20-2A202841F18F}" destId="{D533640F-3428-47C0-9765-8C4244F4F1F6}" srcOrd="1" destOrd="0" parTransId="{2E454DC6-881A-4C28-B494-677E4BD4152E}" sibTransId="{75C12DD0-534A-492E-BAFA-0BD86B0A0062}"/>
    <dgm:cxn modelId="{172DC9DF-A3AB-4109-B518-C79187F09372}" srcId="{A4CDB61D-FBE2-4DF4-AA20-2A202841F18F}" destId="{4F66D545-5D75-404E-915D-B76EF3F38276}" srcOrd="4" destOrd="0" parTransId="{29DD2E2D-3ED8-40BE-A983-BBF3912F56E7}" sibTransId="{72298304-326D-47D0-8424-6352D4024BD7}"/>
    <dgm:cxn modelId="{1E2433E6-E25C-4AB5-84F6-433F99E5455C}" type="presOf" srcId="{4FC5DF9C-33D8-426E-82EA-42F0FCEECBE0}" destId="{A58E8848-69D3-483D-A1C7-5C6303B19B80}" srcOrd="0" destOrd="0" presId="urn:microsoft.com/office/officeart/2005/8/layout/default"/>
    <dgm:cxn modelId="{33E424E8-FC95-48B1-8AF7-DFAC6B8BA0E3}" type="presOf" srcId="{D533640F-3428-47C0-9765-8C4244F4F1F6}" destId="{51F6C196-586E-4B43-8C07-F169E723D30F}" srcOrd="0" destOrd="0" presId="urn:microsoft.com/office/officeart/2005/8/layout/default"/>
    <dgm:cxn modelId="{2E4360FA-4D91-4033-BE2B-AD77FC70DB9F}" srcId="{A4CDB61D-FBE2-4DF4-AA20-2A202841F18F}" destId="{4D3927C1-CAD2-4146-96AE-BCBD8BCD999B}" srcOrd="2" destOrd="0" parTransId="{F2D6A2E8-6B37-40A1-967E-45DE5FCD9B5D}" sibTransId="{44A79DC6-1E08-4A1B-8DC8-ECB6A9B2884D}"/>
    <dgm:cxn modelId="{7FF4D8FA-A26B-49EB-8BA4-FF891FAABC23}" srcId="{A4CDB61D-FBE2-4DF4-AA20-2A202841F18F}" destId="{3D10FCB6-61F0-4A6E-85A9-2F2802C00E72}" srcOrd="5" destOrd="0" parTransId="{EC405385-7BD0-44FC-B39B-7A132FC1F4F2}" sibTransId="{64C15B69-2B73-4A81-8045-EF4351FD8292}"/>
    <dgm:cxn modelId="{475E3485-E5B2-44A1-96C6-303DA8881383}" type="presParOf" srcId="{9E773ED7-3605-4838-BE99-4556BFC190A4}" destId="{FC6036EE-342D-4976-9101-14C95288C64B}" srcOrd="0" destOrd="0" presId="urn:microsoft.com/office/officeart/2005/8/layout/default"/>
    <dgm:cxn modelId="{1631EBF0-7C5B-4C3F-98A5-240EF695CC5A}" type="presParOf" srcId="{9E773ED7-3605-4838-BE99-4556BFC190A4}" destId="{0B548C7F-B2FE-4A14-ACD5-F92682F13E54}" srcOrd="1" destOrd="0" presId="urn:microsoft.com/office/officeart/2005/8/layout/default"/>
    <dgm:cxn modelId="{6A3B55C1-58DB-4FB1-9481-6014EB100C7A}" type="presParOf" srcId="{9E773ED7-3605-4838-BE99-4556BFC190A4}" destId="{51F6C196-586E-4B43-8C07-F169E723D30F}" srcOrd="2" destOrd="0" presId="urn:microsoft.com/office/officeart/2005/8/layout/default"/>
    <dgm:cxn modelId="{904D9722-FEBE-4CE1-9537-A7F47E241DB1}" type="presParOf" srcId="{9E773ED7-3605-4838-BE99-4556BFC190A4}" destId="{A810B3D9-6B67-44EA-99B5-9ACED1B2DAB8}" srcOrd="3" destOrd="0" presId="urn:microsoft.com/office/officeart/2005/8/layout/default"/>
    <dgm:cxn modelId="{B5E8A859-25C7-4A79-8951-714E5926D180}" type="presParOf" srcId="{9E773ED7-3605-4838-BE99-4556BFC190A4}" destId="{FD24F41E-0301-4EBD-9230-8017567762E9}" srcOrd="4" destOrd="0" presId="urn:microsoft.com/office/officeart/2005/8/layout/default"/>
    <dgm:cxn modelId="{D6F14C8E-29DD-4FCC-BDA6-37FAD64322A0}" type="presParOf" srcId="{9E773ED7-3605-4838-BE99-4556BFC190A4}" destId="{330EEC4E-5A71-4918-9260-DB7B679F5994}" srcOrd="5" destOrd="0" presId="urn:microsoft.com/office/officeart/2005/8/layout/default"/>
    <dgm:cxn modelId="{FEE3CF91-9907-4D99-ABFB-7EF663DE2F6E}" type="presParOf" srcId="{9E773ED7-3605-4838-BE99-4556BFC190A4}" destId="{675F1895-4DF0-445C-963D-FA4A76582D27}" srcOrd="6" destOrd="0" presId="urn:microsoft.com/office/officeart/2005/8/layout/default"/>
    <dgm:cxn modelId="{3526EA29-0AA3-4DE6-9C6C-336F3FC261F2}" type="presParOf" srcId="{9E773ED7-3605-4838-BE99-4556BFC190A4}" destId="{3FCCE81C-C8E4-45EE-A693-F8A344D22DF5}" srcOrd="7" destOrd="0" presId="urn:microsoft.com/office/officeart/2005/8/layout/default"/>
    <dgm:cxn modelId="{95638873-69C9-453C-BEC3-A09297A97167}" type="presParOf" srcId="{9E773ED7-3605-4838-BE99-4556BFC190A4}" destId="{5C62B23E-4066-4F3E-8F00-955B7570F73B}" srcOrd="8" destOrd="0" presId="urn:microsoft.com/office/officeart/2005/8/layout/default"/>
    <dgm:cxn modelId="{64AA042D-12CC-48E3-A81F-EEE63E0D991D}" type="presParOf" srcId="{9E773ED7-3605-4838-BE99-4556BFC190A4}" destId="{8AD5417B-1923-4145-A733-9BF4369ECE3A}" srcOrd="9" destOrd="0" presId="urn:microsoft.com/office/officeart/2005/8/layout/default"/>
    <dgm:cxn modelId="{75E4B55A-A5E8-4F67-8F65-24ED46E04B12}" type="presParOf" srcId="{9E773ED7-3605-4838-BE99-4556BFC190A4}" destId="{1FDAB578-D0D5-4697-8FE6-714153510B78}" srcOrd="10" destOrd="0" presId="urn:microsoft.com/office/officeart/2005/8/layout/default"/>
    <dgm:cxn modelId="{6641EB85-1486-48BB-8D39-635924053C1B}" type="presParOf" srcId="{9E773ED7-3605-4838-BE99-4556BFC190A4}" destId="{BC2969D4-4800-44AE-9172-AA195A26979C}" srcOrd="11" destOrd="0" presId="urn:microsoft.com/office/officeart/2005/8/layout/default"/>
    <dgm:cxn modelId="{BB9F092A-DFBF-4FCC-8B9F-D7D1763331F9}" type="presParOf" srcId="{9E773ED7-3605-4838-BE99-4556BFC190A4}" destId="{46D0EC3B-245A-4F71-B5B8-AF900DBC59D4}" srcOrd="12" destOrd="0" presId="urn:microsoft.com/office/officeart/2005/8/layout/default"/>
    <dgm:cxn modelId="{A94AF211-0F85-4EDA-ADD7-3148BC785ED6}" type="presParOf" srcId="{9E773ED7-3605-4838-BE99-4556BFC190A4}" destId="{15159AC9-DDA6-40EC-9A00-D2830FF7D903}" srcOrd="13" destOrd="0" presId="urn:microsoft.com/office/officeart/2005/8/layout/default"/>
    <dgm:cxn modelId="{DC9FAB19-8D36-4DB7-819F-6126DE144CC9}" type="presParOf" srcId="{9E773ED7-3605-4838-BE99-4556BFC190A4}" destId="{519F482B-62F5-4349-B127-AF1A8F038706}" srcOrd="14" destOrd="0" presId="urn:microsoft.com/office/officeart/2005/8/layout/default"/>
    <dgm:cxn modelId="{ECF4ED4D-FA7E-49AF-83B4-D281BFC21EA2}" type="presParOf" srcId="{9E773ED7-3605-4838-BE99-4556BFC190A4}" destId="{AA7689ED-C1E2-4E81-956C-F7E27C08E469}" srcOrd="15" destOrd="0" presId="urn:microsoft.com/office/officeart/2005/8/layout/default"/>
    <dgm:cxn modelId="{6F82816E-BF29-4345-8D9C-344D3E2AB156}" type="presParOf" srcId="{9E773ED7-3605-4838-BE99-4556BFC190A4}" destId="{A58E8848-69D3-483D-A1C7-5C6303B19B80}" srcOrd="1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036EE-342D-4976-9101-14C95288C64B}">
      <dsp:nvSpPr>
        <dsp:cNvPr id="0" name=""/>
        <dsp:cNvSpPr/>
      </dsp:nvSpPr>
      <dsp:spPr>
        <a:xfrm>
          <a:off x="1023475" y="2022"/>
          <a:ext cx="2381657" cy="1428994"/>
        </a:xfrm>
        <a:prstGeom prst="rect">
          <a:avLst/>
        </a:prstGeom>
        <a:solidFill>
          <a:schemeClr val="accent1">
            <a:alpha val="90000"/>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Jörgen Olsson</a:t>
          </a:r>
        </a:p>
      </dsp:txBody>
      <dsp:txXfrm>
        <a:off x="1023475" y="2022"/>
        <a:ext cx="2381657" cy="1428994"/>
      </dsp:txXfrm>
    </dsp:sp>
    <dsp:sp modelId="{51F6C196-586E-4B43-8C07-F169E723D30F}">
      <dsp:nvSpPr>
        <dsp:cNvPr id="0" name=""/>
        <dsp:cNvSpPr/>
      </dsp:nvSpPr>
      <dsp:spPr>
        <a:xfrm>
          <a:off x="3643299" y="2022"/>
          <a:ext cx="2381657" cy="1428994"/>
        </a:xfrm>
        <a:prstGeom prst="rect">
          <a:avLst/>
        </a:prstGeom>
        <a:solidFill>
          <a:schemeClr val="accent1">
            <a:alpha val="90000"/>
            <a:hueOff val="0"/>
            <a:satOff val="0"/>
            <a:lumOff val="0"/>
            <a:alphaOff val="-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Arne Jönsson</a:t>
          </a:r>
        </a:p>
      </dsp:txBody>
      <dsp:txXfrm>
        <a:off x="3643299" y="2022"/>
        <a:ext cx="2381657" cy="1428994"/>
      </dsp:txXfrm>
    </dsp:sp>
    <dsp:sp modelId="{FD24F41E-0301-4EBD-9230-8017567762E9}">
      <dsp:nvSpPr>
        <dsp:cNvPr id="0" name=""/>
        <dsp:cNvSpPr/>
      </dsp:nvSpPr>
      <dsp:spPr>
        <a:xfrm>
          <a:off x="6263122" y="2022"/>
          <a:ext cx="2381657" cy="1428994"/>
        </a:xfrm>
        <a:prstGeom prst="rect">
          <a:avLst/>
        </a:prstGeom>
        <a:solidFill>
          <a:schemeClr val="accent1">
            <a:alpha val="90000"/>
            <a:hueOff val="0"/>
            <a:satOff val="0"/>
            <a:lumOff val="0"/>
            <a:alphaOff val="-10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Anders Hylén</a:t>
          </a:r>
        </a:p>
      </dsp:txBody>
      <dsp:txXfrm>
        <a:off x="6263122" y="2022"/>
        <a:ext cx="2381657" cy="1428994"/>
      </dsp:txXfrm>
    </dsp:sp>
    <dsp:sp modelId="{675F1895-4DF0-445C-963D-FA4A76582D27}">
      <dsp:nvSpPr>
        <dsp:cNvPr id="0" name=""/>
        <dsp:cNvSpPr/>
      </dsp:nvSpPr>
      <dsp:spPr>
        <a:xfrm>
          <a:off x="1023475" y="1669183"/>
          <a:ext cx="2381657" cy="1428994"/>
        </a:xfrm>
        <a:prstGeom prst="rect">
          <a:avLst/>
        </a:prstGeom>
        <a:solidFill>
          <a:schemeClr val="accent1">
            <a:alpha val="90000"/>
            <a:hueOff val="0"/>
            <a:satOff val="0"/>
            <a:lumOff val="0"/>
            <a:alphaOff val="-1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Cecilia Löfling</a:t>
          </a:r>
        </a:p>
      </dsp:txBody>
      <dsp:txXfrm>
        <a:off x="1023475" y="1669183"/>
        <a:ext cx="2381657" cy="1428994"/>
      </dsp:txXfrm>
    </dsp:sp>
    <dsp:sp modelId="{5C62B23E-4066-4F3E-8F00-955B7570F73B}">
      <dsp:nvSpPr>
        <dsp:cNvPr id="0" name=""/>
        <dsp:cNvSpPr/>
      </dsp:nvSpPr>
      <dsp:spPr>
        <a:xfrm>
          <a:off x="3643299" y="1669183"/>
          <a:ext cx="2381657" cy="1428994"/>
        </a:xfrm>
        <a:prstGeom prst="rect">
          <a:avLst/>
        </a:prstGeom>
        <a:solidFill>
          <a:schemeClr val="accent1">
            <a:alpha val="90000"/>
            <a:hueOff val="0"/>
            <a:satOff val="0"/>
            <a:lumOff val="0"/>
            <a:alphaOff val="-20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err="1"/>
            <a:t>Catja</a:t>
          </a:r>
          <a:r>
            <a:rPr lang="sv-SE" sz="3100" kern="1200" dirty="0"/>
            <a:t> Öhlin</a:t>
          </a:r>
        </a:p>
      </dsp:txBody>
      <dsp:txXfrm>
        <a:off x="3643299" y="1669183"/>
        <a:ext cx="2381657" cy="1428994"/>
      </dsp:txXfrm>
    </dsp:sp>
    <dsp:sp modelId="{1FDAB578-D0D5-4697-8FE6-714153510B78}">
      <dsp:nvSpPr>
        <dsp:cNvPr id="0" name=""/>
        <dsp:cNvSpPr/>
      </dsp:nvSpPr>
      <dsp:spPr>
        <a:xfrm>
          <a:off x="6263122" y="1669183"/>
          <a:ext cx="2381657" cy="1428994"/>
        </a:xfrm>
        <a:prstGeom prst="rect">
          <a:avLst/>
        </a:prstGeom>
        <a:solidFill>
          <a:schemeClr val="accent1">
            <a:alpha val="90000"/>
            <a:hueOff val="0"/>
            <a:satOff val="0"/>
            <a:lumOff val="0"/>
            <a:alphaOff val="-2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Micco Grönholm</a:t>
          </a:r>
        </a:p>
      </dsp:txBody>
      <dsp:txXfrm>
        <a:off x="6263122" y="1669183"/>
        <a:ext cx="2381657" cy="1428994"/>
      </dsp:txXfrm>
    </dsp:sp>
    <dsp:sp modelId="{46D0EC3B-245A-4F71-B5B8-AF900DBC59D4}">
      <dsp:nvSpPr>
        <dsp:cNvPr id="0" name=""/>
        <dsp:cNvSpPr/>
      </dsp:nvSpPr>
      <dsp:spPr>
        <a:xfrm>
          <a:off x="1023475" y="3336343"/>
          <a:ext cx="2381657" cy="1428994"/>
        </a:xfrm>
        <a:prstGeom prst="rect">
          <a:avLst/>
        </a:prstGeom>
        <a:solidFill>
          <a:schemeClr val="accent1">
            <a:alpha val="90000"/>
            <a:hueOff val="0"/>
            <a:satOff val="0"/>
            <a:lumOff val="0"/>
            <a:alphaOff val="-30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Kenneth Rasmussen</a:t>
          </a:r>
        </a:p>
      </dsp:txBody>
      <dsp:txXfrm>
        <a:off x="1023475" y="3336343"/>
        <a:ext cx="2381657" cy="1428994"/>
      </dsp:txXfrm>
    </dsp:sp>
    <dsp:sp modelId="{519F482B-62F5-4349-B127-AF1A8F038706}">
      <dsp:nvSpPr>
        <dsp:cNvPr id="0" name=""/>
        <dsp:cNvSpPr/>
      </dsp:nvSpPr>
      <dsp:spPr>
        <a:xfrm>
          <a:off x="3643299" y="3336343"/>
          <a:ext cx="2381657" cy="1428994"/>
        </a:xfrm>
        <a:prstGeom prst="rect">
          <a:avLst/>
        </a:prstGeom>
        <a:solidFill>
          <a:schemeClr val="accent1">
            <a:alpha val="90000"/>
            <a:hueOff val="0"/>
            <a:satOff val="0"/>
            <a:lumOff val="0"/>
            <a:alphaOff val="-3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Markus Holmgren</a:t>
          </a:r>
        </a:p>
      </dsp:txBody>
      <dsp:txXfrm>
        <a:off x="3643299" y="3336343"/>
        <a:ext cx="2381657" cy="1428994"/>
      </dsp:txXfrm>
    </dsp:sp>
    <dsp:sp modelId="{A58E8848-69D3-483D-A1C7-5C6303B19B80}">
      <dsp:nvSpPr>
        <dsp:cNvPr id="0" name=""/>
        <dsp:cNvSpPr/>
      </dsp:nvSpPr>
      <dsp:spPr>
        <a:xfrm>
          <a:off x="6263122" y="3336343"/>
          <a:ext cx="2381657" cy="1428994"/>
        </a:xfrm>
        <a:prstGeom prst="rect">
          <a:avLst/>
        </a:prstGeom>
        <a:solidFill>
          <a:schemeClr val="accent1">
            <a:alpha val="90000"/>
            <a:hueOff val="0"/>
            <a:satOff val="0"/>
            <a:lumOff val="0"/>
            <a:alphaOff val="-40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Fredrik Dupont</a:t>
          </a:r>
        </a:p>
      </dsp:txBody>
      <dsp:txXfrm>
        <a:off x="6263122" y="3336343"/>
        <a:ext cx="2381657" cy="14289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F8C792-09EC-4387-A4CB-60AD6698CA23}" type="datetimeFigureOut">
              <a:rPr lang="sv-SE" smtClean="0"/>
              <a:t>2021-01-22</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88327-CEC6-4E76-AD7C-9A5411A109AC}" type="slidenum">
              <a:rPr lang="sv-SE" smtClean="0"/>
              <a:t>‹#›</a:t>
            </a:fld>
            <a:endParaRPr lang="sv-SE"/>
          </a:p>
        </p:txBody>
      </p:sp>
    </p:spTree>
    <p:extLst>
      <p:ext uri="{BB962C8B-B14F-4D97-AF65-F5344CB8AC3E}">
        <p14:creationId xmlns:p14="http://schemas.microsoft.com/office/powerpoint/2010/main" val="2624702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B6AF2F6-310F-4D71-A48F-8C72CF9E5F56}" type="slidenum">
              <a:rPr lang="sv-SE" smtClean="0"/>
              <a:t>7</a:t>
            </a:fld>
            <a:endParaRPr lang="sv-SE" dirty="0"/>
          </a:p>
        </p:txBody>
      </p:sp>
    </p:spTree>
    <p:extLst>
      <p:ext uri="{BB962C8B-B14F-4D97-AF65-F5344CB8AC3E}">
        <p14:creationId xmlns:p14="http://schemas.microsoft.com/office/powerpoint/2010/main" val="385666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C6901050-FD89-469A-B45F-D6AF27165533}" type="datetime1">
              <a:rPr lang="sv-SE" smtClean="0"/>
              <a:t>2021-01-22</a:t>
            </a:fld>
            <a:endParaRPr lang="sv-SE"/>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sv-SE"/>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E8008BCD-24D9-4EEF-B4CA-E294C70A66B0}" type="slidenum">
              <a:rPr lang="sv-SE" smtClean="0"/>
              <a:t>‹#›</a:t>
            </a:fld>
            <a:endParaRPr lang="sv-SE"/>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01634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AB08DAB-4D1B-402A-BFA5-F747416D39D0}" type="datetime1">
              <a:rPr lang="sv-SE" smtClean="0"/>
              <a:t>2021-01-22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321175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sv-SE"/>
              <a:t>Klicka här för att ändra mall för rubrikformat</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14CFA916-E837-44C5-80C0-6E78ED9F975E}" type="datetime1">
              <a:rPr lang="sv-SE" smtClean="0"/>
              <a:t>2021-01-22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8008BCD-24D9-4EEF-B4CA-E294C70A66B0}" type="slidenum">
              <a:rPr lang="sv-SE" smtClean="0"/>
              <a:t>‹#›</a:t>
            </a:fld>
            <a:endParaRPr lang="sv-SE"/>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33364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7EE33981-8A8C-4935-8270-6D663B23EA1F}" type="datetime1">
              <a:rPr lang="sv-SE" smtClean="0"/>
              <a:t>2021-01-22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3338910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sv-SE"/>
              <a:t>Klicka här för att ändra format på bakgrundstexten</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221F7AAC-8787-4A25-B075-FE01F219D78D}" type="datetime1">
              <a:rPr lang="sv-SE" smtClean="0"/>
              <a:t>2021-01-22</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1647214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E0B6CF61-B206-4C66-8563-C964C518392E}" type="datetime1">
              <a:rPr lang="sv-SE" smtClean="0"/>
              <a:t>2021-01-22</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1588103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9FC8C-50C9-4056-84CD-E58F996B1225}" type="datetime1">
              <a:rPr lang="sv-SE" smtClean="0"/>
              <a:t>2021-01-22</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109628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sv-SE"/>
              <a:t>Klicka här för att ändra mall för rubrikformat</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3FC5BD9D-FE78-4E89-AC33-D1EA7DDE0BD7}" type="datetime1">
              <a:rPr lang="sv-SE" smtClean="0"/>
              <a:t>2021-01-22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2525646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BBC24732-1E02-4425-A5B0-F41D4010F2CF}" type="datetime1">
              <a:rPr lang="sv-SE" smtClean="0"/>
              <a:t>2021-01-22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108678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33691AD2-F916-493B-B044-E90C6262D522}" type="datetime1">
              <a:rPr lang="sv-SE" smtClean="0"/>
              <a:t>2021-01-22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907167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843C414-5A8C-4235-ABA5-6F4B3DDF136F}" type="datetime1">
              <a:rPr lang="sv-SE" smtClean="0"/>
              <a:t>2021-01-22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8008BCD-24D9-4EEF-B4CA-E294C70A66B0}" type="slidenum">
              <a:rPr lang="sv-SE" smtClean="0"/>
              <a:t>‹#›</a:t>
            </a:fld>
            <a:endParaRPr lang="sv-SE"/>
          </a:p>
        </p:txBody>
      </p:sp>
    </p:spTree>
    <p:extLst>
      <p:ext uri="{BB962C8B-B14F-4D97-AF65-F5344CB8AC3E}">
        <p14:creationId xmlns:p14="http://schemas.microsoft.com/office/powerpoint/2010/main" val="17344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atin typeface="Arial Black"/>
                <a:cs typeface="Arial Black"/>
              </a:defRPr>
            </a:lvl1pPr>
          </a:lstStyle>
          <a:p>
            <a:r>
              <a:rPr lang="sv-SE" dirty="0"/>
              <a:t>Klicka här för att ändra format</a:t>
            </a:r>
          </a:p>
        </p:txBody>
      </p:sp>
      <p:sp>
        <p:nvSpPr>
          <p:cNvPr id="3" name="Platshållare för text 2"/>
          <p:cNvSpPr>
            <a:spLocks noGrp="1"/>
          </p:cNvSpPr>
          <p:nvPr>
            <p:ph idx="1" hasCustomPrompt="1"/>
          </p:nvPr>
        </p:nvSpPr>
        <p:spPr>
          <a:xfrm>
            <a:off x="609600" y="1977742"/>
            <a:ext cx="10972800" cy="4391797"/>
          </a:xfrm>
          <a:prstGeom prst="rect">
            <a:avLst/>
          </a:prstGeom>
        </p:spPr>
        <p:txBody>
          <a:bodyPr vert="horz" lIns="91440" tIns="45720" rIns="91440" bIns="45720" rtlCol="0">
            <a:normAutofit/>
          </a:bodyPr>
          <a:lstStyle>
            <a:lvl1pPr marL="0" indent="0">
              <a:buFont typeface="Arial"/>
              <a:buNone/>
              <a:defRPr b="0" i="0">
                <a:latin typeface="Arial"/>
                <a:cs typeface="Arial"/>
              </a:defRPr>
            </a:lvl1pPr>
            <a:lvl2pPr marL="1066773" indent="-457189">
              <a:buFont typeface="Wingdings" charset="2"/>
              <a:buChar char=""/>
              <a:defRPr sz="2400" b="0" i="0">
                <a:latin typeface="Arial"/>
                <a:cs typeface="Arial"/>
              </a:defRPr>
            </a:lvl2pPr>
            <a:lvl3pPr marL="1523962" indent="-304792">
              <a:buFont typeface="Arial"/>
              <a:buChar char="•"/>
              <a:defRPr sz="2400" b="0" i="0">
                <a:latin typeface="Arial"/>
                <a:cs typeface="Arial"/>
              </a:defRPr>
            </a:lvl3pPr>
            <a:lvl4pPr>
              <a:defRPr sz="2400"/>
            </a:lvl4p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352951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B3C2E815-625F-4E6B-8075-9CD1570F60CF}" type="datetime1">
              <a:rPr lang="sv-SE" smtClean="0"/>
              <a:t>2021-01-22</a:t>
            </a:fld>
            <a:endParaRPr lang="sv-SE"/>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sv-SE"/>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E8008BCD-24D9-4EEF-B4CA-E294C70A66B0}" type="slidenum">
              <a:rPr lang="sv-SE" smtClean="0"/>
              <a:t>‹#›</a:t>
            </a:fld>
            <a:endParaRPr lang="sv-SE"/>
          </a:p>
        </p:txBody>
      </p:sp>
    </p:spTree>
    <p:extLst>
      <p:ext uri="{BB962C8B-B14F-4D97-AF65-F5344CB8AC3E}">
        <p14:creationId xmlns:p14="http://schemas.microsoft.com/office/powerpoint/2010/main" val="1738290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mailto:Hertz.Bildeve@bildeve.se" TargetMode="External"/><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s://en.wikipedia.org/wiki/Swedish_Football_Association"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FB0C39A-F8CA-4A79-AFFC-E9780FB19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a:extLst>
              <a:ext uri="{FF2B5EF4-FFF2-40B4-BE49-F238E27FC236}">
                <a16:creationId xmlns:a16="http://schemas.microsoft.com/office/drawing/2014/main" id="{B63EDF60-C70B-43AF-B821-CC79B2ABBB44}"/>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21233" b="22517"/>
          <a:stretch/>
        </p:blipFill>
        <p:spPr>
          <a:xfrm>
            <a:off x="20" y="-2"/>
            <a:ext cx="12191980" cy="6858000"/>
          </a:xfrm>
          <a:prstGeom prst="rect">
            <a:avLst/>
          </a:prstGeom>
        </p:spPr>
      </p:pic>
      <p:sp>
        <p:nvSpPr>
          <p:cNvPr id="2" name="Rubrik 1"/>
          <p:cNvSpPr>
            <a:spLocks noGrp="1"/>
          </p:cNvSpPr>
          <p:nvPr>
            <p:ph type="ctrTitle"/>
          </p:nvPr>
        </p:nvSpPr>
        <p:spPr>
          <a:xfrm>
            <a:off x="1261872" y="1772816"/>
            <a:ext cx="9418320" cy="4968552"/>
          </a:xfrm>
        </p:spPr>
        <p:txBody>
          <a:bodyPr>
            <a:normAutofit fontScale="90000"/>
          </a:bodyPr>
          <a:lstStyle/>
          <a:p>
            <a:pPr algn="ctr"/>
            <a:r>
              <a:rPr lang="sv-SE" sz="6700" dirty="0">
                <a:latin typeface="Verdana" panose="020B0604030504040204" pitchFamily="34" charset="0"/>
                <a:ea typeface="Verdana" panose="020B0604030504040204" pitchFamily="34" charset="0"/>
              </a:rPr>
              <a:t>Välkommen till årets ledarkick-off</a:t>
            </a:r>
            <a:br>
              <a:rPr lang="sv-SE" sz="6700" dirty="0">
                <a:latin typeface="Verdana" panose="020B0604030504040204" pitchFamily="34" charset="0"/>
                <a:ea typeface="Verdana" panose="020B0604030504040204" pitchFamily="34" charset="0"/>
              </a:rPr>
            </a:br>
            <a:r>
              <a:rPr lang="sv-SE" sz="6700" dirty="0">
                <a:latin typeface="Verdana" panose="020B0604030504040204" pitchFamily="34" charset="0"/>
                <a:ea typeface="Verdana" panose="020B0604030504040204" pitchFamily="34" charset="0"/>
              </a:rPr>
              <a:t> </a:t>
            </a:r>
            <a:br>
              <a:rPr lang="sv-SE" dirty="0">
                <a:latin typeface="Verdana" panose="020B0604030504040204" pitchFamily="34" charset="0"/>
                <a:ea typeface="Verdana" panose="020B0604030504040204" pitchFamily="34" charset="0"/>
              </a:rPr>
            </a:br>
            <a:r>
              <a:rPr lang="sv-SE" sz="3100" dirty="0">
                <a:latin typeface="Verdana" panose="020B0604030504040204" pitchFamily="34" charset="0"/>
                <a:ea typeface="Verdana" panose="020B0604030504040204" pitchFamily="34" charset="0"/>
              </a:rPr>
              <a:t>För att mötet ska flyta på så smidigt som möjligt gör gärna följande: </a:t>
            </a:r>
            <a:br>
              <a:rPr lang="sv-SE" sz="4000" dirty="0">
                <a:latin typeface="Verdana" panose="020B0604030504040204" pitchFamily="34" charset="0"/>
                <a:ea typeface="Verdana" panose="020B0604030504040204" pitchFamily="34" charset="0"/>
              </a:rPr>
            </a:br>
            <a:br>
              <a:rPr lang="sv-SE" sz="4000" dirty="0">
                <a:latin typeface="Verdana" panose="020B0604030504040204" pitchFamily="34" charset="0"/>
                <a:ea typeface="Verdana" panose="020B0604030504040204" pitchFamily="34" charset="0"/>
              </a:rPr>
            </a:br>
            <a:r>
              <a:rPr lang="sv-SE" sz="3100" dirty="0">
                <a:latin typeface="Verdana" panose="020B0604030504040204" pitchFamily="34" charset="0"/>
                <a:ea typeface="Verdana" panose="020B0604030504040204" pitchFamily="34" charset="0"/>
              </a:rPr>
              <a:t>Stäng av kamera och mikrofon</a:t>
            </a:r>
            <a:br>
              <a:rPr lang="sv-SE" sz="3100" dirty="0">
                <a:latin typeface="Verdana" panose="020B0604030504040204" pitchFamily="34" charset="0"/>
                <a:ea typeface="Verdana" panose="020B0604030504040204" pitchFamily="34" charset="0"/>
              </a:rPr>
            </a:br>
            <a:r>
              <a:rPr lang="sv-SE" sz="3100" dirty="0">
                <a:latin typeface="Verdana" panose="020B0604030504040204" pitchFamily="34" charset="0"/>
                <a:ea typeface="Verdana" panose="020B0604030504040204" pitchFamily="34" charset="0"/>
              </a:rPr>
              <a:t>Vill du ställa en fråga, skriv antingen frågan direkt i chatten eller begär ordet </a:t>
            </a:r>
            <a:br>
              <a:rPr lang="sv-SE" sz="4000" dirty="0">
                <a:latin typeface="Verdana" panose="020B0604030504040204" pitchFamily="34" charset="0"/>
                <a:ea typeface="Verdana" panose="020B0604030504040204" pitchFamily="34" charset="0"/>
              </a:rPr>
            </a:br>
            <a:r>
              <a:rPr lang="sv-SE" sz="4000" dirty="0">
                <a:latin typeface="Verdana" panose="020B0604030504040204" pitchFamily="34" charset="0"/>
                <a:ea typeface="Verdana" panose="020B0604030504040204" pitchFamily="34" charset="0"/>
              </a:rPr>
              <a:t> </a:t>
            </a:r>
            <a:br>
              <a:rPr lang="sv-SE" dirty="0">
                <a:latin typeface="Verdana" panose="020B0604030504040204" pitchFamily="34" charset="0"/>
                <a:ea typeface="Verdana" panose="020B0604030504040204" pitchFamily="34" charset="0"/>
              </a:rPr>
            </a:br>
            <a:r>
              <a:rPr lang="sv-SE" dirty="0">
                <a:latin typeface="Verdana" panose="020B0604030504040204" pitchFamily="34" charset="0"/>
                <a:ea typeface="Verdana" panose="020B0604030504040204" pitchFamily="34" charset="0"/>
              </a:rPr>
              <a:t> </a:t>
            </a:r>
          </a:p>
        </p:txBody>
      </p:sp>
      <p:sp>
        <p:nvSpPr>
          <p:cNvPr id="3" name="Underrubrik 2"/>
          <p:cNvSpPr>
            <a:spLocks noGrp="1"/>
          </p:cNvSpPr>
          <p:nvPr>
            <p:ph type="subTitle" idx="1"/>
          </p:nvPr>
        </p:nvSpPr>
        <p:spPr>
          <a:xfrm>
            <a:off x="1261872" y="4800600"/>
            <a:ext cx="9418320" cy="1691640"/>
          </a:xfrm>
        </p:spPr>
        <p:txBody>
          <a:bodyPr>
            <a:normAutofit/>
          </a:bodyPr>
          <a:lstStyle/>
          <a:p>
            <a:r>
              <a:rPr lang="sv-SE" dirty="0">
                <a:solidFill>
                  <a:schemeClr val="tx1"/>
                </a:solidFill>
              </a:rPr>
              <a:t> </a:t>
            </a:r>
          </a:p>
        </p:txBody>
      </p:sp>
    </p:spTree>
    <p:extLst>
      <p:ext uri="{BB962C8B-B14F-4D97-AF65-F5344CB8AC3E}">
        <p14:creationId xmlns:p14="http://schemas.microsoft.com/office/powerpoint/2010/main" val="3553505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FB0C39A-F8CA-4A79-AFFC-E9780FB19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a:extLst>
              <a:ext uri="{FF2B5EF4-FFF2-40B4-BE49-F238E27FC236}">
                <a16:creationId xmlns:a16="http://schemas.microsoft.com/office/drawing/2014/main" id="{B63EDF60-C70B-43AF-B821-CC79B2ABBB44}"/>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1233" b="22517"/>
          <a:stretch/>
        </p:blipFill>
        <p:spPr>
          <a:xfrm>
            <a:off x="20" y="-2"/>
            <a:ext cx="12191980" cy="6858000"/>
          </a:xfrm>
          <a:prstGeom prst="rect">
            <a:avLst/>
          </a:prstGeom>
        </p:spPr>
      </p:pic>
      <p:sp>
        <p:nvSpPr>
          <p:cNvPr id="2" name="Rubrik 1"/>
          <p:cNvSpPr>
            <a:spLocks noGrp="1"/>
          </p:cNvSpPr>
          <p:nvPr>
            <p:ph type="ctrTitle"/>
          </p:nvPr>
        </p:nvSpPr>
        <p:spPr>
          <a:xfrm>
            <a:off x="1261872" y="1772816"/>
            <a:ext cx="9418320" cy="4041648"/>
          </a:xfrm>
        </p:spPr>
        <p:txBody>
          <a:bodyPr>
            <a:normAutofit/>
          </a:bodyPr>
          <a:lstStyle/>
          <a:p>
            <a:r>
              <a:rPr lang="sv-SE" dirty="0">
                <a:latin typeface="Verdana" panose="020B0604030504040204" pitchFamily="34" charset="0"/>
                <a:ea typeface="Verdana" panose="020B0604030504040204" pitchFamily="34" charset="0"/>
              </a:rPr>
              <a:t>Kick-off </a:t>
            </a:r>
            <a:br>
              <a:rPr lang="sv-SE" dirty="0">
                <a:latin typeface="Verdana" panose="020B0604030504040204" pitchFamily="34" charset="0"/>
                <a:ea typeface="Verdana" panose="020B0604030504040204" pitchFamily="34" charset="0"/>
              </a:rPr>
            </a:br>
            <a:r>
              <a:rPr lang="sv-SE" dirty="0">
                <a:latin typeface="Verdana" panose="020B0604030504040204" pitchFamily="34" charset="0"/>
                <a:ea typeface="Verdana" panose="020B0604030504040204" pitchFamily="34" charset="0"/>
              </a:rPr>
              <a:t> </a:t>
            </a:r>
          </a:p>
        </p:txBody>
      </p:sp>
      <p:sp>
        <p:nvSpPr>
          <p:cNvPr id="3" name="Underrubrik 2"/>
          <p:cNvSpPr>
            <a:spLocks noGrp="1"/>
          </p:cNvSpPr>
          <p:nvPr>
            <p:ph type="subTitle" idx="1"/>
          </p:nvPr>
        </p:nvSpPr>
        <p:spPr>
          <a:xfrm>
            <a:off x="1261872" y="4800600"/>
            <a:ext cx="9418320" cy="1691640"/>
          </a:xfrm>
        </p:spPr>
        <p:txBody>
          <a:bodyPr>
            <a:normAutofit/>
          </a:bodyPr>
          <a:lstStyle/>
          <a:p>
            <a:r>
              <a:rPr lang="sv-SE">
                <a:solidFill>
                  <a:schemeClr val="tx1"/>
                </a:solidFill>
              </a:rPr>
              <a:t>2021-01-23 </a:t>
            </a:r>
          </a:p>
        </p:txBody>
      </p:sp>
    </p:spTree>
    <p:extLst>
      <p:ext uri="{BB962C8B-B14F-4D97-AF65-F5344CB8AC3E}">
        <p14:creationId xmlns:p14="http://schemas.microsoft.com/office/powerpoint/2010/main" val="1966451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89683EB-D202-4B4D-B1BD-8BA6965FB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29284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objekt 5" descr="En bild som visar gräs, utomhus, fält, sport&#10;&#10;Automatiskt genererad beskrivning">
            <a:extLst>
              <a:ext uri="{FF2B5EF4-FFF2-40B4-BE49-F238E27FC236}">
                <a16:creationId xmlns:a16="http://schemas.microsoft.com/office/drawing/2014/main" id="{AB4646A4-618F-4F20-B7C3-2130D7E4D91C}"/>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851"/>
          <a:stretch/>
        </p:blipFill>
        <p:spPr>
          <a:xfrm>
            <a:off x="20" y="10"/>
            <a:ext cx="11292820" cy="6857990"/>
          </a:xfrm>
          <a:prstGeom prst="rect">
            <a:avLst/>
          </a:prstGeom>
        </p:spPr>
      </p:pic>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a:xfrm>
            <a:off x="1261872" y="16634"/>
            <a:ext cx="9692640" cy="1325562"/>
          </a:xfrm>
        </p:spPr>
        <p:txBody>
          <a:bodyPr>
            <a:normAutofit/>
          </a:bodyPr>
          <a:lstStyle/>
          <a:p>
            <a:r>
              <a:rPr lang="sv-SE" dirty="0">
                <a:solidFill>
                  <a:schemeClr val="bg1"/>
                </a:solidFill>
              </a:rPr>
              <a:t>AGENDA</a:t>
            </a:r>
          </a:p>
        </p:txBody>
      </p:sp>
      <p:sp>
        <p:nvSpPr>
          <p:cNvPr id="3" name="Platshållare för innehåll 2">
            <a:extLst>
              <a:ext uri="{FF2B5EF4-FFF2-40B4-BE49-F238E27FC236}">
                <a16:creationId xmlns:a16="http://schemas.microsoft.com/office/drawing/2014/main" id="{4E8829D4-827E-469E-8E87-917D134E8CE1}"/>
              </a:ext>
            </a:extLst>
          </p:cNvPr>
          <p:cNvSpPr>
            <a:spLocks noGrp="1"/>
          </p:cNvSpPr>
          <p:nvPr>
            <p:ph idx="1"/>
          </p:nvPr>
        </p:nvSpPr>
        <p:spPr>
          <a:xfrm>
            <a:off x="1261872" y="1342196"/>
            <a:ext cx="8595360" cy="5327163"/>
          </a:xfrm>
        </p:spPr>
        <p:txBody>
          <a:bodyPr>
            <a:normAutofit fontScale="70000" lnSpcReduction="20000"/>
          </a:bodyPr>
          <a:lstStyle/>
          <a:p>
            <a:r>
              <a:rPr lang="sv-SE" sz="1900" b="1" dirty="0">
                <a:solidFill>
                  <a:schemeClr val="bg1"/>
                </a:solidFill>
              </a:rPr>
              <a:t>09:00 Välkomna</a:t>
            </a:r>
          </a:p>
          <a:p>
            <a:endParaRPr lang="sv-SE" sz="1100" b="1" dirty="0">
              <a:solidFill>
                <a:schemeClr val="bg1"/>
              </a:solidFill>
            </a:endParaRPr>
          </a:p>
          <a:p>
            <a:pPr lvl="1"/>
            <a:r>
              <a:rPr lang="sv-SE" sz="1800" b="1" dirty="0">
                <a:solidFill>
                  <a:schemeClr val="bg1"/>
                </a:solidFill>
              </a:rPr>
              <a:t>Intro: Daniel Nilsson, Fritidschef Helsingborgs Stad</a:t>
            </a:r>
          </a:p>
          <a:p>
            <a:pPr lvl="1"/>
            <a:endParaRPr lang="sv-SE" sz="1800" dirty="0">
              <a:solidFill>
                <a:schemeClr val="bg1"/>
              </a:solidFill>
            </a:endParaRPr>
          </a:p>
          <a:p>
            <a:pPr lvl="1"/>
            <a:r>
              <a:rPr lang="sv-SE" sz="1800" dirty="0">
                <a:solidFill>
                  <a:schemeClr val="bg1"/>
                </a:solidFill>
              </a:rPr>
              <a:t>Sportkontoret</a:t>
            </a:r>
          </a:p>
          <a:p>
            <a:pPr lvl="1"/>
            <a:r>
              <a:rPr lang="sv-SE" sz="1800" dirty="0">
                <a:solidFill>
                  <a:schemeClr val="bg1"/>
                </a:solidFill>
              </a:rPr>
              <a:t>Info HIK 2021</a:t>
            </a:r>
          </a:p>
          <a:p>
            <a:pPr lvl="1"/>
            <a:endParaRPr lang="sv-SE" sz="1800" b="1" dirty="0">
              <a:solidFill>
                <a:schemeClr val="bg1"/>
              </a:solidFill>
            </a:endParaRPr>
          </a:p>
          <a:p>
            <a:pPr lvl="1"/>
            <a:r>
              <a:rPr lang="sv-SE" sz="1800" b="1" dirty="0">
                <a:solidFill>
                  <a:schemeClr val="bg1"/>
                </a:solidFill>
              </a:rPr>
              <a:t>Gästspel: Alexander Fridlund, RF-SISU Skåne</a:t>
            </a:r>
          </a:p>
          <a:p>
            <a:pPr lvl="1"/>
            <a:endParaRPr lang="sv-SE" sz="1800" dirty="0">
              <a:solidFill>
                <a:schemeClr val="bg1"/>
              </a:solidFill>
            </a:endParaRPr>
          </a:p>
          <a:p>
            <a:pPr lvl="1"/>
            <a:r>
              <a:rPr lang="sv-SE" sz="1800" dirty="0">
                <a:solidFill>
                  <a:schemeClr val="bg1"/>
                </a:solidFill>
              </a:rPr>
              <a:t>Mötesplats Laröds IP</a:t>
            </a:r>
          </a:p>
          <a:p>
            <a:pPr lvl="1"/>
            <a:endParaRPr lang="sv-SE" sz="1800" b="1" dirty="0">
              <a:solidFill>
                <a:schemeClr val="bg1"/>
              </a:solidFill>
            </a:endParaRPr>
          </a:p>
          <a:p>
            <a:pPr lvl="1"/>
            <a:r>
              <a:rPr lang="sv-SE" sz="1800" b="1" dirty="0">
                <a:solidFill>
                  <a:schemeClr val="bg1"/>
                </a:solidFill>
              </a:rPr>
              <a:t>PAUS</a:t>
            </a:r>
          </a:p>
          <a:p>
            <a:pPr lvl="1"/>
            <a:endParaRPr lang="sv-SE" sz="1800" dirty="0">
              <a:solidFill>
                <a:schemeClr val="bg1"/>
              </a:solidFill>
            </a:endParaRPr>
          </a:p>
          <a:p>
            <a:pPr lvl="1"/>
            <a:r>
              <a:rPr lang="sv-SE" sz="1800" dirty="0">
                <a:solidFill>
                  <a:schemeClr val="bg1"/>
                </a:solidFill>
              </a:rPr>
              <a:t>Ekonomi</a:t>
            </a:r>
          </a:p>
          <a:p>
            <a:pPr lvl="2"/>
            <a:r>
              <a:rPr lang="sv-SE" sz="1600" dirty="0">
                <a:solidFill>
                  <a:schemeClr val="bg1"/>
                </a:solidFill>
              </a:rPr>
              <a:t>Resultat 2020</a:t>
            </a:r>
          </a:p>
          <a:p>
            <a:pPr lvl="2"/>
            <a:r>
              <a:rPr lang="sv-SE" sz="1600" dirty="0">
                <a:solidFill>
                  <a:schemeClr val="bg1"/>
                </a:solidFill>
              </a:rPr>
              <a:t>Budget 2021</a:t>
            </a:r>
          </a:p>
          <a:p>
            <a:pPr lvl="2"/>
            <a:r>
              <a:rPr lang="sv-SE" sz="1600" dirty="0">
                <a:solidFill>
                  <a:schemeClr val="bg1"/>
                </a:solidFill>
              </a:rPr>
              <a:t>Medlems- och träningsavgifter</a:t>
            </a:r>
          </a:p>
          <a:p>
            <a:pPr lvl="2"/>
            <a:r>
              <a:rPr lang="sv-SE" sz="1600" dirty="0">
                <a:solidFill>
                  <a:schemeClr val="bg1"/>
                </a:solidFill>
              </a:rPr>
              <a:t>Lagkassor</a:t>
            </a:r>
          </a:p>
          <a:p>
            <a:pPr lvl="2"/>
            <a:r>
              <a:rPr lang="sv-SE" sz="1600" dirty="0">
                <a:solidFill>
                  <a:schemeClr val="bg1"/>
                </a:solidFill>
              </a:rPr>
              <a:t>Materialbidrag</a:t>
            </a:r>
          </a:p>
          <a:p>
            <a:pPr lvl="2"/>
            <a:r>
              <a:rPr lang="sv-SE" sz="1600" dirty="0">
                <a:solidFill>
                  <a:schemeClr val="bg1"/>
                </a:solidFill>
              </a:rPr>
              <a:t>Matchställ</a:t>
            </a:r>
          </a:p>
          <a:p>
            <a:pPr lvl="1"/>
            <a:r>
              <a:rPr lang="sv-SE" sz="1800" dirty="0">
                <a:solidFill>
                  <a:schemeClr val="bg1"/>
                </a:solidFill>
              </a:rPr>
              <a:t>Sport – fotboll och gymnastik</a:t>
            </a:r>
          </a:p>
          <a:p>
            <a:pPr lvl="1"/>
            <a:r>
              <a:rPr lang="sv-SE" sz="1800" dirty="0">
                <a:solidFill>
                  <a:schemeClr val="bg1"/>
                </a:solidFill>
              </a:rPr>
              <a:t>Marknad- HIK-familjen</a:t>
            </a:r>
          </a:p>
          <a:p>
            <a:pPr lvl="1"/>
            <a:r>
              <a:rPr lang="sv-SE" sz="1800" b="1" dirty="0">
                <a:solidFill>
                  <a:schemeClr val="bg1"/>
                </a:solidFill>
              </a:rPr>
              <a:t>Gästspel: Anders Lundblad, </a:t>
            </a:r>
            <a:r>
              <a:rPr lang="sv-SE" sz="1800" b="1" dirty="0" err="1">
                <a:solidFill>
                  <a:schemeClr val="bg1"/>
                </a:solidFill>
              </a:rPr>
              <a:t>Öresundskraft</a:t>
            </a:r>
            <a:endParaRPr lang="sv-SE" sz="1800" b="1" dirty="0">
              <a:solidFill>
                <a:schemeClr val="bg1"/>
              </a:solidFill>
            </a:endParaRPr>
          </a:p>
          <a:p>
            <a:r>
              <a:rPr lang="sv-SE" b="1" dirty="0">
                <a:solidFill>
                  <a:schemeClr val="bg1"/>
                </a:solidFill>
              </a:rPr>
              <a:t>11:30 Slut</a:t>
            </a:r>
          </a:p>
          <a:p>
            <a:endParaRPr lang="sv-SE" dirty="0">
              <a:solidFill>
                <a:schemeClr val="bg1"/>
              </a:solidFill>
            </a:endParaRPr>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2377144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a:xfrm>
            <a:off x="4965290" y="640080"/>
            <a:ext cx="6243278" cy="1304726"/>
          </a:xfrm>
        </p:spPr>
        <p:txBody>
          <a:bodyPr anchor="t">
            <a:normAutofit/>
          </a:bodyPr>
          <a:lstStyle/>
          <a:p>
            <a:r>
              <a:rPr lang="sv-SE" sz="4000" dirty="0"/>
              <a:t>Hittarps IK  2020 &gt; 2021</a:t>
            </a:r>
          </a:p>
        </p:txBody>
      </p:sp>
      <p:pic>
        <p:nvPicPr>
          <p:cNvPr id="8" name="Bildobjekt 7" descr="En bild som visar karta&#10;&#10;Automatiskt genererad beskrivning">
            <a:extLst>
              <a:ext uri="{FF2B5EF4-FFF2-40B4-BE49-F238E27FC236}">
                <a16:creationId xmlns:a16="http://schemas.microsoft.com/office/drawing/2014/main" id="{CB0157BC-411B-4FF9-A078-B50F9741A14B}"/>
              </a:ext>
            </a:extLst>
          </p:cNvPr>
          <p:cNvPicPr>
            <a:picLocks noChangeAspect="1"/>
          </p:cNvPicPr>
          <p:nvPr/>
        </p:nvPicPr>
        <p:blipFill rotWithShape="1">
          <a:blip r:embed="rId2"/>
          <a:srcRect l="5671" r="-2" b="-2"/>
          <a:stretch/>
        </p:blipFill>
        <p:spPr>
          <a:xfrm>
            <a:off x="633999" y="640080"/>
            <a:ext cx="4019312" cy="5588101"/>
          </a:xfrm>
          <a:prstGeom prst="rect">
            <a:avLst/>
          </a:prstGeom>
        </p:spPr>
      </p:pic>
      <p:sp>
        <p:nvSpPr>
          <p:cNvPr id="3" name="Platshållare för innehåll 2">
            <a:extLst>
              <a:ext uri="{FF2B5EF4-FFF2-40B4-BE49-F238E27FC236}">
                <a16:creationId xmlns:a16="http://schemas.microsoft.com/office/drawing/2014/main" id="{E4B271AC-6291-495E-A691-325967C36721}"/>
              </a:ext>
            </a:extLst>
          </p:cNvPr>
          <p:cNvSpPr>
            <a:spLocks noGrp="1"/>
          </p:cNvSpPr>
          <p:nvPr>
            <p:ph idx="1"/>
          </p:nvPr>
        </p:nvSpPr>
        <p:spPr>
          <a:xfrm>
            <a:off x="4965290" y="2286001"/>
            <a:ext cx="6015571" cy="3757026"/>
          </a:xfrm>
        </p:spPr>
        <p:txBody>
          <a:bodyPr>
            <a:normAutofit/>
          </a:bodyPr>
          <a:lstStyle/>
          <a:p>
            <a:r>
              <a:rPr lang="sv-SE" dirty="0"/>
              <a:t>Barnkonventionen </a:t>
            </a:r>
          </a:p>
          <a:p>
            <a:r>
              <a:rPr lang="sv-SE" dirty="0"/>
              <a:t>Corona</a:t>
            </a:r>
          </a:p>
          <a:p>
            <a:r>
              <a:rPr lang="sv-SE" dirty="0"/>
              <a:t>Hemkörning, CSR</a:t>
            </a:r>
          </a:p>
          <a:p>
            <a:r>
              <a:rPr lang="sv-SE" dirty="0"/>
              <a:t>Aktiviteter</a:t>
            </a:r>
          </a:p>
          <a:p>
            <a:endParaRPr lang="sv-SE" dirty="0"/>
          </a:p>
          <a:p>
            <a:r>
              <a:rPr lang="sv-SE" dirty="0"/>
              <a:t>Belastningsregister</a:t>
            </a:r>
          </a:p>
          <a:p>
            <a:r>
              <a:rPr lang="sv-SE" dirty="0"/>
              <a:t>Föräldramöte</a:t>
            </a:r>
          </a:p>
          <a:p>
            <a:endParaRPr lang="sv-SE"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27903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99ED6D-365F-4CAE-942F-ECA78F74B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CD0FF873-0D97-4AE7-A97E-539910376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Bildobjekt 4" descr="En bild som visar byggnad, fönster, klocka&#10;&#10;Automatiskt genererad beskrivning">
            <a:extLst>
              <a:ext uri="{FF2B5EF4-FFF2-40B4-BE49-F238E27FC236}">
                <a16:creationId xmlns:a16="http://schemas.microsoft.com/office/drawing/2014/main" id="{B04F9B88-0B3A-460F-9079-569D1AA637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pic>
        <p:nvPicPr>
          <p:cNvPr id="6" name="Bildobjekt 5">
            <a:extLst>
              <a:ext uri="{FF2B5EF4-FFF2-40B4-BE49-F238E27FC236}">
                <a16:creationId xmlns:a16="http://schemas.microsoft.com/office/drawing/2014/main" id="{9616FAAB-2C7D-4FFF-B36B-835556271656}"/>
              </a:ext>
            </a:extLst>
          </p:cNvPr>
          <p:cNvPicPr>
            <a:picLocks noChangeAspect="1"/>
          </p:cNvPicPr>
          <p:nvPr/>
        </p:nvPicPr>
        <p:blipFill>
          <a:blip r:embed="rId3"/>
          <a:stretch>
            <a:fillRect/>
          </a:stretch>
        </p:blipFill>
        <p:spPr>
          <a:xfrm>
            <a:off x="1847528" y="275200"/>
            <a:ext cx="8136904" cy="6307600"/>
          </a:xfrm>
          <a:prstGeom prst="rect">
            <a:avLst/>
          </a:prstGeom>
        </p:spPr>
      </p:pic>
      <p:pic>
        <p:nvPicPr>
          <p:cNvPr id="3" name="Bildobjekt 2" descr="En bild som visar text, inomhus, röd&#10;&#10;Automatiskt genererad beskrivning">
            <a:extLst>
              <a:ext uri="{FF2B5EF4-FFF2-40B4-BE49-F238E27FC236}">
                <a16:creationId xmlns:a16="http://schemas.microsoft.com/office/drawing/2014/main" id="{FB474B53-82A4-468F-8C12-45EA2965E6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283912" y="3486522"/>
            <a:ext cx="2592728" cy="2520280"/>
          </a:xfrm>
          <a:prstGeom prst="rect">
            <a:avLst/>
          </a:prstGeom>
        </p:spPr>
      </p:pic>
      <p:sp>
        <p:nvSpPr>
          <p:cNvPr id="4" name="textruta 3">
            <a:extLst>
              <a:ext uri="{FF2B5EF4-FFF2-40B4-BE49-F238E27FC236}">
                <a16:creationId xmlns:a16="http://schemas.microsoft.com/office/drawing/2014/main" id="{FB4BB856-1B1F-4F5D-807A-9EE322B8F474}"/>
              </a:ext>
            </a:extLst>
          </p:cNvPr>
          <p:cNvSpPr txBox="1"/>
          <p:nvPr/>
        </p:nvSpPr>
        <p:spPr>
          <a:xfrm>
            <a:off x="7387265" y="6128247"/>
            <a:ext cx="2453151" cy="261610"/>
          </a:xfrm>
          <a:prstGeom prst="rect">
            <a:avLst/>
          </a:prstGeom>
          <a:solidFill>
            <a:schemeClr val="bg1"/>
          </a:solidFill>
        </p:spPr>
        <p:txBody>
          <a:bodyPr wrap="square" rtlCol="0">
            <a:spAutoFit/>
          </a:bodyPr>
          <a:lstStyle/>
          <a:p>
            <a:pPr algn="ctr"/>
            <a:r>
              <a:rPr lang="sv-SE" sz="1100" dirty="0"/>
              <a:t>MARKUS BIRGANDER</a:t>
            </a:r>
          </a:p>
        </p:txBody>
      </p:sp>
    </p:spTree>
    <p:extLst>
      <p:ext uri="{BB962C8B-B14F-4D97-AF65-F5344CB8AC3E}">
        <p14:creationId xmlns:p14="http://schemas.microsoft.com/office/powerpoint/2010/main" val="2853320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89683EB-D202-4B4D-B1BD-8BA6965FB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29284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objekt 6" descr="En bild som visar gräs, utomhus, fält, person&#10;&#10;Automatiskt genererad beskrivning">
            <a:extLst>
              <a:ext uri="{FF2B5EF4-FFF2-40B4-BE49-F238E27FC236}">
                <a16:creationId xmlns:a16="http://schemas.microsoft.com/office/drawing/2014/main" id="{AFCD3921-F700-49E3-91FD-BA1663A824EA}"/>
              </a:ext>
            </a:extLst>
          </p:cNvPr>
          <p:cNvPicPr>
            <a:picLocks noChangeAspect="1"/>
          </p:cNvPicPr>
          <p:nvPr/>
        </p:nvPicPr>
        <p:blipFill rotWithShape="1">
          <a:blip r:embed="rId2" cstate="print">
            <a:alphaModFix amt="35000"/>
            <a:extLst>
              <a:ext uri="{28A0092B-C50C-407E-A947-70E740481C1C}">
                <a14:useLocalDpi xmlns:a14="http://schemas.microsoft.com/office/drawing/2010/main" val="0"/>
              </a:ext>
            </a:extLst>
          </a:blip>
          <a:srcRect r="2436" b="1"/>
          <a:stretch/>
        </p:blipFill>
        <p:spPr>
          <a:xfrm>
            <a:off x="20" y="10"/>
            <a:ext cx="11292820" cy="6857990"/>
          </a:xfrm>
          <a:prstGeom prst="rect">
            <a:avLst/>
          </a:prstGeom>
        </p:spPr>
      </p:pic>
      <p:pic>
        <p:nvPicPr>
          <p:cNvPr id="4" name="Bildobjekt 3" descr="En bild som visar byggnad, fönster, klocka&#10;&#10;Automatiskt genererad beskrivning">
            <a:extLst>
              <a:ext uri="{FF2B5EF4-FFF2-40B4-BE49-F238E27FC236}">
                <a16:creationId xmlns:a16="http://schemas.microsoft.com/office/drawing/2014/main" id="{58114E5E-3354-4DAF-A8B9-6F9FD5EB7D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14580" y="6130179"/>
            <a:ext cx="767408" cy="698342"/>
          </a:xfrm>
          <a:prstGeom prst="rect">
            <a:avLst/>
          </a:prstGeom>
        </p:spPr>
      </p:pic>
      <p:graphicFrame>
        <p:nvGraphicFramePr>
          <p:cNvPr id="5" name="Platshållare för innehåll 4">
            <a:extLst>
              <a:ext uri="{FF2B5EF4-FFF2-40B4-BE49-F238E27FC236}">
                <a16:creationId xmlns:a16="http://schemas.microsoft.com/office/drawing/2014/main" id="{0859CC75-03C6-4734-9F8E-FCB6731EA14A}"/>
              </a:ext>
            </a:extLst>
          </p:cNvPr>
          <p:cNvGraphicFramePr>
            <a:graphicFrameLocks noGrp="1"/>
          </p:cNvGraphicFramePr>
          <p:nvPr>
            <p:ph idx="1"/>
            <p:extLst>
              <p:ext uri="{D42A27DB-BD31-4B8C-83A1-F6EECF244321}">
                <p14:modId xmlns:p14="http://schemas.microsoft.com/office/powerpoint/2010/main" val="921449339"/>
              </p:ext>
            </p:extLst>
          </p:nvPr>
        </p:nvGraphicFramePr>
        <p:xfrm>
          <a:off x="1261872" y="836712"/>
          <a:ext cx="9668256" cy="47673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7492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normAutofit/>
          </a:bodyPr>
          <a:lstStyle/>
          <a:p>
            <a:pPr algn="l"/>
            <a:r>
              <a:rPr lang="sv-SE" sz="3200" dirty="0">
                <a:latin typeface="Arial" panose="020B0604020202020204" pitchFamily="34" charset="0"/>
                <a:cs typeface="Arial" panose="020B0604020202020204" pitchFamily="34" charset="0"/>
              </a:rPr>
              <a:t> </a:t>
            </a:r>
          </a:p>
        </p:txBody>
      </p:sp>
      <p:pic>
        <p:nvPicPr>
          <p:cNvPr id="6" name="Platshållare för innehåll 5" descr="En bild som visar gräs, utomhus, fält, grön&#10;&#10;Automatiskt genererad beskrivning">
            <a:extLst>
              <a:ext uri="{FF2B5EF4-FFF2-40B4-BE49-F238E27FC236}">
                <a16:creationId xmlns:a16="http://schemas.microsoft.com/office/drawing/2014/main" id="{463652B4-F2B6-4417-AFC1-4C6A91F7714C}"/>
              </a:ext>
            </a:extLst>
          </p:cNvPr>
          <p:cNvPicPr>
            <a:picLocks noGrp="1" noChangeAspect="1"/>
          </p:cNvPicPr>
          <p:nvPr>
            <p:ph idx="1"/>
          </p:nvPr>
        </p:nvPicPr>
        <p:blipFill>
          <a:blip r:embed="rId3" cstate="print">
            <a:alphaModFix amt="20000"/>
            <a:extLst>
              <a:ext uri="{28A0092B-C50C-407E-A947-70E740481C1C}">
                <a14:useLocalDpi xmlns:a14="http://schemas.microsoft.com/office/drawing/2010/main" val="0"/>
              </a:ext>
            </a:extLst>
          </a:blip>
          <a:stretch>
            <a:fillRect/>
          </a:stretch>
        </p:blipFill>
        <p:spPr>
          <a:xfrm>
            <a:off x="0" y="0"/>
            <a:ext cx="11280576" cy="6858000"/>
          </a:xfrm>
        </p:spPr>
      </p:pic>
      <p:sp>
        <p:nvSpPr>
          <p:cNvPr id="2" name="textruta 1"/>
          <p:cNvSpPr txBox="1"/>
          <p:nvPr/>
        </p:nvSpPr>
        <p:spPr>
          <a:xfrm>
            <a:off x="1991544" y="1093386"/>
            <a:ext cx="1944216" cy="369332"/>
          </a:xfrm>
          <a:prstGeom prst="rect">
            <a:avLst/>
          </a:prstGeom>
          <a:noFill/>
        </p:spPr>
        <p:txBody>
          <a:bodyPr wrap="square" rtlCol="0">
            <a:spAutoFit/>
          </a:bodyPr>
          <a:lstStyle/>
          <a:p>
            <a:r>
              <a:rPr lang="sv-SE" b="1" dirty="0"/>
              <a:t> </a:t>
            </a:r>
            <a:r>
              <a:rPr lang="sv-SE" dirty="0"/>
              <a:t> </a:t>
            </a:r>
          </a:p>
        </p:txBody>
      </p:sp>
      <p:pic>
        <p:nvPicPr>
          <p:cNvPr id="9" name="Bildobjekt 8" descr="En bild som visar byggnad, fönster, klocka&#10;&#10;Automatiskt genererad beskrivning">
            <a:extLst>
              <a:ext uri="{FF2B5EF4-FFF2-40B4-BE49-F238E27FC236}">
                <a16:creationId xmlns:a16="http://schemas.microsoft.com/office/drawing/2014/main" id="{F452EDFA-EBE0-474F-9380-7016093CBE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
        <p:nvSpPr>
          <p:cNvPr id="5" name="textruta 4">
            <a:extLst>
              <a:ext uri="{FF2B5EF4-FFF2-40B4-BE49-F238E27FC236}">
                <a16:creationId xmlns:a16="http://schemas.microsoft.com/office/drawing/2014/main" id="{384AC7D6-49F2-4981-8306-F273DC7DD493}"/>
              </a:ext>
            </a:extLst>
          </p:cNvPr>
          <p:cNvSpPr txBox="1"/>
          <p:nvPr/>
        </p:nvSpPr>
        <p:spPr>
          <a:xfrm>
            <a:off x="263352" y="917569"/>
            <a:ext cx="3888432" cy="5632311"/>
          </a:xfrm>
          <a:prstGeom prst="rect">
            <a:avLst/>
          </a:prstGeom>
          <a:noFill/>
        </p:spPr>
        <p:txBody>
          <a:bodyPr wrap="square" rtlCol="0">
            <a:spAutoFit/>
          </a:bodyPr>
          <a:lstStyle/>
          <a:p>
            <a:r>
              <a:rPr lang="sv-SE" sz="2000" dirty="0">
                <a:latin typeface="Bell MT" panose="02020503060305020303" pitchFamily="18" charset="0"/>
                <a:cs typeface="Calibri" panose="020F0502020204030204" pitchFamily="34" charset="0"/>
              </a:rPr>
              <a:t>Genom fritidsaktiviteter som främjar ett fysiskt aktivt liv och en social hållbar livsstil möjliggör vi en meningsfull fritid och en social hållbar livsstil för invånare i Helsingborg. </a:t>
            </a:r>
          </a:p>
          <a:p>
            <a:endParaRPr lang="sv-SE" sz="2000" dirty="0">
              <a:latin typeface="Bell MT" panose="02020503060305020303" pitchFamily="18" charset="0"/>
              <a:cs typeface="Calibri" panose="020F0502020204030204" pitchFamily="34" charset="0"/>
            </a:endParaRPr>
          </a:p>
          <a:p>
            <a:r>
              <a:rPr lang="sv-SE" sz="2000" dirty="0">
                <a:latin typeface="Bell MT" panose="02020503060305020303" pitchFamily="18" charset="0"/>
                <a:cs typeface="Calibri" panose="020F0502020204030204" pitchFamily="34" charset="0"/>
              </a:rPr>
              <a:t>Vi sätter människan först och fokus är att utbilda, utveckla och uppfostra alla barn, ungdomar, vuxna och äldre till goda samhällsmedborgare. </a:t>
            </a:r>
          </a:p>
          <a:p>
            <a:endParaRPr lang="sv-SE" sz="2000" dirty="0">
              <a:latin typeface="Bell MT" panose="02020503060305020303" pitchFamily="18" charset="0"/>
              <a:cs typeface="Calibri" panose="020F0502020204030204" pitchFamily="34" charset="0"/>
            </a:endParaRPr>
          </a:p>
          <a:p>
            <a:r>
              <a:rPr lang="sv-SE" sz="2000" dirty="0">
                <a:latin typeface="Bell MT" panose="02020503060305020303" pitchFamily="18" charset="0"/>
                <a:cs typeface="Calibri" panose="020F0502020204030204" pitchFamily="34" charset="0"/>
              </a:rPr>
              <a:t>Laröds IP är den naturliga mötesplatsen för alla generationer, och alla som vill vara en del av Hittarps IK ska ges den möjligheten.  </a:t>
            </a:r>
          </a:p>
        </p:txBody>
      </p:sp>
      <p:sp>
        <p:nvSpPr>
          <p:cNvPr id="3" name="Rektangel 2">
            <a:extLst>
              <a:ext uri="{FF2B5EF4-FFF2-40B4-BE49-F238E27FC236}">
                <a16:creationId xmlns:a16="http://schemas.microsoft.com/office/drawing/2014/main" id="{3FA96FE5-2F15-497B-A508-6595147E56F8}"/>
              </a:ext>
            </a:extLst>
          </p:cNvPr>
          <p:cNvSpPr/>
          <p:nvPr/>
        </p:nvSpPr>
        <p:spPr>
          <a:xfrm>
            <a:off x="7392144" y="1019392"/>
            <a:ext cx="3670380" cy="5558573"/>
          </a:xfrm>
          <a:prstGeom prst="rect">
            <a:avLst/>
          </a:prstGeom>
        </p:spPr>
        <p:txBody>
          <a:bodyPr wrap="square">
            <a:spAutoFit/>
          </a:bodyPr>
          <a:lstStyle/>
          <a:p>
            <a:pPr lvl="0">
              <a:lnSpc>
                <a:spcPct val="107000"/>
              </a:lnSpc>
              <a:spcAft>
                <a:spcPts val="800"/>
              </a:spcAft>
              <a:tabLst>
                <a:tab pos="457200" algn="l"/>
              </a:tabLst>
            </a:pPr>
            <a:r>
              <a:rPr lang="sv-SE" sz="2000" b="1" dirty="0">
                <a:latin typeface="Bell MT" panose="02020503060305020303" pitchFamily="18" charset="0"/>
                <a:ea typeface="Calibri" panose="020F0502020204030204" pitchFamily="34" charset="0"/>
                <a:cs typeface="Times New Roman" panose="02020603050405020304" pitchFamily="18" charset="0"/>
              </a:rPr>
              <a:t>Kul</a:t>
            </a:r>
            <a:r>
              <a:rPr lang="sv-SE" sz="2000" dirty="0">
                <a:latin typeface="Bell MT" panose="02020503060305020303" pitchFamily="18" charset="0"/>
                <a:ea typeface="Calibri" panose="020F0502020204030204" pitchFamily="34" charset="0"/>
                <a:cs typeface="Times New Roman" panose="02020603050405020304" pitchFamily="18" charset="0"/>
              </a:rPr>
              <a:t> = Vi värderar leken högt och är fast övertygade om att möjligheterna till individuell och gemensam utveckling ökar genom att trivas och ha roligt med varandra</a:t>
            </a:r>
          </a:p>
          <a:p>
            <a:pPr lvl="0">
              <a:lnSpc>
                <a:spcPct val="107000"/>
              </a:lnSpc>
              <a:spcAft>
                <a:spcPts val="800"/>
              </a:spcAft>
              <a:tabLst>
                <a:tab pos="457200" algn="l"/>
              </a:tabLst>
            </a:pPr>
            <a:r>
              <a:rPr lang="sv-SE" sz="2000" b="1" dirty="0">
                <a:latin typeface="Bell MT" panose="02020503060305020303" pitchFamily="18" charset="0"/>
                <a:ea typeface="Calibri" panose="020F0502020204030204" pitchFamily="34" charset="0"/>
                <a:cs typeface="Times New Roman" panose="02020603050405020304" pitchFamily="18" charset="0"/>
              </a:rPr>
              <a:t>Kamratskap</a:t>
            </a:r>
            <a:r>
              <a:rPr lang="sv-SE" sz="2000" dirty="0">
                <a:latin typeface="Bell MT" panose="02020503060305020303" pitchFamily="18" charset="0"/>
                <a:ea typeface="Calibri" panose="020F0502020204030204" pitchFamily="34" charset="0"/>
                <a:cs typeface="Times New Roman" panose="02020603050405020304" pitchFamily="18" charset="0"/>
              </a:rPr>
              <a:t> = Vi tar ansvar för oss själva och varandra på plan, på bänken och på läktaren</a:t>
            </a:r>
          </a:p>
          <a:p>
            <a:pPr lvl="0">
              <a:lnSpc>
                <a:spcPct val="107000"/>
              </a:lnSpc>
              <a:spcAft>
                <a:spcPts val="800"/>
              </a:spcAft>
              <a:tabLst>
                <a:tab pos="457200" algn="l"/>
              </a:tabLst>
            </a:pPr>
            <a:r>
              <a:rPr lang="sv-SE" sz="2000" b="1" dirty="0">
                <a:latin typeface="Bell MT" panose="02020503060305020303" pitchFamily="18" charset="0"/>
                <a:ea typeface="Calibri" panose="020F0502020204030204" pitchFamily="34" charset="0"/>
                <a:cs typeface="Times New Roman" panose="02020603050405020304" pitchFamily="18" charset="0"/>
              </a:rPr>
              <a:t>Kvalitet</a:t>
            </a:r>
            <a:r>
              <a:rPr lang="sv-SE" sz="2000" dirty="0">
                <a:latin typeface="Bell MT" panose="02020503060305020303" pitchFamily="18" charset="0"/>
                <a:ea typeface="Calibri" panose="020F0502020204030204" pitchFamily="34" charset="0"/>
                <a:cs typeface="Times New Roman" panose="02020603050405020304" pitchFamily="18" charset="0"/>
              </a:rPr>
              <a:t> = Välutbildade ledare och en stark administrativ support från kansli och klubb skapar förutsättningar för att så många som möjligt ska kunna vara med i Hittarps IK så länge som möjligt.</a:t>
            </a:r>
          </a:p>
        </p:txBody>
      </p:sp>
    </p:spTree>
    <p:extLst>
      <p:ext uri="{BB962C8B-B14F-4D97-AF65-F5344CB8AC3E}">
        <p14:creationId xmlns:p14="http://schemas.microsoft.com/office/powerpoint/2010/main" val="152360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latshållare för innehåll 5" descr="En bild som visar utomhus, bil, väg, transport&#10;&#10;Automatiskt genererad beskrivning">
            <a:extLst>
              <a:ext uri="{FF2B5EF4-FFF2-40B4-BE49-F238E27FC236}">
                <a16:creationId xmlns:a16="http://schemas.microsoft.com/office/drawing/2014/main" id="{35E52F55-177C-48CF-BA9D-27B92206F51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 b="1771"/>
          <a:stretch/>
        </p:blipFill>
        <p:spPr>
          <a:xfrm>
            <a:off x="20" y="10"/>
            <a:ext cx="4654272" cy="3428990"/>
          </a:xfrm>
          <a:prstGeom prst="rect">
            <a:avLst/>
          </a:prstGeom>
        </p:spPr>
      </p:pic>
      <p:sp>
        <p:nvSpPr>
          <p:cNvPr id="20" name="Content Placeholder 14">
            <a:extLst>
              <a:ext uri="{FF2B5EF4-FFF2-40B4-BE49-F238E27FC236}">
                <a16:creationId xmlns:a16="http://schemas.microsoft.com/office/drawing/2014/main" id="{6BDF5FD1-E34F-4CB2-84CF-14D62713BCF9}"/>
              </a:ext>
            </a:extLst>
          </p:cNvPr>
          <p:cNvSpPr>
            <a:spLocks noGrp="1"/>
          </p:cNvSpPr>
          <p:nvPr>
            <p:ph idx="1"/>
          </p:nvPr>
        </p:nvSpPr>
        <p:spPr>
          <a:xfrm>
            <a:off x="5297760" y="476672"/>
            <a:ext cx="5618092" cy="5703465"/>
          </a:xfrm>
        </p:spPr>
        <p:txBody>
          <a:bodyPr>
            <a:normAutofit lnSpcReduction="10000"/>
          </a:bodyPr>
          <a:lstStyle/>
          <a:p>
            <a:r>
              <a:rPr lang="en-US" dirty="0"/>
              <a:t>HIK-</a:t>
            </a:r>
            <a:r>
              <a:rPr lang="en-US" dirty="0" err="1"/>
              <a:t>bussen</a:t>
            </a:r>
            <a:endParaRPr lang="en-US" dirty="0"/>
          </a:p>
          <a:p>
            <a:endParaRPr lang="en-US" dirty="0"/>
          </a:p>
          <a:p>
            <a:pPr lvl="1"/>
            <a:r>
              <a:rPr lang="en-US" dirty="0" err="1"/>
              <a:t>En</a:t>
            </a:r>
            <a:r>
              <a:rPr lang="en-US" dirty="0"/>
              <a:t> buss 2021</a:t>
            </a:r>
          </a:p>
          <a:p>
            <a:pPr lvl="1"/>
            <a:r>
              <a:rPr lang="en-US" dirty="0" err="1"/>
              <a:t>Bokas</a:t>
            </a:r>
            <a:r>
              <a:rPr lang="en-US" dirty="0"/>
              <a:t> via </a:t>
            </a:r>
            <a:r>
              <a:rPr lang="en-US" dirty="0" err="1"/>
              <a:t>Sportkontoret</a:t>
            </a:r>
            <a:endParaRPr lang="en-US" dirty="0"/>
          </a:p>
          <a:p>
            <a:pPr lvl="1"/>
            <a:r>
              <a:rPr lang="en-US" dirty="0" err="1"/>
              <a:t>Kostnader</a:t>
            </a:r>
            <a:r>
              <a:rPr lang="en-US" dirty="0"/>
              <a:t> </a:t>
            </a:r>
            <a:r>
              <a:rPr lang="en-US" dirty="0" err="1"/>
              <a:t>för</a:t>
            </a:r>
            <a:r>
              <a:rPr lang="en-US" dirty="0"/>
              <a:t> </a:t>
            </a:r>
            <a:r>
              <a:rPr lang="en-US" dirty="0" err="1"/>
              <a:t>drivmedel</a:t>
            </a:r>
            <a:r>
              <a:rPr lang="en-US" dirty="0"/>
              <a:t> </a:t>
            </a:r>
            <a:r>
              <a:rPr lang="en-US" dirty="0" err="1"/>
              <a:t>står</a:t>
            </a:r>
            <a:r>
              <a:rPr lang="en-US" dirty="0"/>
              <a:t> man </a:t>
            </a:r>
            <a:r>
              <a:rPr lang="en-US" dirty="0" err="1"/>
              <a:t>själv</a:t>
            </a:r>
            <a:r>
              <a:rPr lang="en-US" dirty="0"/>
              <a:t> </a:t>
            </a:r>
            <a:r>
              <a:rPr lang="en-US" dirty="0" err="1"/>
              <a:t>för</a:t>
            </a:r>
            <a:endParaRPr lang="en-US" dirty="0"/>
          </a:p>
          <a:p>
            <a:pPr lvl="1"/>
            <a:r>
              <a:rPr lang="en-US" dirty="0" err="1"/>
              <a:t>Behöver</a:t>
            </a:r>
            <a:r>
              <a:rPr lang="en-US" dirty="0"/>
              <a:t> man </a:t>
            </a:r>
            <a:r>
              <a:rPr lang="en-US" dirty="0" err="1"/>
              <a:t>boka</a:t>
            </a:r>
            <a:r>
              <a:rPr lang="en-US" dirty="0"/>
              <a:t> </a:t>
            </a:r>
            <a:r>
              <a:rPr lang="en-US" dirty="0" err="1"/>
              <a:t>minibuss</a:t>
            </a:r>
            <a:r>
              <a:rPr lang="en-US" dirty="0"/>
              <a:t>, </a:t>
            </a:r>
            <a:r>
              <a:rPr lang="en-US" dirty="0" err="1"/>
              <a:t>förmånliga</a:t>
            </a:r>
            <a:r>
              <a:rPr lang="en-US" dirty="0"/>
              <a:t> </a:t>
            </a:r>
            <a:r>
              <a:rPr lang="en-US" dirty="0" err="1"/>
              <a:t>priser</a:t>
            </a:r>
            <a:r>
              <a:rPr lang="en-US" dirty="0"/>
              <a:t> via Hertz. </a:t>
            </a:r>
            <a:r>
              <a:rPr lang="en-US" dirty="0" err="1"/>
              <a:t>Bokas</a:t>
            </a:r>
            <a:r>
              <a:rPr lang="en-US" dirty="0"/>
              <a:t> via mail till: </a:t>
            </a:r>
            <a:r>
              <a:rPr lang="en-US" dirty="0">
                <a:hlinkClick r:id="rId3"/>
              </a:rPr>
              <a:t>Hertz.Bildeve@bildeve.se</a:t>
            </a:r>
            <a:endParaRPr lang="en-US" dirty="0"/>
          </a:p>
          <a:p>
            <a:pPr lvl="1"/>
            <a:endParaRPr lang="en-US" dirty="0"/>
          </a:p>
          <a:p>
            <a:pPr lvl="1"/>
            <a:endParaRPr lang="en-US" dirty="0"/>
          </a:p>
          <a:p>
            <a:pPr lvl="1"/>
            <a:endParaRPr lang="en-US" dirty="0"/>
          </a:p>
          <a:p>
            <a:pPr lvl="1"/>
            <a:endParaRPr lang="en-US" dirty="0"/>
          </a:p>
          <a:p>
            <a:pPr lvl="1"/>
            <a:endParaRPr lang="en-US" dirty="0"/>
          </a:p>
          <a:p>
            <a:r>
              <a:rPr lang="en-US" dirty="0"/>
              <a:t>VEO Cam</a:t>
            </a:r>
          </a:p>
          <a:p>
            <a:endParaRPr lang="en-US" dirty="0"/>
          </a:p>
          <a:p>
            <a:pPr lvl="1"/>
            <a:r>
              <a:rPr lang="en-US" dirty="0" err="1"/>
              <a:t>Föreningen</a:t>
            </a:r>
            <a:r>
              <a:rPr lang="en-US" dirty="0"/>
              <a:t> har </a:t>
            </a:r>
            <a:r>
              <a:rPr lang="en-US" dirty="0" err="1"/>
              <a:t>två</a:t>
            </a:r>
            <a:r>
              <a:rPr lang="en-US" dirty="0"/>
              <a:t> </a:t>
            </a:r>
            <a:r>
              <a:rPr lang="en-US" dirty="0" err="1"/>
              <a:t>kameror</a:t>
            </a:r>
            <a:r>
              <a:rPr lang="en-US" dirty="0"/>
              <a:t>, </a:t>
            </a:r>
            <a:r>
              <a:rPr lang="en-US" dirty="0" err="1"/>
              <a:t>en</a:t>
            </a:r>
            <a:r>
              <a:rPr lang="en-US" dirty="0"/>
              <a:t> </a:t>
            </a:r>
            <a:r>
              <a:rPr lang="en-US" dirty="0" err="1"/>
              <a:t>för</a:t>
            </a:r>
            <a:r>
              <a:rPr lang="en-US" dirty="0"/>
              <a:t> </a:t>
            </a:r>
            <a:r>
              <a:rPr lang="en-US" dirty="0" err="1"/>
              <a:t>seniorlagen</a:t>
            </a:r>
            <a:r>
              <a:rPr lang="en-US" dirty="0"/>
              <a:t> </a:t>
            </a:r>
            <a:r>
              <a:rPr lang="en-US" dirty="0" err="1"/>
              <a:t>och</a:t>
            </a:r>
            <a:r>
              <a:rPr lang="en-US" dirty="0"/>
              <a:t> </a:t>
            </a:r>
            <a:r>
              <a:rPr lang="en-US" dirty="0" err="1"/>
              <a:t>en</a:t>
            </a:r>
            <a:r>
              <a:rPr lang="en-US" dirty="0"/>
              <a:t> </a:t>
            </a:r>
            <a:r>
              <a:rPr lang="en-US" dirty="0" err="1"/>
              <a:t>för</a:t>
            </a:r>
            <a:r>
              <a:rPr lang="en-US" dirty="0"/>
              <a:t> </a:t>
            </a:r>
            <a:r>
              <a:rPr lang="en-US" dirty="0" err="1"/>
              <a:t>ungdomslagen</a:t>
            </a:r>
            <a:endParaRPr lang="en-US" dirty="0"/>
          </a:p>
          <a:p>
            <a:pPr lvl="1"/>
            <a:r>
              <a:rPr lang="en-US" dirty="0" err="1"/>
              <a:t>Filma</a:t>
            </a:r>
            <a:r>
              <a:rPr lang="en-US" dirty="0"/>
              <a:t> matcher </a:t>
            </a:r>
            <a:r>
              <a:rPr lang="en-US" dirty="0" err="1"/>
              <a:t>eller</a:t>
            </a:r>
            <a:r>
              <a:rPr lang="en-US" dirty="0"/>
              <a:t> </a:t>
            </a:r>
            <a:r>
              <a:rPr lang="en-US" dirty="0" err="1"/>
              <a:t>träningar</a:t>
            </a:r>
            <a:endParaRPr lang="en-US" dirty="0"/>
          </a:p>
          <a:p>
            <a:pPr lvl="1"/>
            <a:r>
              <a:rPr lang="en-US" dirty="0" err="1"/>
              <a:t>Bokas</a:t>
            </a:r>
            <a:r>
              <a:rPr lang="en-US" dirty="0"/>
              <a:t> via </a:t>
            </a:r>
            <a:r>
              <a:rPr lang="en-US" dirty="0" err="1"/>
              <a:t>Chrisse</a:t>
            </a:r>
            <a:endParaRPr lang="en-US" dirty="0"/>
          </a:p>
        </p:txBody>
      </p:sp>
      <p:pic>
        <p:nvPicPr>
          <p:cNvPr id="11" name="Bildobjekt 10" descr="En bild som visar gräs, grön, utomhus, tecken&#10;&#10;Automatiskt genererad beskrivning">
            <a:extLst>
              <a:ext uri="{FF2B5EF4-FFF2-40B4-BE49-F238E27FC236}">
                <a16:creationId xmlns:a16="http://schemas.microsoft.com/office/drawing/2014/main" id="{B4192099-4116-4FA7-A28B-3F061EB33482}"/>
              </a:ext>
            </a:extLst>
          </p:cNvPr>
          <p:cNvPicPr>
            <a:picLocks noChangeAspect="1"/>
          </p:cNvPicPr>
          <p:nvPr/>
        </p:nvPicPr>
        <p:blipFill rotWithShape="1">
          <a:blip r:embed="rId4">
            <a:extLst>
              <a:ext uri="{28A0092B-C50C-407E-A947-70E740481C1C}">
                <a14:useLocalDpi xmlns:a14="http://schemas.microsoft.com/office/drawing/2010/main" val="0"/>
              </a:ext>
            </a:extLst>
          </a:blip>
          <a:srcRect l="23989" r="1" b="1"/>
          <a:stretch/>
        </p:blipFill>
        <p:spPr>
          <a:xfrm>
            <a:off x="20" y="3429001"/>
            <a:ext cx="4654272" cy="3429000"/>
          </a:xfrm>
          <a:prstGeom prst="rect">
            <a:avLst/>
          </a:prstGeom>
        </p:spPr>
      </p:pic>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
        <p:nvSpPr>
          <p:cNvPr id="7" name="AutoShape 2" descr="Bildresultat för veo cam">
            <a:extLst>
              <a:ext uri="{FF2B5EF4-FFF2-40B4-BE49-F238E27FC236}">
                <a16:creationId xmlns:a16="http://schemas.microsoft.com/office/drawing/2014/main" id="{F6FFB85E-C337-49B8-85FA-95C3EDA98726}"/>
              </a:ext>
            </a:extLst>
          </p:cNvPr>
          <p:cNvSpPr>
            <a:spLocks noChangeAspect="1" noChangeArrowheads="1"/>
          </p:cNvSpPr>
          <p:nvPr/>
        </p:nvSpPr>
        <p:spPr bwMode="auto">
          <a:xfrm>
            <a:off x="5943600" y="1700808"/>
            <a:ext cx="1880592" cy="18805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641440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7">
            <a:extLst>
              <a:ext uri="{FF2B5EF4-FFF2-40B4-BE49-F238E27FC236}">
                <a16:creationId xmlns:a16="http://schemas.microsoft.com/office/drawing/2014/main" id="{7F5E9321-8E84-45AC-AD89-51E914F68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4481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1A700DC-DD5C-4DE0-AC7B-CCBF3E174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264" y="239052"/>
            <a:ext cx="5862737" cy="375065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latshållare för innehåll 2">
            <a:extLst>
              <a:ext uri="{FF2B5EF4-FFF2-40B4-BE49-F238E27FC236}">
                <a16:creationId xmlns:a16="http://schemas.microsoft.com/office/drawing/2014/main" id="{CF6DCC62-F499-433A-9EFC-AFF8A1DDDA0E}"/>
              </a:ext>
            </a:extLst>
          </p:cNvPr>
          <p:cNvPicPr>
            <a:picLocks noChangeAspect="1"/>
          </p:cNvPicPr>
          <p:nvPr/>
        </p:nvPicPr>
        <p:blipFill>
          <a:blip r:embed="rId2"/>
          <a:stretch>
            <a:fillRect/>
          </a:stretch>
        </p:blipFill>
        <p:spPr>
          <a:xfrm>
            <a:off x="396956" y="1103868"/>
            <a:ext cx="5534804" cy="2020203"/>
          </a:xfrm>
          <a:prstGeom prst="rect">
            <a:avLst/>
          </a:prstGeom>
        </p:spPr>
      </p:pic>
      <p:sp>
        <p:nvSpPr>
          <p:cNvPr id="32" name="Rectangle 31">
            <a:extLst>
              <a:ext uri="{FF2B5EF4-FFF2-40B4-BE49-F238E27FC236}">
                <a16:creationId xmlns:a16="http://schemas.microsoft.com/office/drawing/2014/main" id="{9F861D4E-31C2-4893-913B-12F1EB82E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7208" y="4154693"/>
            <a:ext cx="2849414" cy="24700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latshållare för innehåll 2">
            <a:extLst>
              <a:ext uri="{FF2B5EF4-FFF2-40B4-BE49-F238E27FC236}">
                <a16:creationId xmlns:a16="http://schemas.microsoft.com/office/drawing/2014/main" id="{0C6D3CD4-E066-464E-BE5B-CE835A7531F6}"/>
              </a:ext>
            </a:extLst>
          </p:cNvPr>
          <p:cNvPicPr>
            <a:picLocks noChangeAspect="1"/>
          </p:cNvPicPr>
          <p:nvPr/>
        </p:nvPicPr>
        <p:blipFill>
          <a:blip r:embed="rId3"/>
          <a:stretch>
            <a:fillRect/>
          </a:stretch>
        </p:blipFill>
        <p:spPr>
          <a:xfrm>
            <a:off x="405207" y="4451018"/>
            <a:ext cx="2531442" cy="1873267"/>
          </a:xfrm>
          <a:prstGeom prst="rect">
            <a:avLst/>
          </a:prstGeom>
        </p:spPr>
      </p:pic>
      <p:sp>
        <p:nvSpPr>
          <p:cNvPr id="34" name="Rectangle 33">
            <a:extLst>
              <a:ext uri="{FF2B5EF4-FFF2-40B4-BE49-F238E27FC236}">
                <a16:creationId xmlns:a16="http://schemas.microsoft.com/office/drawing/2014/main" id="{DB554A7E-41A3-4DC5-9E04-47E7C156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7489" y="4154694"/>
            <a:ext cx="2848512" cy="24700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latshållare för innehåll 2">
            <a:extLst>
              <a:ext uri="{FF2B5EF4-FFF2-40B4-BE49-F238E27FC236}">
                <a16:creationId xmlns:a16="http://schemas.microsoft.com/office/drawing/2014/main" id="{8E9B72D7-6E93-43A9-964B-977A2DAAE43D}"/>
              </a:ext>
            </a:extLst>
          </p:cNvPr>
          <p:cNvPicPr>
            <a:picLocks noChangeAspect="1"/>
          </p:cNvPicPr>
          <p:nvPr/>
        </p:nvPicPr>
        <p:blipFill>
          <a:blip r:embed="rId4"/>
          <a:stretch>
            <a:fillRect/>
          </a:stretch>
        </p:blipFill>
        <p:spPr>
          <a:xfrm>
            <a:off x="3400318" y="4890857"/>
            <a:ext cx="2531442" cy="993590"/>
          </a:xfrm>
          <a:prstGeom prst="rect">
            <a:avLst/>
          </a:prstGeom>
        </p:spPr>
      </p:pic>
      <p:sp>
        <p:nvSpPr>
          <p:cNvPr id="20" name="Content Placeholder 14">
            <a:extLst>
              <a:ext uri="{FF2B5EF4-FFF2-40B4-BE49-F238E27FC236}">
                <a16:creationId xmlns:a16="http://schemas.microsoft.com/office/drawing/2014/main" id="{6BDF5FD1-E34F-4CB2-84CF-14D62713BCF9}"/>
              </a:ext>
            </a:extLst>
          </p:cNvPr>
          <p:cNvSpPr>
            <a:spLocks noGrp="1"/>
          </p:cNvSpPr>
          <p:nvPr>
            <p:ph idx="1"/>
          </p:nvPr>
        </p:nvSpPr>
        <p:spPr>
          <a:xfrm>
            <a:off x="6578080" y="692696"/>
            <a:ext cx="4377422" cy="5845755"/>
          </a:xfrm>
        </p:spPr>
        <p:txBody>
          <a:bodyPr>
            <a:normAutofit/>
          </a:bodyPr>
          <a:lstStyle/>
          <a:p>
            <a:pPr marL="0" indent="0">
              <a:buNone/>
            </a:pPr>
            <a:r>
              <a:rPr lang="en-US" dirty="0" err="1"/>
              <a:t>Bokning</a:t>
            </a:r>
            <a:r>
              <a:rPr lang="en-US" dirty="0"/>
              <a:t> av </a:t>
            </a:r>
            <a:r>
              <a:rPr lang="en-US" dirty="0" err="1"/>
              <a:t>klubbstugan</a:t>
            </a:r>
            <a:endParaRPr lang="en-US" dirty="0"/>
          </a:p>
          <a:p>
            <a:pPr marL="0" indent="0">
              <a:buNone/>
            </a:pPr>
            <a:endParaRPr lang="en-US" dirty="0"/>
          </a:p>
          <a:p>
            <a:r>
              <a:rPr lang="en-US" dirty="0" err="1"/>
              <a:t>Bokas</a:t>
            </a:r>
            <a:r>
              <a:rPr lang="en-US" dirty="0"/>
              <a:t> digital via SportAdmin</a:t>
            </a:r>
          </a:p>
          <a:p>
            <a:r>
              <a:rPr lang="en-US" dirty="0"/>
              <a:t>UFU &gt; </a:t>
            </a:r>
            <a:r>
              <a:rPr lang="en-US" dirty="0" err="1"/>
              <a:t>Kalender</a:t>
            </a:r>
            <a:endParaRPr lang="en-US" dirty="0"/>
          </a:p>
          <a:p>
            <a:r>
              <a:rPr lang="en-US" dirty="0" err="1"/>
              <a:t>Alla</a:t>
            </a:r>
            <a:r>
              <a:rPr lang="en-US" dirty="0"/>
              <a:t> </a:t>
            </a:r>
            <a:r>
              <a:rPr lang="en-US" dirty="0" err="1"/>
              <a:t>kan</a:t>
            </a:r>
            <a:r>
              <a:rPr lang="en-US" dirty="0"/>
              <a:t> se </a:t>
            </a:r>
            <a:r>
              <a:rPr lang="en-US" dirty="0" err="1"/>
              <a:t>när</a:t>
            </a:r>
            <a:r>
              <a:rPr lang="en-US" dirty="0"/>
              <a:t> den är </a:t>
            </a:r>
            <a:r>
              <a:rPr lang="en-US" dirty="0" err="1"/>
              <a:t>ledig</a:t>
            </a:r>
            <a:endParaRPr lang="en-US" dirty="0"/>
          </a:p>
          <a:p>
            <a:r>
              <a:rPr lang="en-US" dirty="0" err="1"/>
              <a:t>Lathund</a:t>
            </a:r>
            <a:r>
              <a:rPr lang="en-US" dirty="0"/>
              <a:t> </a:t>
            </a:r>
            <a:r>
              <a:rPr lang="en-US" dirty="0" err="1"/>
              <a:t>hur</a:t>
            </a:r>
            <a:r>
              <a:rPr lang="en-US" dirty="0"/>
              <a:t> man </a:t>
            </a:r>
            <a:r>
              <a:rPr lang="en-US" dirty="0" err="1"/>
              <a:t>gör</a:t>
            </a:r>
            <a:r>
              <a:rPr lang="en-US" dirty="0"/>
              <a:t> </a:t>
            </a:r>
            <a:r>
              <a:rPr lang="en-US" dirty="0" err="1"/>
              <a:t>finns</a:t>
            </a:r>
            <a:r>
              <a:rPr lang="en-US" dirty="0"/>
              <a:t> </a:t>
            </a:r>
            <a:r>
              <a:rPr lang="en-US" dirty="0" err="1"/>
              <a:t>i</a:t>
            </a:r>
            <a:r>
              <a:rPr lang="en-US" dirty="0"/>
              <a:t> SportAdmin under UFU</a:t>
            </a:r>
          </a:p>
          <a:p>
            <a:pPr lvl="1"/>
            <a:endParaRPr lang="en-US" dirty="0"/>
          </a:p>
          <a:p>
            <a:pPr lvl="1"/>
            <a:endParaRPr lang="en-US" dirty="0"/>
          </a:p>
          <a:p>
            <a:pPr lvl="1"/>
            <a:endParaRPr lang="en-US" dirty="0"/>
          </a:p>
          <a:p>
            <a:pPr lvl="1"/>
            <a:endParaRPr lang="en-US" dirty="0"/>
          </a:p>
          <a:p>
            <a:pPr lvl="1"/>
            <a:endParaRPr lang="en-US"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
        <p:nvSpPr>
          <p:cNvPr id="7" name="AutoShape 2" descr="Bildresultat för veo cam">
            <a:extLst>
              <a:ext uri="{FF2B5EF4-FFF2-40B4-BE49-F238E27FC236}">
                <a16:creationId xmlns:a16="http://schemas.microsoft.com/office/drawing/2014/main" id="{F6FFB85E-C337-49B8-85FA-95C3EDA98726}"/>
              </a:ext>
            </a:extLst>
          </p:cNvPr>
          <p:cNvSpPr>
            <a:spLocks noChangeAspect="1" noChangeArrowheads="1"/>
          </p:cNvSpPr>
          <p:nvPr/>
        </p:nvSpPr>
        <p:spPr bwMode="auto">
          <a:xfrm>
            <a:off x="5943600" y="1700808"/>
            <a:ext cx="1880592" cy="18805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4285654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B298ECBA-3258-45DF-8FD4-7581736B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44"/>
            <a:ext cx="457200" cy="6858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62BF453-BD82-4B90-9FE7-517031338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0"/>
            <a:ext cx="1083564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ubrik 1">
            <a:extLst>
              <a:ext uri="{FF2B5EF4-FFF2-40B4-BE49-F238E27FC236}">
                <a16:creationId xmlns:a16="http://schemas.microsoft.com/office/drawing/2014/main" id="{23EAC5EE-5A85-47C2-8814-299CF5D5E68C}"/>
              </a:ext>
            </a:extLst>
          </p:cNvPr>
          <p:cNvSpPr>
            <a:spLocks noGrp="1"/>
          </p:cNvSpPr>
          <p:nvPr>
            <p:ph type="title"/>
          </p:nvPr>
        </p:nvSpPr>
        <p:spPr>
          <a:xfrm>
            <a:off x="8318090" y="758952"/>
            <a:ext cx="2802194" cy="4041648"/>
          </a:xfrm>
        </p:spPr>
        <p:txBody>
          <a:bodyPr vert="horz" lIns="91440" tIns="45720" rIns="91440" bIns="45720" rtlCol="0" anchor="b">
            <a:normAutofit/>
          </a:bodyPr>
          <a:lstStyle/>
          <a:p>
            <a:pPr>
              <a:lnSpc>
                <a:spcPct val="85000"/>
              </a:lnSpc>
            </a:pPr>
            <a:r>
              <a:rPr lang="en-US" sz="3100">
                <a:solidFill>
                  <a:srgbClr val="FFFFFF"/>
                </a:solidFill>
              </a:rPr>
              <a:t>Arrangemang</a:t>
            </a:r>
            <a:br>
              <a:rPr lang="en-US" sz="3100">
                <a:solidFill>
                  <a:srgbClr val="FFFFFF"/>
                </a:solidFill>
              </a:rPr>
            </a:br>
            <a:r>
              <a:rPr lang="en-US" sz="3100">
                <a:solidFill>
                  <a:srgbClr val="FFFFFF"/>
                </a:solidFill>
              </a:rPr>
              <a:t>2021</a:t>
            </a:r>
            <a:br>
              <a:rPr lang="en-US" sz="3100">
                <a:solidFill>
                  <a:srgbClr val="FFFFFF"/>
                </a:solidFill>
              </a:rPr>
            </a:br>
            <a:br>
              <a:rPr lang="en-US" sz="3100">
                <a:solidFill>
                  <a:srgbClr val="FFFFFF"/>
                </a:solidFill>
              </a:rPr>
            </a:br>
            <a:br>
              <a:rPr lang="en-US" sz="3100">
                <a:solidFill>
                  <a:srgbClr val="FFFFFF"/>
                </a:solidFill>
              </a:rPr>
            </a:br>
            <a:br>
              <a:rPr lang="en-US" sz="3100">
                <a:solidFill>
                  <a:srgbClr val="FFFFFF"/>
                </a:solidFill>
              </a:rPr>
            </a:br>
            <a:br>
              <a:rPr lang="en-US" sz="3100">
                <a:solidFill>
                  <a:srgbClr val="FFFFFF"/>
                </a:solidFill>
              </a:rPr>
            </a:br>
            <a:endParaRPr lang="en-US" sz="3100">
              <a:solidFill>
                <a:srgbClr val="FFFFFF"/>
              </a:solidFill>
            </a:endParaRPr>
          </a:p>
        </p:txBody>
      </p:sp>
      <p:sp useBgFill="1">
        <p:nvSpPr>
          <p:cNvPr id="31" name="Rectangle 30">
            <a:extLst>
              <a:ext uri="{FF2B5EF4-FFF2-40B4-BE49-F238E27FC236}">
                <a16:creationId xmlns:a16="http://schemas.microsoft.com/office/drawing/2014/main" id="{072366D3-9B5C-42E1-9906-77FF6BB55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283" y="0"/>
            <a:ext cx="756100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21F5E60-4E89-4B16-A245-12BD99359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89916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graphicFrame>
        <p:nvGraphicFramePr>
          <p:cNvPr id="8" name="Tabell 7">
            <a:extLst>
              <a:ext uri="{FF2B5EF4-FFF2-40B4-BE49-F238E27FC236}">
                <a16:creationId xmlns:a16="http://schemas.microsoft.com/office/drawing/2014/main" id="{D0F92DC4-C400-486C-8C85-FB87E99DA8C8}"/>
              </a:ext>
            </a:extLst>
          </p:cNvPr>
          <p:cNvGraphicFramePr>
            <a:graphicFrameLocks noGrp="1"/>
          </p:cNvGraphicFramePr>
          <p:nvPr>
            <p:extLst>
              <p:ext uri="{D42A27DB-BD31-4B8C-83A1-F6EECF244321}">
                <p14:modId xmlns:p14="http://schemas.microsoft.com/office/powerpoint/2010/main" val="308414280"/>
              </p:ext>
            </p:extLst>
          </p:nvPr>
        </p:nvGraphicFramePr>
        <p:xfrm>
          <a:off x="1071269" y="484632"/>
          <a:ext cx="6323035" cy="5882260"/>
        </p:xfrm>
        <a:graphic>
          <a:graphicData uri="http://schemas.openxmlformats.org/drawingml/2006/table">
            <a:tbl>
              <a:tblPr firstRow="1">
                <a:tableStyleId>{5C22544A-7EE6-4342-B048-85BDC9FD1C3A}</a:tableStyleId>
              </a:tblPr>
              <a:tblGrid>
                <a:gridCol w="4895499">
                  <a:extLst>
                    <a:ext uri="{9D8B030D-6E8A-4147-A177-3AD203B41FA5}">
                      <a16:colId xmlns:a16="http://schemas.microsoft.com/office/drawing/2014/main" val="2789465420"/>
                    </a:ext>
                  </a:extLst>
                </a:gridCol>
                <a:gridCol w="1427536">
                  <a:extLst>
                    <a:ext uri="{9D8B030D-6E8A-4147-A177-3AD203B41FA5}">
                      <a16:colId xmlns:a16="http://schemas.microsoft.com/office/drawing/2014/main" val="592616176"/>
                    </a:ext>
                  </a:extLst>
                </a:gridCol>
              </a:tblGrid>
              <a:tr h="294113">
                <a:tc>
                  <a:txBody>
                    <a:bodyPr/>
                    <a:lstStyle/>
                    <a:p>
                      <a:pPr algn="l" rtl="0" fontAlgn="ctr"/>
                      <a:r>
                        <a:rPr lang="sv-SE" sz="1500" u="none" strike="noStrike">
                          <a:effectLst/>
                        </a:rPr>
                        <a:t>Arrangemang</a:t>
                      </a:r>
                      <a:endParaRPr lang="sv-SE" sz="1500" b="1" i="0" u="none" strike="noStrike">
                        <a:solidFill>
                          <a:srgbClr val="FFFFFF"/>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Datum</a:t>
                      </a:r>
                      <a:endParaRPr lang="sv-SE" sz="1500" b="1" i="0" u="none" strike="noStrike">
                        <a:solidFill>
                          <a:srgbClr val="FFFFFF"/>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720812232"/>
                  </a:ext>
                </a:extLst>
              </a:tr>
              <a:tr h="294113">
                <a:tc>
                  <a:txBody>
                    <a:bodyPr/>
                    <a:lstStyle/>
                    <a:p>
                      <a:pPr algn="l" rtl="0" fontAlgn="ctr"/>
                      <a:r>
                        <a:rPr lang="sv-SE" sz="1500" u="none" strike="noStrike">
                          <a:effectLst/>
                        </a:rPr>
                        <a:t>Ledarkickoff</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23-jan</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2133564460"/>
                  </a:ext>
                </a:extLst>
              </a:tr>
              <a:tr h="294113">
                <a:tc>
                  <a:txBody>
                    <a:bodyPr/>
                    <a:lstStyle/>
                    <a:p>
                      <a:pPr algn="l" rtl="0" fontAlgn="ctr"/>
                      <a:r>
                        <a:rPr lang="sv-SE" sz="1500" u="none" strike="noStrike">
                          <a:effectLst/>
                        </a:rPr>
                        <a:t>Sportlovscamp</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22-26 feb</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2338647506"/>
                  </a:ext>
                </a:extLst>
              </a:tr>
              <a:tr h="294113">
                <a:tc>
                  <a:txBody>
                    <a:bodyPr/>
                    <a:lstStyle/>
                    <a:p>
                      <a:pPr algn="l" rtl="0" fontAlgn="ctr"/>
                      <a:r>
                        <a:rPr lang="sv-SE" sz="1500" u="none" strike="noStrike">
                          <a:effectLst/>
                        </a:rPr>
                        <a:t>Fotografering</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06-mar</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3872111203"/>
                  </a:ext>
                </a:extLst>
              </a:tr>
              <a:tr h="294113">
                <a:tc>
                  <a:txBody>
                    <a:bodyPr/>
                    <a:lstStyle/>
                    <a:p>
                      <a:pPr algn="l" rtl="0" fontAlgn="ctr"/>
                      <a:r>
                        <a:rPr lang="sv-SE" sz="1500" u="none" strike="noStrike">
                          <a:effectLst/>
                        </a:rPr>
                        <a:t>Inskrivning Fotboll (2016 och äldre)</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27-mar</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4006532213"/>
                  </a:ext>
                </a:extLst>
              </a:tr>
              <a:tr h="294113">
                <a:tc>
                  <a:txBody>
                    <a:bodyPr/>
                    <a:lstStyle/>
                    <a:p>
                      <a:pPr algn="l" rtl="0" fontAlgn="ctr"/>
                      <a:r>
                        <a:rPr lang="sv-SE" sz="1500" u="none" strike="noStrike">
                          <a:effectLst/>
                        </a:rPr>
                        <a:t>Premiär Fotboll S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dirty="0">
                          <a:effectLst/>
                        </a:rPr>
                        <a:t>10-apr</a:t>
                      </a:r>
                      <a:endParaRPr lang="sv-SE" sz="1500" b="0" i="0" u="none" strike="noStrike" dirty="0">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238866684"/>
                  </a:ext>
                </a:extLst>
              </a:tr>
              <a:tr h="294113">
                <a:tc>
                  <a:txBody>
                    <a:bodyPr/>
                    <a:lstStyle/>
                    <a:p>
                      <a:pPr algn="l" rtl="0" fontAlgn="ctr"/>
                      <a:r>
                        <a:rPr lang="sv-SE" sz="1500" u="none" strike="noStrike">
                          <a:effectLst/>
                        </a:rPr>
                        <a:t>Premiär lördagsfotboll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10-apr</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2093193675"/>
                  </a:ext>
                </a:extLst>
              </a:tr>
              <a:tr h="294113">
                <a:tc>
                  <a:txBody>
                    <a:bodyPr/>
                    <a:lstStyle/>
                    <a:p>
                      <a:pPr algn="l" rtl="0" fontAlgn="ctr"/>
                      <a:r>
                        <a:rPr lang="sv-SE" sz="1500" u="none" strike="noStrike">
                          <a:effectLst/>
                        </a:rPr>
                        <a:t>Påsklovscamp</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29 mar - 2 apr</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2497454048"/>
                  </a:ext>
                </a:extLst>
              </a:tr>
              <a:tr h="294113">
                <a:tc>
                  <a:txBody>
                    <a:bodyPr/>
                    <a:lstStyle/>
                    <a:p>
                      <a:pPr algn="l" rtl="0" fontAlgn="ctr"/>
                      <a:r>
                        <a:rPr lang="sv-SE" sz="1500" u="none" strike="noStrike">
                          <a:effectLst/>
                        </a:rPr>
                        <a:t>Städdagen</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Maj</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3744487996"/>
                  </a:ext>
                </a:extLst>
              </a:tr>
              <a:tr h="294113">
                <a:tc>
                  <a:txBody>
                    <a:bodyPr/>
                    <a:lstStyle/>
                    <a:p>
                      <a:pPr algn="l" rtl="0" fontAlgn="ctr"/>
                      <a:r>
                        <a:rPr lang="sv-SE" sz="1500" u="none" strike="noStrike">
                          <a:effectLst/>
                        </a:rPr>
                        <a:t>Friends Cup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13-maj</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3533230917"/>
                  </a:ext>
                </a:extLst>
              </a:tr>
              <a:tr h="294113">
                <a:tc>
                  <a:txBody>
                    <a:bodyPr/>
                    <a:lstStyle/>
                    <a:p>
                      <a:pPr algn="l" rtl="0" fontAlgn="ctr"/>
                      <a:r>
                        <a:rPr lang="sv-SE" sz="1500" u="none" strike="noStrike">
                          <a:effectLst/>
                        </a:rPr>
                        <a:t>Våravslutning gymnastik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23-maj</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3084285596"/>
                  </a:ext>
                </a:extLst>
              </a:tr>
              <a:tr h="294113">
                <a:tc>
                  <a:txBody>
                    <a:bodyPr/>
                    <a:lstStyle/>
                    <a:p>
                      <a:pPr algn="l" rtl="0" fontAlgn="ctr"/>
                      <a:r>
                        <a:rPr lang="sv-SE" sz="1500" u="none" strike="noStrike">
                          <a:effectLst/>
                        </a:rPr>
                        <a:t>Sommaravslutning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19-jun</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1594394267"/>
                  </a:ext>
                </a:extLst>
              </a:tr>
              <a:tr h="294113">
                <a:tc>
                  <a:txBody>
                    <a:bodyPr/>
                    <a:lstStyle/>
                    <a:p>
                      <a:pPr algn="l" rtl="0" fontAlgn="ctr"/>
                      <a:r>
                        <a:rPr lang="sv-SE" sz="1500" u="none" strike="noStrike">
                          <a:effectLst/>
                        </a:rPr>
                        <a:t>Fotbollsskola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21-24 jun</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2383949025"/>
                  </a:ext>
                </a:extLst>
              </a:tr>
              <a:tr h="294113">
                <a:tc>
                  <a:txBody>
                    <a:bodyPr/>
                    <a:lstStyle/>
                    <a:p>
                      <a:pPr algn="l" rtl="0" fontAlgn="ctr"/>
                      <a:r>
                        <a:rPr lang="sv-SE" sz="1500" u="none" strike="noStrike">
                          <a:effectLst/>
                        </a:rPr>
                        <a:t>Gymnastikskola</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21-24 jun</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315332441"/>
                  </a:ext>
                </a:extLst>
              </a:tr>
              <a:tr h="294113">
                <a:tc>
                  <a:txBody>
                    <a:bodyPr/>
                    <a:lstStyle/>
                    <a:p>
                      <a:pPr algn="l" rtl="0" fontAlgn="ctr"/>
                      <a:r>
                        <a:rPr lang="sv-SE" sz="1500" u="none" strike="noStrike">
                          <a:effectLst/>
                        </a:rPr>
                        <a:t>Eskilscupen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5-8 aug</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866659587"/>
                  </a:ext>
                </a:extLst>
              </a:tr>
              <a:tr h="294113">
                <a:tc>
                  <a:txBody>
                    <a:bodyPr/>
                    <a:lstStyle/>
                    <a:p>
                      <a:pPr algn="l" rtl="0" fontAlgn="ctr"/>
                      <a:r>
                        <a:rPr lang="sv-SE" sz="1500" u="none" strike="noStrike">
                          <a:effectLst/>
                        </a:rPr>
                        <a:t>Inskrivning Gymnastik (födda 2017)</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14-aug</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133399198"/>
                  </a:ext>
                </a:extLst>
              </a:tr>
              <a:tr h="294113">
                <a:tc>
                  <a:txBody>
                    <a:bodyPr/>
                    <a:lstStyle/>
                    <a:p>
                      <a:pPr algn="l" rtl="0" fontAlgn="ctr"/>
                      <a:r>
                        <a:rPr lang="sv-SE" sz="1500" u="none" strike="noStrike">
                          <a:effectLst/>
                        </a:rPr>
                        <a:t>Uppstart Gymnastik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V.34</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4103279949"/>
                  </a:ext>
                </a:extLst>
              </a:tr>
              <a:tr h="294113">
                <a:tc>
                  <a:txBody>
                    <a:bodyPr/>
                    <a:lstStyle/>
                    <a:p>
                      <a:pPr algn="l" rtl="0" fontAlgn="ctr"/>
                      <a:r>
                        <a:rPr lang="sv-SE" sz="1500" u="none" strike="noStrike">
                          <a:effectLst/>
                        </a:rPr>
                        <a:t>HIK-dagen/festen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04-sep</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3957403779"/>
                  </a:ext>
                </a:extLst>
              </a:tr>
              <a:tr h="294113">
                <a:tc>
                  <a:txBody>
                    <a:bodyPr/>
                    <a:lstStyle/>
                    <a:p>
                      <a:pPr algn="l" rtl="0" fontAlgn="ctr"/>
                      <a:r>
                        <a:rPr lang="sv-SE" sz="1500" u="none" strike="noStrike">
                          <a:effectLst/>
                        </a:rPr>
                        <a:t>Fotbollsavslutning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a:effectLst/>
                        </a:rPr>
                        <a:t>23-okt</a:t>
                      </a:r>
                      <a:endParaRPr lang="sv-SE" sz="1500" b="0" i="0" u="none" strike="noStrike">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2904898043"/>
                  </a:ext>
                </a:extLst>
              </a:tr>
              <a:tr h="294113">
                <a:tc>
                  <a:txBody>
                    <a:bodyPr/>
                    <a:lstStyle/>
                    <a:p>
                      <a:pPr algn="l" rtl="0" fontAlgn="ctr"/>
                      <a:r>
                        <a:rPr lang="sv-SE" sz="1500" u="none" strike="noStrike">
                          <a:effectLst/>
                        </a:rPr>
                        <a:t>Höstlovscamp </a:t>
                      </a:r>
                      <a:endParaRPr lang="sv-SE" sz="1500" b="0" i="0" u="none" strike="noStrike">
                        <a:solidFill>
                          <a:srgbClr val="000000"/>
                        </a:solidFill>
                        <a:effectLst/>
                        <a:latin typeface="Century Schoolbook" panose="02040604050505020304" pitchFamily="18" charset="0"/>
                      </a:endParaRPr>
                    </a:p>
                  </a:txBody>
                  <a:tcPr marL="9562" marR="9562" marT="9562" marB="0" anchor="ctr"/>
                </a:tc>
                <a:tc>
                  <a:txBody>
                    <a:bodyPr/>
                    <a:lstStyle/>
                    <a:p>
                      <a:pPr algn="l" rtl="0" fontAlgn="ctr"/>
                      <a:r>
                        <a:rPr lang="sv-SE" sz="1500" u="none" strike="noStrike" dirty="0">
                          <a:effectLst/>
                        </a:rPr>
                        <a:t>1-5 nov</a:t>
                      </a:r>
                      <a:endParaRPr lang="sv-SE" sz="1500" b="0" i="0" u="none" strike="noStrike" dirty="0">
                        <a:solidFill>
                          <a:srgbClr val="000000"/>
                        </a:solidFill>
                        <a:effectLst/>
                        <a:latin typeface="Century Schoolbook" panose="02040604050505020304" pitchFamily="18" charset="0"/>
                      </a:endParaRPr>
                    </a:p>
                  </a:txBody>
                  <a:tcPr marL="9562" marR="9562" marT="9562" marB="0" anchor="ctr"/>
                </a:tc>
                <a:extLst>
                  <a:ext uri="{0D108BD9-81ED-4DB2-BD59-A6C34878D82A}">
                    <a16:rowId xmlns:a16="http://schemas.microsoft.com/office/drawing/2014/main" val="3427835730"/>
                  </a:ext>
                </a:extLst>
              </a:tr>
            </a:tbl>
          </a:graphicData>
        </a:graphic>
      </p:graphicFrame>
    </p:spTree>
    <p:extLst>
      <p:ext uri="{BB962C8B-B14F-4D97-AF65-F5344CB8AC3E}">
        <p14:creationId xmlns:p14="http://schemas.microsoft.com/office/powerpoint/2010/main" val="1317714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800ECB84-C1FB-4283-8702-422EB096B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15"/>
            <a:ext cx="11292840" cy="68642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a:xfrm>
            <a:off x="790519" y="4551036"/>
            <a:ext cx="3863778" cy="1837962"/>
          </a:xfrm>
        </p:spPr>
        <p:txBody>
          <a:bodyPr anchor="ctr">
            <a:normAutofit/>
          </a:bodyPr>
          <a:lstStyle/>
          <a:p>
            <a:r>
              <a:rPr lang="sv-SE" sz="2100" b="1" dirty="0">
                <a:latin typeface="Verdana" panose="020B0604030504040204" pitchFamily="34" charset="0"/>
                <a:ea typeface="Verdana" panose="020B0604030504040204" pitchFamily="34" charset="0"/>
              </a:rPr>
              <a:t>Utbilda, Utveckla, Uppfostra - </a:t>
            </a:r>
            <a:r>
              <a:rPr lang="sv-SE" sz="2100" dirty="0">
                <a:latin typeface="Verdana" panose="020B0604030504040204" pitchFamily="34" charset="0"/>
                <a:ea typeface="Verdana" panose="020B0604030504040204" pitchFamily="34" charset="0"/>
              </a:rPr>
              <a:t>social hållbarhet genom riktade initiativ för att utveckla individen - </a:t>
            </a:r>
            <a:r>
              <a:rPr lang="sv-SE" sz="2100" b="1" dirty="0">
                <a:latin typeface="Verdana" panose="020B0604030504040204" pitchFamily="34" charset="0"/>
                <a:ea typeface="Verdana" panose="020B0604030504040204" pitchFamily="34" charset="0"/>
              </a:rPr>
              <a:t>På plan, På bänken, På läktaren </a:t>
            </a:r>
            <a:endParaRPr lang="sv-SE" sz="2100" dirty="0"/>
          </a:p>
        </p:txBody>
      </p:sp>
      <p:pic>
        <p:nvPicPr>
          <p:cNvPr id="1026" name="Picture 2" descr="Locker Room Talk till TFK / Trollhättans FK - Svenskalag.se">
            <a:extLst>
              <a:ext uri="{FF2B5EF4-FFF2-40B4-BE49-F238E27FC236}">
                <a16:creationId xmlns:a16="http://schemas.microsoft.com/office/drawing/2014/main" id="{04F1479D-DE56-43A5-B7D2-92DA50C35E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53" r="7572" b="-1"/>
          <a:stretch/>
        </p:blipFill>
        <p:spPr bwMode="auto">
          <a:xfrm>
            <a:off x="1" y="10"/>
            <a:ext cx="3648300" cy="4233658"/>
          </a:xfrm>
          <a:prstGeom prst="rect">
            <a:avLst/>
          </a:prstGeom>
          <a:noFill/>
          <a:extLst>
            <a:ext uri="{909E8E84-426E-40DD-AFC4-6F175D3DCCD1}">
              <a14:hiddenFill xmlns:a14="http://schemas.microsoft.com/office/drawing/2010/main">
                <a:solidFill>
                  <a:srgbClr val="FFFFFF"/>
                </a:solidFill>
              </a14:hiddenFill>
            </a:ext>
          </a:extLst>
        </p:spPr>
      </p:pic>
      <p:pic>
        <p:nvPicPr>
          <p:cNvPr id="8" name="Bildobjekt 7" descr="En bild som visar gräs, himmel, person, utomhus&#10;&#10;Automatiskt genererad beskrivning">
            <a:extLst>
              <a:ext uri="{FF2B5EF4-FFF2-40B4-BE49-F238E27FC236}">
                <a16:creationId xmlns:a16="http://schemas.microsoft.com/office/drawing/2014/main" id="{D3634C48-9EF1-4001-BABC-D9EC5134C6E0}"/>
              </a:ext>
            </a:extLst>
          </p:cNvPr>
          <p:cNvPicPr>
            <a:picLocks noChangeAspect="1"/>
          </p:cNvPicPr>
          <p:nvPr/>
        </p:nvPicPr>
        <p:blipFill rotWithShape="1">
          <a:blip r:embed="rId3">
            <a:extLst>
              <a:ext uri="{28A0092B-C50C-407E-A947-70E740481C1C}">
                <a14:useLocalDpi xmlns:a14="http://schemas.microsoft.com/office/drawing/2010/main" val="0"/>
              </a:ext>
            </a:extLst>
          </a:blip>
          <a:srcRect l="27133" r="24324" b="2"/>
          <a:stretch/>
        </p:blipFill>
        <p:spPr>
          <a:xfrm>
            <a:off x="3767175" y="10"/>
            <a:ext cx="3648301" cy="4227443"/>
          </a:xfrm>
          <a:prstGeom prst="rect">
            <a:avLst/>
          </a:prstGeom>
        </p:spPr>
      </p:pic>
      <p:pic>
        <p:nvPicPr>
          <p:cNvPr id="6" name="Platshållare för innehåll 5" descr="En bild som visar gräs, himmel, utomhus, fotboll&#10;&#10;Automatiskt genererad beskrivning">
            <a:extLst>
              <a:ext uri="{FF2B5EF4-FFF2-40B4-BE49-F238E27FC236}">
                <a16:creationId xmlns:a16="http://schemas.microsoft.com/office/drawing/2014/main" id="{D5B13CEF-C2F5-46A8-8A3D-998348EB867B}"/>
              </a:ext>
            </a:extLst>
          </p:cNvPr>
          <p:cNvPicPr>
            <a:picLocks noChangeAspect="1"/>
          </p:cNvPicPr>
          <p:nvPr/>
        </p:nvPicPr>
        <p:blipFill rotWithShape="1">
          <a:blip r:embed="rId4">
            <a:extLst>
              <a:ext uri="{28A0092B-C50C-407E-A947-70E740481C1C}">
                <a14:useLocalDpi xmlns:a14="http://schemas.microsoft.com/office/drawing/2010/main" val="0"/>
              </a:ext>
            </a:extLst>
          </a:blip>
          <a:srcRect b="12966"/>
          <a:stretch/>
        </p:blipFill>
        <p:spPr>
          <a:xfrm>
            <a:off x="7534349" y="-6215"/>
            <a:ext cx="3648300" cy="4233668"/>
          </a:xfrm>
          <a:prstGeom prst="rect">
            <a:avLst/>
          </a:prstGeom>
        </p:spPr>
      </p:pic>
      <p:cxnSp>
        <p:nvCxnSpPr>
          <p:cNvPr id="75" name="Straight Connector 74">
            <a:extLst>
              <a:ext uri="{FF2B5EF4-FFF2-40B4-BE49-F238E27FC236}">
                <a16:creationId xmlns:a16="http://schemas.microsoft.com/office/drawing/2014/main" id="{92BFA6EF-C8B5-4562-9718-3167CB1C9C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3153" y="4924327"/>
            <a:ext cx="0" cy="109138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30" name="Content Placeholder 1029">
            <a:extLst>
              <a:ext uri="{FF2B5EF4-FFF2-40B4-BE49-F238E27FC236}">
                <a16:creationId xmlns:a16="http://schemas.microsoft.com/office/drawing/2014/main" id="{7C813015-3C7A-4158-BC5F-B5B46F5E3F97}"/>
              </a:ext>
            </a:extLst>
          </p:cNvPr>
          <p:cNvSpPr>
            <a:spLocks noGrp="1"/>
          </p:cNvSpPr>
          <p:nvPr>
            <p:ph idx="1"/>
          </p:nvPr>
        </p:nvSpPr>
        <p:spPr>
          <a:xfrm>
            <a:off x="5297763" y="4551036"/>
            <a:ext cx="5586543" cy="1837962"/>
          </a:xfrm>
        </p:spPr>
        <p:txBody>
          <a:bodyPr anchor="ctr">
            <a:normAutofit fontScale="92500" lnSpcReduction="10000"/>
          </a:bodyPr>
          <a:lstStyle/>
          <a:p>
            <a:r>
              <a:rPr lang="en-US" dirty="0" err="1"/>
              <a:t>Stoppa</a:t>
            </a:r>
            <a:r>
              <a:rPr lang="en-US" dirty="0"/>
              <a:t> </a:t>
            </a:r>
            <a:r>
              <a:rPr lang="en-US" dirty="0" err="1"/>
              <a:t>Skitsnacket</a:t>
            </a:r>
            <a:r>
              <a:rPr lang="en-US" dirty="0"/>
              <a:t> – Locker Room Talk</a:t>
            </a:r>
          </a:p>
          <a:p>
            <a:r>
              <a:rPr lang="en-US" dirty="0" err="1"/>
              <a:t>Kvinnligt</a:t>
            </a:r>
            <a:r>
              <a:rPr lang="en-US" dirty="0"/>
              <a:t> </a:t>
            </a:r>
            <a:r>
              <a:rPr lang="en-US" dirty="0" err="1"/>
              <a:t>mentorskapsprogram</a:t>
            </a:r>
            <a:r>
              <a:rPr lang="en-US" dirty="0"/>
              <a:t> – för </a:t>
            </a:r>
            <a:r>
              <a:rPr lang="en-US" dirty="0" err="1"/>
              <a:t>fler</a:t>
            </a:r>
            <a:r>
              <a:rPr lang="en-US" dirty="0"/>
              <a:t> </a:t>
            </a:r>
            <a:r>
              <a:rPr lang="en-US" dirty="0" err="1"/>
              <a:t>kvinnliga</a:t>
            </a:r>
            <a:r>
              <a:rPr lang="en-US" dirty="0"/>
              <a:t> </a:t>
            </a:r>
            <a:r>
              <a:rPr lang="en-US" dirty="0" err="1"/>
              <a:t>ledare</a:t>
            </a:r>
            <a:endParaRPr lang="en-US" dirty="0"/>
          </a:p>
          <a:p>
            <a:r>
              <a:rPr lang="en-US" dirty="0" err="1"/>
              <a:t>Fadderskapsprogram</a:t>
            </a:r>
            <a:r>
              <a:rPr lang="en-US" dirty="0"/>
              <a:t> - </a:t>
            </a:r>
            <a:r>
              <a:rPr lang="sv-SE" dirty="0"/>
              <a:t>Varje år är flickor och pojkar 12 år gamla mentorer för flickor och pojkar som är 7 år gamla. </a:t>
            </a:r>
            <a:endParaRPr lang="en-US"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159242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5">
            <a:extLst>
              <a:ext uri="{FF2B5EF4-FFF2-40B4-BE49-F238E27FC236}">
                <a16:creationId xmlns:a16="http://schemas.microsoft.com/office/drawing/2014/main" id="{21FFDA05-9640-4040-B33E-D46FD0443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Bildobjekt 2">
            <a:extLst>
              <a:ext uri="{FF2B5EF4-FFF2-40B4-BE49-F238E27FC236}">
                <a16:creationId xmlns:a16="http://schemas.microsoft.com/office/drawing/2014/main" id="{67A97099-56E8-4CC2-8B0E-E4595B5BB678}"/>
              </a:ext>
            </a:extLst>
          </p:cNvPr>
          <p:cNvPicPr>
            <a:picLocks noChangeAspect="1"/>
          </p:cNvPicPr>
          <p:nvPr/>
        </p:nvPicPr>
        <p:blipFill rotWithShape="1">
          <a:blip r:embed="rId2">
            <a:extLst>
              <a:ext uri="{28A0092B-C50C-407E-A947-70E740481C1C}">
                <a14:useLocalDpi xmlns:a14="http://schemas.microsoft.com/office/drawing/2010/main" val="0"/>
              </a:ext>
            </a:extLst>
          </a:blip>
          <a:srcRect l="980" r="8042" b="1"/>
          <a:stretch/>
        </p:blipFill>
        <p:spPr>
          <a:xfrm>
            <a:off x="20" y="10"/>
            <a:ext cx="11292820" cy="6857990"/>
          </a:xfrm>
          <a:prstGeom prst="rect">
            <a:avLst/>
          </a:prstGeom>
        </p:spPr>
      </p:pic>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2147585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a:xfrm>
            <a:off x="7878675" y="640079"/>
            <a:ext cx="3075836" cy="1366141"/>
          </a:xfrm>
        </p:spPr>
        <p:txBody>
          <a:bodyPr>
            <a:normAutofit/>
          </a:bodyPr>
          <a:lstStyle/>
          <a:p>
            <a:r>
              <a:rPr lang="sv-SE" sz="3000" dirty="0"/>
              <a:t>Beställ via formulär i SportAdmin</a:t>
            </a:r>
          </a:p>
        </p:txBody>
      </p:sp>
      <p:pic>
        <p:nvPicPr>
          <p:cNvPr id="9" name="Bildobjekt 8">
            <a:extLst>
              <a:ext uri="{FF2B5EF4-FFF2-40B4-BE49-F238E27FC236}">
                <a16:creationId xmlns:a16="http://schemas.microsoft.com/office/drawing/2014/main" id="{A76C234A-807D-4CE8-8445-67D0CF67FBA1}"/>
              </a:ext>
            </a:extLst>
          </p:cNvPr>
          <p:cNvPicPr>
            <a:picLocks noChangeAspect="1"/>
          </p:cNvPicPr>
          <p:nvPr/>
        </p:nvPicPr>
        <p:blipFill>
          <a:blip r:embed="rId2"/>
          <a:stretch>
            <a:fillRect/>
          </a:stretch>
        </p:blipFill>
        <p:spPr>
          <a:xfrm>
            <a:off x="940382" y="640080"/>
            <a:ext cx="6314238" cy="5588101"/>
          </a:xfrm>
          <a:prstGeom prst="rect">
            <a:avLst/>
          </a:prstGeom>
        </p:spPr>
      </p:pic>
      <p:sp>
        <p:nvSpPr>
          <p:cNvPr id="3" name="Platshållare för innehåll 2">
            <a:extLst>
              <a:ext uri="{FF2B5EF4-FFF2-40B4-BE49-F238E27FC236}">
                <a16:creationId xmlns:a16="http://schemas.microsoft.com/office/drawing/2014/main" id="{E4B271AC-6291-495E-A691-325967C36721}"/>
              </a:ext>
            </a:extLst>
          </p:cNvPr>
          <p:cNvSpPr>
            <a:spLocks noGrp="1"/>
          </p:cNvSpPr>
          <p:nvPr>
            <p:ph idx="1"/>
          </p:nvPr>
        </p:nvSpPr>
        <p:spPr>
          <a:xfrm>
            <a:off x="7878675" y="2325157"/>
            <a:ext cx="3075836" cy="3854979"/>
          </a:xfrm>
        </p:spPr>
        <p:txBody>
          <a:bodyPr>
            <a:normAutofit/>
          </a:bodyPr>
          <a:lstStyle/>
          <a:p>
            <a:r>
              <a:rPr lang="sv-SE" sz="1600"/>
              <a:t>Länk skickas ut i nästa vecka</a:t>
            </a:r>
          </a:p>
          <a:p>
            <a:r>
              <a:rPr lang="sv-SE" sz="1600"/>
              <a:t>Sista dag för beställning är 28 februari! </a:t>
            </a:r>
            <a:r>
              <a:rPr lang="sv-SE" sz="1600" u="sng"/>
              <a:t>Inga undantag. </a:t>
            </a:r>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2142496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FFDA05-9640-4040-B33E-D46FD0443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latshållare för innehåll 5" descr="En bild som visar karta, text&#10;&#10;Automatiskt genererad beskrivning">
            <a:extLst>
              <a:ext uri="{FF2B5EF4-FFF2-40B4-BE49-F238E27FC236}">
                <a16:creationId xmlns:a16="http://schemas.microsoft.com/office/drawing/2014/main" id="{D5347BDC-057F-4EC0-A0A3-E6DC2968E10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35" r="1" b="1"/>
          <a:stretch/>
        </p:blipFill>
        <p:spPr>
          <a:xfrm>
            <a:off x="20" y="10"/>
            <a:ext cx="12207220" cy="6857990"/>
          </a:xfrm>
          <a:prstGeom prst="rect">
            <a:avLst/>
          </a:prstGeom>
        </p:spPr>
      </p:pic>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1468078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70">
            <a:extLst>
              <a:ext uri="{FF2B5EF4-FFF2-40B4-BE49-F238E27FC236}">
                <a16:creationId xmlns:a16="http://schemas.microsoft.com/office/drawing/2014/main" id="{989683EB-D202-4B4D-B1BD-8BA6965FB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29284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Varför är det på detta viset? | Idrottens Affärer">
            <a:extLst>
              <a:ext uri="{FF2B5EF4-FFF2-40B4-BE49-F238E27FC236}">
                <a16:creationId xmlns:a16="http://schemas.microsoft.com/office/drawing/2014/main" id="{AAAFF0EC-1AD4-4867-A983-15B547646AAB}"/>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7190" r="9241" b="-1"/>
          <a:stretch/>
        </p:blipFill>
        <p:spPr bwMode="auto">
          <a:xfrm>
            <a:off x="20" y="10"/>
            <a:ext cx="1129282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4" name="Platshållare för innehåll 2">
            <a:extLst>
              <a:ext uri="{FF2B5EF4-FFF2-40B4-BE49-F238E27FC236}">
                <a16:creationId xmlns:a16="http://schemas.microsoft.com/office/drawing/2014/main" id="{E4B271AC-6291-495E-A691-325967C36721}"/>
              </a:ext>
            </a:extLst>
          </p:cNvPr>
          <p:cNvSpPr>
            <a:spLocks noGrp="1"/>
          </p:cNvSpPr>
          <p:nvPr>
            <p:ph idx="1"/>
          </p:nvPr>
        </p:nvSpPr>
        <p:spPr>
          <a:xfrm>
            <a:off x="1261872" y="2005739"/>
            <a:ext cx="8595360" cy="4174398"/>
          </a:xfrm>
        </p:spPr>
        <p:txBody>
          <a:bodyPr>
            <a:normAutofit/>
          </a:bodyPr>
          <a:lstStyle/>
          <a:p>
            <a:r>
              <a:rPr lang="sv-SE" dirty="0">
                <a:solidFill>
                  <a:schemeClr val="bg1"/>
                </a:solidFill>
              </a:rPr>
              <a:t>Budget och resultat</a:t>
            </a:r>
          </a:p>
          <a:p>
            <a:r>
              <a:rPr lang="sv-SE" dirty="0">
                <a:solidFill>
                  <a:schemeClr val="bg1"/>
                </a:solidFill>
              </a:rPr>
              <a:t>Medlems- och träningsavgifter</a:t>
            </a:r>
          </a:p>
          <a:p>
            <a:r>
              <a:rPr lang="sv-SE" dirty="0">
                <a:solidFill>
                  <a:schemeClr val="bg1"/>
                </a:solidFill>
              </a:rPr>
              <a:t>Lagkassor </a:t>
            </a:r>
          </a:p>
          <a:p>
            <a:r>
              <a:rPr lang="sv-SE" dirty="0">
                <a:solidFill>
                  <a:schemeClr val="bg1"/>
                </a:solidFill>
              </a:rPr>
              <a:t>Materialbidrag</a:t>
            </a:r>
          </a:p>
          <a:p>
            <a:r>
              <a:rPr lang="sv-SE" dirty="0">
                <a:solidFill>
                  <a:schemeClr val="bg1"/>
                </a:solidFill>
              </a:rPr>
              <a:t>Beställa matchkläder</a:t>
            </a:r>
          </a:p>
          <a:p>
            <a:r>
              <a:rPr lang="sv-SE" dirty="0">
                <a:solidFill>
                  <a:schemeClr val="bg1"/>
                </a:solidFill>
              </a:rPr>
              <a:t>Blandat</a:t>
            </a:r>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1378186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298ECBA-3258-45DF-8FD4-7581736B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44"/>
            <a:ext cx="457200" cy="6858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62BF453-BD82-4B90-9FE7-517031338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0"/>
            <a:ext cx="1083564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a:xfrm>
            <a:off x="8318090" y="758952"/>
            <a:ext cx="2802194" cy="4041648"/>
          </a:xfrm>
        </p:spPr>
        <p:txBody>
          <a:bodyPr vert="horz" lIns="91440" tIns="45720" rIns="91440" bIns="45720" rtlCol="0" anchor="b">
            <a:normAutofit fontScale="90000"/>
          </a:bodyPr>
          <a:lstStyle/>
          <a:p>
            <a:pPr>
              <a:lnSpc>
                <a:spcPct val="85000"/>
              </a:lnSpc>
            </a:pPr>
            <a:r>
              <a:rPr lang="en-US" dirty="0">
                <a:solidFill>
                  <a:srgbClr val="FFFFFF"/>
                </a:solidFill>
              </a:rPr>
              <a:t>Budget</a:t>
            </a:r>
            <a:br>
              <a:rPr lang="en-US" dirty="0">
                <a:solidFill>
                  <a:srgbClr val="FFFFFF"/>
                </a:solidFill>
              </a:rPr>
            </a:br>
            <a:r>
              <a:rPr lang="en-US" dirty="0">
                <a:solidFill>
                  <a:srgbClr val="FFFFFF"/>
                </a:solidFill>
              </a:rPr>
              <a:t>2021</a:t>
            </a: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endParaRPr lang="en-US" dirty="0">
              <a:solidFill>
                <a:srgbClr val="FFFFFF"/>
              </a:solidFill>
            </a:endParaRPr>
          </a:p>
        </p:txBody>
      </p:sp>
      <p:sp useBgFill="1">
        <p:nvSpPr>
          <p:cNvPr id="16" name="Rectangle 15">
            <a:extLst>
              <a:ext uri="{FF2B5EF4-FFF2-40B4-BE49-F238E27FC236}">
                <a16:creationId xmlns:a16="http://schemas.microsoft.com/office/drawing/2014/main" id="{072366D3-9B5C-42E1-9906-77FF6BB55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283" y="0"/>
            <a:ext cx="756100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21F5E60-4E89-4B16-A245-12BD99359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89916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graphicFrame>
        <p:nvGraphicFramePr>
          <p:cNvPr id="7" name="Platshållare för innehåll 6">
            <a:extLst>
              <a:ext uri="{FF2B5EF4-FFF2-40B4-BE49-F238E27FC236}">
                <a16:creationId xmlns:a16="http://schemas.microsoft.com/office/drawing/2014/main" id="{47CFE3AB-67CA-40BA-A3C0-9A8D429FF8F8}"/>
              </a:ext>
            </a:extLst>
          </p:cNvPr>
          <p:cNvGraphicFramePr>
            <a:graphicFrameLocks noGrp="1"/>
          </p:cNvGraphicFramePr>
          <p:nvPr>
            <p:ph idx="1"/>
            <p:extLst>
              <p:ext uri="{D42A27DB-BD31-4B8C-83A1-F6EECF244321}">
                <p14:modId xmlns:p14="http://schemas.microsoft.com/office/powerpoint/2010/main" val="3642703744"/>
              </p:ext>
            </p:extLst>
          </p:nvPr>
        </p:nvGraphicFramePr>
        <p:xfrm>
          <a:off x="792425" y="726794"/>
          <a:ext cx="6832632" cy="5718888"/>
        </p:xfrm>
        <a:graphic>
          <a:graphicData uri="http://schemas.openxmlformats.org/drawingml/2006/table">
            <a:tbl>
              <a:tblPr/>
              <a:tblGrid>
                <a:gridCol w="3048681">
                  <a:extLst>
                    <a:ext uri="{9D8B030D-6E8A-4147-A177-3AD203B41FA5}">
                      <a16:colId xmlns:a16="http://schemas.microsoft.com/office/drawing/2014/main" val="1185043208"/>
                    </a:ext>
                  </a:extLst>
                </a:gridCol>
                <a:gridCol w="1273272">
                  <a:extLst>
                    <a:ext uri="{9D8B030D-6E8A-4147-A177-3AD203B41FA5}">
                      <a16:colId xmlns:a16="http://schemas.microsoft.com/office/drawing/2014/main" val="2074685714"/>
                    </a:ext>
                  </a:extLst>
                </a:gridCol>
                <a:gridCol w="1201539">
                  <a:extLst>
                    <a:ext uri="{9D8B030D-6E8A-4147-A177-3AD203B41FA5}">
                      <a16:colId xmlns:a16="http://schemas.microsoft.com/office/drawing/2014/main" val="149306999"/>
                    </a:ext>
                  </a:extLst>
                </a:gridCol>
                <a:gridCol w="1309140">
                  <a:extLst>
                    <a:ext uri="{9D8B030D-6E8A-4147-A177-3AD203B41FA5}">
                      <a16:colId xmlns:a16="http://schemas.microsoft.com/office/drawing/2014/main" val="2446946716"/>
                    </a:ext>
                  </a:extLst>
                </a:gridCol>
              </a:tblGrid>
              <a:tr h="275047">
                <a:tc>
                  <a:txBody>
                    <a:bodyPr/>
                    <a:lstStyle/>
                    <a:p>
                      <a:pPr algn="l" fontAlgn="ctr"/>
                      <a:r>
                        <a:rPr lang="sv-SE" sz="2000" b="1" i="0" u="none" strike="noStrike">
                          <a:solidFill>
                            <a:srgbClr val="FF0000"/>
                          </a:solidFill>
                          <a:effectLst/>
                          <a:latin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v-SE" sz="1200" b="1" i="0" u="none" strike="noStrike">
                          <a:effectLst/>
                          <a:latin typeface="Arial" panose="020B0604020202020204" pitchFamily="34" charset="0"/>
                        </a:rPr>
                        <a:t>Budget 2021</a:t>
                      </a:r>
                    </a:p>
                  </a:txBody>
                  <a:tcPr marL="6155" marR="6155" marT="615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v-SE" sz="1200" b="0" i="0" u="none" strike="noStrike">
                          <a:effectLst/>
                          <a:latin typeface="Arial" panose="020B0604020202020204" pitchFamily="34" charset="0"/>
                        </a:rPr>
                        <a:t>Utfall 2020</a:t>
                      </a:r>
                    </a:p>
                  </a:txBody>
                  <a:tcPr marL="6155" marR="6155" marT="615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v-SE" sz="1050" b="0" i="0" u="none" strike="noStrike">
                          <a:effectLst/>
                          <a:latin typeface="Arial" panose="020B0604020202020204" pitchFamily="34" charset="0"/>
                        </a:rPr>
                        <a:t>Budget 2020</a:t>
                      </a:r>
                    </a:p>
                  </a:txBody>
                  <a:tcPr marL="6155" marR="6155" marT="615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3357570"/>
                  </a:ext>
                </a:extLst>
              </a:tr>
              <a:tr h="236846">
                <a:tc>
                  <a:txBody>
                    <a:bodyPr/>
                    <a:lstStyle/>
                    <a:p>
                      <a:pPr algn="l" fontAlgn="b"/>
                      <a:r>
                        <a:rPr lang="sv-SE" sz="1800" b="1" i="0" u="none" strike="noStrike">
                          <a:effectLst/>
                          <a:latin typeface="Arial" panose="020B0604020202020204" pitchFamily="34" charset="0"/>
                        </a:rPr>
                        <a:t>Intäkter</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sv-SE" sz="1800" b="1" i="0" u="none" strike="noStrike">
                        <a:effectLst/>
                        <a:latin typeface="Arial" panose="020B0604020202020204" pitchFamily="34" charset="0"/>
                      </a:endParaRP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sv-SE" sz="1800" b="0" i="0" u="none" strike="noStrike">
                        <a:effectLst/>
                        <a:latin typeface="Arial" panose="020B0604020202020204" pitchFamily="34" charset="0"/>
                      </a:endParaRP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71703746"/>
                  </a:ext>
                </a:extLst>
              </a:tr>
              <a:tr h="196826">
                <a:tc>
                  <a:txBody>
                    <a:bodyPr/>
                    <a:lstStyle/>
                    <a:p>
                      <a:pPr algn="ct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2176515514"/>
                  </a:ext>
                </a:extLst>
              </a:tr>
              <a:tr h="198646">
                <a:tc>
                  <a:txBody>
                    <a:bodyPr/>
                    <a:lstStyle/>
                    <a:p>
                      <a:pPr algn="l" fontAlgn="b"/>
                      <a:r>
                        <a:rPr lang="sv-SE" sz="1200" b="1" i="0" u="none" strike="noStrike">
                          <a:effectLst/>
                          <a:latin typeface="Arial" panose="020B0604020202020204" pitchFamily="34" charset="0"/>
                        </a:rPr>
                        <a:t>Medlemsrelaterade intäkter</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1 575 000</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1 607 925</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1 635 850</a:t>
                      </a:r>
                    </a:p>
                  </a:txBody>
                  <a:tcPr marL="6155" marR="6155" marT="6155" marB="0" anchor="b">
                    <a:lnL>
                      <a:noFill/>
                    </a:lnL>
                    <a:lnR>
                      <a:noFill/>
                    </a:lnR>
                    <a:lnT>
                      <a:noFill/>
                    </a:lnT>
                    <a:lnB>
                      <a:noFill/>
                    </a:lnB>
                  </a:tcPr>
                </a:tc>
                <a:extLst>
                  <a:ext uri="{0D108BD9-81ED-4DB2-BD59-A6C34878D82A}">
                    <a16:rowId xmlns:a16="http://schemas.microsoft.com/office/drawing/2014/main" val="4041009150"/>
                  </a:ext>
                </a:extLst>
              </a:tr>
              <a:tr h="196826">
                <a:tc>
                  <a:txBody>
                    <a:bodyPr/>
                    <a:lstStyle/>
                    <a:p>
                      <a:pPr algn="ct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3431419167"/>
                  </a:ext>
                </a:extLst>
              </a:tr>
              <a:tr h="198646">
                <a:tc>
                  <a:txBody>
                    <a:bodyPr/>
                    <a:lstStyle/>
                    <a:p>
                      <a:pPr algn="l" fontAlgn="b"/>
                      <a:r>
                        <a:rPr lang="sv-SE" sz="1200" b="1" i="0" u="none" strike="noStrike">
                          <a:effectLst/>
                          <a:latin typeface="Arial" panose="020B0604020202020204" pitchFamily="34" charset="0"/>
                        </a:rPr>
                        <a:t>Marknad- PR- relaterade intäkter</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2 700 000</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2 520 500</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3 100 000</a:t>
                      </a:r>
                    </a:p>
                  </a:txBody>
                  <a:tcPr marL="6155" marR="6155" marT="6155" marB="0" anchor="b">
                    <a:lnL>
                      <a:noFill/>
                    </a:lnL>
                    <a:lnR>
                      <a:noFill/>
                    </a:lnR>
                    <a:lnT>
                      <a:noFill/>
                    </a:lnT>
                    <a:lnB>
                      <a:noFill/>
                    </a:lnB>
                  </a:tcPr>
                </a:tc>
                <a:extLst>
                  <a:ext uri="{0D108BD9-81ED-4DB2-BD59-A6C34878D82A}">
                    <a16:rowId xmlns:a16="http://schemas.microsoft.com/office/drawing/2014/main" val="2529230820"/>
                  </a:ext>
                </a:extLst>
              </a:tr>
              <a:tr h="196826">
                <a:tc>
                  <a:txBody>
                    <a:bodyPr/>
                    <a:lstStyle/>
                    <a:p>
                      <a:pPr algn="ct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483894429"/>
                  </a:ext>
                </a:extLst>
              </a:tr>
              <a:tr h="198646">
                <a:tc>
                  <a:txBody>
                    <a:bodyPr/>
                    <a:lstStyle/>
                    <a:p>
                      <a:pPr algn="l" fontAlgn="b"/>
                      <a:r>
                        <a:rPr lang="sv-SE" sz="1200" b="1" i="0" u="none" strike="noStrike">
                          <a:effectLst/>
                          <a:latin typeface="Arial" panose="020B0604020202020204" pitchFamily="34" charset="0"/>
                        </a:rPr>
                        <a:t>Bidrag</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1 230 000</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1 620 013</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1 280 000</a:t>
                      </a:r>
                    </a:p>
                  </a:txBody>
                  <a:tcPr marL="6155" marR="6155" marT="6155" marB="0" anchor="b">
                    <a:lnL>
                      <a:noFill/>
                    </a:lnL>
                    <a:lnR>
                      <a:noFill/>
                    </a:lnR>
                    <a:lnT>
                      <a:noFill/>
                    </a:lnT>
                    <a:lnB>
                      <a:noFill/>
                    </a:lnB>
                  </a:tcPr>
                </a:tc>
                <a:extLst>
                  <a:ext uri="{0D108BD9-81ED-4DB2-BD59-A6C34878D82A}">
                    <a16:rowId xmlns:a16="http://schemas.microsoft.com/office/drawing/2014/main" val="1467666007"/>
                  </a:ext>
                </a:extLst>
              </a:tr>
              <a:tr h="198646">
                <a:tc>
                  <a:txBody>
                    <a:bodyPr/>
                    <a:lstStyle/>
                    <a:p>
                      <a:pPr algn="l"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1540645988"/>
                  </a:ext>
                </a:extLst>
              </a:tr>
              <a:tr h="198646">
                <a:tc>
                  <a:txBody>
                    <a:bodyPr/>
                    <a:lstStyle/>
                    <a:p>
                      <a:pPr algn="l" fontAlgn="b"/>
                      <a:r>
                        <a:rPr lang="sv-SE" sz="1200" b="1" i="0" u="none" strike="noStrike">
                          <a:effectLst/>
                          <a:latin typeface="Arial" panose="020B0604020202020204" pitchFamily="34" charset="0"/>
                        </a:rPr>
                        <a:t>Övriga intäkter/arrangemang</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695 000</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677 484</a:t>
                      </a:r>
                    </a:p>
                  </a:txBody>
                  <a:tcPr marL="6155" marR="6155" marT="6155" marB="0" anchor="b">
                    <a:lnL>
                      <a:noFill/>
                    </a:lnL>
                    <a:lnR>
                      <a:noFill/>
                    </a:lnR>
                    <a:lnT>
                      <a:noFill/>
                    </a:lnT>
                    <a:lnB>
                      <a:noFill/>
                    </a:lnB>
                  </a:tcPr>
                </a:tc>
                <a:tc>
                  <a:txBody>
                    <a:bodyPr/>
                    <a:lstStyle/>
                    <a:p>
                      <a:pPr algn="r" fontAlgn="b"/>
                      <a:r>
                        <a:rPr lang="sv-SE" sz="1200" b="0" i="0" u="none" strike="noStrike">
                          <a:effectLst/>
                          <a:latin typeface="Arial" panose="020B0604020202020204" pitchFamily="34" charset="0"/>
                        </a:rPr>
                        <a:t>731 000</a:t>
                      </a:r>
                    </a:p>
                  </a:txBody>
                  <a:tcPr marL="6155" marR="6155" marT="6155" marB="0" anchor="b">
                    <a:lnL>
                      <a:noFill/>
                    </a:lnL>
                    <a:lnR>
                      <a:noFill/>
                    </a:lnR>
                    <a:lnT>
                      <a:noFill/>
                    </a:lnT>
                    <a:lnB>
                      <a:noFill/>
                    </a:lnB>
                  </a:tcPr>
                </a:tc>
                <a:extLst>
                  <a:ext uri="{0D108BD9-81ED-4DB2-BD59-A6C34878D82A}">
                    <a16:rowId xmlns:a16="http://schemas.microsoft.com/office/drawing/2014/main" val="2722607245"/>
                  </a:ext>
                </a:extLst>
              </a:tr>
              <a:tr h="198646">
                <a:tc>
                  <a:txBody>
                    <a:bodyPr/>
                    <a:lstStyle/>
                    <a:p>
                      <a:pPr algn="l" fontAlgn="b"/>
                      <a:endParaRPr lang="sv-SE" sz="1200" b="1"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sv-SE" sz="1200" b="1"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8090847"/>
                  </a:ext>
                </a:extLst>
              </a:tr>
              <a:tr h="221566">
                <a:tc>
                  <a:txBody>
                    <a:bodyPr/>
                    <a:lstStyle/>
                    <a:p>
                      <a:pPr algn="l" fontAlgn="b"/>
                      <a:r>
                        <a:rPr lang="sv-SE" sz="1600" b="1" i="0" u="none" strike="noStrike">
                          <a:effectLst/>
                          <a:latin typeface="Arial" panose="020B0604020202020204" pitchFamily="34" charset="0"/>
                        </a:rPr>
                        <a:t>Summa Intäkter</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600" b="1" i="0" u="none" strike="noStrike">
                          <a:effectLst/>
                          <a:latin typeface="Arial" panose="020B0604020202020204" pitchFamily="34" charset="0"/>
                        </a:rPr>
                        <a:t>6 200 000</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600" b="0" i="0" u="none" strike="noStrike">
                          <a:effectLst/>
                          <a:latin typeface="Arial" panose="020B0604020202020204" pitchFamily="34" charset="0"/>
                        </a:rPr>
                        <a:t>6 425 922</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050" b="0" i="0" u="none" strike="noStrike">
                          <a:effectLst/>
                          <a:latin typeface="Arial" panose="020B0604020202020204" pitchFamily="34" charset="0"/>
                        </a:rPr>
                        <a:t>6 746 850</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495352"/>
                  </a:ext>
                </a:extLst>
              </a:tr>
              <a:tr h="215744">
                <a:tc>
                  <a:txBody>
                    <a:bodyPr/>
                    <a:lstStyle/>
                    <a:p>
                      <a:pPr algn="l" fontAlgn="b"/>
                      <a:endParaRPr lang="sv-SE" sz="1600" b="1"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endParaRPr lang="sv-SE" sz="1600" b="1"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endParaRPr lang="sv-SE" sz="1600" b="0"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06695003"/>
                  </a:ext>
                </a:extLst>
              </a:tr>
              <a:tr h="236846">
                <a:tc>
                  <a:txBody>
                    <a:bodyPr/>
                    <a:lstStyle/>
                    <a:p>
                      <a:pPr algn="l" fontAlgn="b"/>
                      <a:r>
                        <a:rPr lang="sv-SE" sz="1800" b="1" i="0" u="none" strike="noStrike">
                          <a:effectLst/>
                          <a:latin typeface="Arial" panose="020B0604020202020204" pitchFamily="34" charset="0"/>
                        </a:rPr>
                        <a:t>Kostnader</a:t>
                      </a: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861862457"/>
                  </a:ext>
                </a:extLst>
              </a:tr>
              <a:tr h="196826">
                <a:tc>
                  <a:txBody>
                    <a:bodyPr/>
                    <a:lstStyle/>
                    <a:p>
                      <a:pPr algn="ct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3976479305"/>
                  </a:ext>
                </a:extLst>
              </a:tr>
              <a:tr h="198646">
                <a:tc>
                  <a:txBody>
                    <a:bodyPr/>
                    <a:lstStyle/>
                    <a:p>
                      <a:pPr algn="l" fontAlgn="b"/>
                      <a:r>
                        <a:rPr lang="sv-SE" sz="1200" b="1" i="0" u="none" strike="noStrike">
                          <a:effectLst/>
                          <a:latin typeface="Arial" panose="020B0604020202020204" pitchFamily="34" charset="0"/>
                        </a:rPr>
                        <a:t>Verksamhetskostnader</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-2 505 000</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-2 254 043</a:t>
                      </a:r>
                    </a:p>
                  </a:txBody>
                  <a:tcPr marL="6155" marR="6155" marT="6155" marB="0" anchor="b">
                    <a:lnL>
                      <a:noFill/>
                    </a:lnL>
                    <a:lnR>
                      <a:noFill/>
                    </a:lnR>
                    <a:lnT>
                      <a:noFill/>
                    </a:lnT>
                    <a:lnB>
                      <a:noFill/>
                    </a:lnB>
                  </a:tcPr>
                </a:tc>
                <a:tc>
                  <a:txBody>
                    <a:bodyPr/>
                    <a:lstStyle/>
                    <a:p>
                      <a:pPr algn="r" fontAlgn="b"/>
                      <a:r>
                        <a:rPr lang="sv-SE" sz="1050" b="0" i="0" u="none" strike="noStrike">
                          <a:effectLst/>
                          <a:latin typeface="Arial" panose="020B0604020202020204" pitchFamily="34" charset="0"/>
                        </a:rPr>
                        <a:t>-2 659 000</a:t>
                      </a:r>
                    </a:p>
                  </a:txBody>
                  <a:tcPr marL="6155" marR="6155" marT="6155" marB="0" anchor="b">
                    <a:lnL>
                      <a:noFill/>
                    </a:lnL>
                    <a:lnR>
                      <a:noFill/>
                    </a:lnR>
                    <a:lnT>
                      <a:noFill/>
                    </a:lnT>
                    <a:lnB>
                      <a:noFill/>
                    </a:lnB>
                  </a:tcPr>
                </a:tc>
                <a:extLst>
                  <a:ext uri="{0D108BD9-81ED-4DB2-BD59-A6C34878D82A}">
                    <a16:rowId xmlns:a16="http://schemas.microsoft.com/office/drawing/2014/main" val="2609960484"/>
                  </a:ext>
                </a:extLst>
              </a:tr>
              <a:tr h="196826">
                <a:tc>
                  <a:txBody>
                    <a:bodyPr/>
                    <a:lstStyle/>
                    <a:p>
                      <a:pPr algn="ct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1672349274"/>
                  </a:ext>
                </a:extLst>
              </a:tr>
              <a:tr h="198646">
                <a:tc>
                  <a:txBody>
                    <a:bodyPr/>
                    <a:lstStyle/>
                    <a:p>
                      <a:pPr algn="l" fontAlgn="b"/>
                      <a:r>
                        <a:rPr lang="sv-SE" sz="1200" b="1" i="0" u="none" strike="noStrike">
                          <a:effectLst/>
                          <a:latin typeface="Arial" panose="020B0604020202020204" pitchFamily="34" charset="0"/>
                        </a:rPr>
                        <a:t>Övriga rörelsekostnader</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-448 100</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-609 495</a:t>
                      </a:r>
                    </a:p>
                  </a:txBody>
                  <a:tcPr marL="6155" marR="6155" marT="6155" marB="0" anchor="b">
                    <a:lnL>
                      <a:noFill/>
                    </a:lnL>
                    <a:lnR>
                      <a:noFill/>
                    </a:lnR>
                    <a:lnT>
                      <a:noFill/>
                    </a:lnT>
                    <a:lnB>
                      <a:noFill/>
                    </a:lnB>
                  </a:tcPr>
                </a:tc>
                <a:tc>
                  <a:txBody>
                    <a:bodyPr/>
                    <a:lstStyle/>
                    <a:p>
                      <a:pPr algn="r" fontAlgn="b"/>
                      <a:r>
                        <a:rPr lang="sv-SE" sz="1050" b="0" i="0" u="none" strike="noStrike">
                          <a:effectLst/>
                          <a:latin typeface="Arial" panose="020B0604020202020204" pitchFamily="34" charset="0"/>
                        </a:rPr>
                        <a:t>-475 500</a:t>
                      </a:r>
                    </a:p>
                  </a:txBody>
                  <a:tcPr marL="6155" marR="6155" marT="6155" marB="0" anchor="b">
                    <a:lnL>
                      <a:noFill/>
                    </a:lnL>
                    <a:lnR>
                      <a:noFill/>
                    </a:lnR>
                    <a:lnT>
                      <a:noFill/>
                    </a:lnT>
                    <a:lnB>
                      <a:noFill/>
                    </a:lnB>
                  </a:tcPr>
                </a:tc>
                <a:extLst>
                  <a:ext uri="{0D108BD9-81ED-4DB2-BD59-A6C34878D82A}">
                    <a16:rowId xmlns:a16="http://schemas.microsoft.com/office/drawing/2014/main" val="3261037478"/>
                  </a:ext>
                </a:extLst>
              </a:tr>
              <a:tr h="198646">
                <a:tc>
                  <a:txBody>
                    <a:bodyPr/>
                    <a:lstStyle/>
                    <a:p>
                      <a:pPr algn="l"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2819055718"/>
                  </a:ext>
                </a:extLst>
              </a:tr>
              <a:tr h="198646">
                <a:tc>
                  <a:txBody>
                    <a:bodyPr/>
                    <a:lstStyle/>
                    <a:p>
                      <a:pPr algn="l" fontAlgn="b"/>
                      <a:r>
                        <a:rPr lang="sv-SE" sz="1200" b="1" i="0" u="none" strike="noStrike">
                          <a:effectLst/>
                          <a:latin typeface="Arial" panose="020B0604020202020204" pitchFamily="34" charset="0"/>
                        </a:rPr>
                        <a:t>Summa personalkostnader</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-3 104 000</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-3 354 625</a:t>
                      </a:r>
                    </a:p>
                  </a:txBody>
                  <a:tcPr marL="6155" marR="6155" marT="6155" marB="0" anchor="b">
                    <a:lnL>
                      <a:noFill/>
                    </a:lnL>
                    <a:lnR>
                      <a:noFill/>
                    </a:lnR>
                    <a:lnT>
                      <a:noFill/>
                    </a:lnT>
                    <a:lnB>
                      <a:noFill/>
                    </a:lnB>
                  </a:tcPr>
                </a:tc>
                <a:tc>
                  <a:txBody>
                    <a:bodyPr/>
                    <a:lstStyle/>
                    <a:p>
                      <a:pPr algn="r" fontAlgn="b"/>
                      <a:r>
                        <a:rPr lang="sv-SE" sz="1050" b="0" i="0" u="none" strike="noStrike">
                          <a:effectLst/>
                          <a:latin typeface="Arial" panose="020B0604020202020204" pitchFamily="34" charset="0"/>
                        </a:rPr>
                        <a:t>-3 456 600</a:t>
                      </a:r>
                    </a:p>
                  </a:txBody>
                  <a:tcPr marL="6155" marR="6155" marT="6155" marB="0" anchor="b">
                    <a:lnL>
                      <a:noFill/>
                    </a:lnL>
                    <a:lnR>
                      <a:noFill/>
                    </a:lnR>
                    <a:lnT>
                      <a:noFill/>
                    </a:lnT>
                    <a:lnB>
                      <a:noFill/>
                    </a:lnB>
                  </a:tcPr>
                </a:tc>
                <a:extLst>
                  <a:ext uri="{0D108BD9-81ED-4DB2-BD59-A6C34878D82A}">
                    <a16:rowId xmlns:a16="http://schemas.microsoft.com/office/drawing/2014/main" val="132249856"/>
                  </a:ext>
                </a:extLst>
              </a:tr>
              <a:tr h="198646">
                <a:tc>
                  <a:txBody>
                    <a:bodyPr/>
                    <a:lstStyle/>
                    <a:p>
                      <a:pPr algn="l"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200" b="1" i="0" u="none" strike="noStrike">
                        <a:effectLst/>
                        <a:latin typeface="Arial" panose="020B0604020202020204" pitchFamily="34" charset="0"/>
                      </a:endParaRPr>
                    </a:p>
                  </a:txBody>
                  <a:tcPr marL="6155" marR="6155" marT="6155" marB="0" anchor="b">
                    <a:lnL>
                      <a:noFill/>
                    </a:lnL>
                    <a:lnR>
                      <a:noFill/>
                    </a:lnR>
                    <a:lnT>
                      <a:noFill/>
                    </a:lnT>
                    <a:lnB>
                      <a:noFill/>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val="51685965"/>
                  </a:ext>
                </a:extLst>
              </a:tr>
              <a:tr h="198646">
                <a:tc>
                  <a:txBody>
                    <a:bodyPr/>
                    <a:lstStyle/>
                    <a:p>
                      <a:pPr algn="l" fontAlgn="b"/>
                      <a:r>
                        <a:rPr lang="sv-SE" sz="1200" b="1" i="0" u="none" strike="noStrike">
                          <a:effectLst/>
                          <a:latin typeface="Arial" panose="020B0604020202020204" pitchFamily="34" charset="0"/>
                        </a:rPr>
                        <a:t>Av- och nedskrivningar</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-20 000</a:t>
                      </a:r>
                    </a:p>
                  </a:txBody>
                  <a:tcPr marL="6155" marR="6155" marT="6155" marB="0" anchor="b">
                    <a:lnL>
                      <a:noFill/>
                    </a:lnL>
                    <a:lnR>
                      <a:noFill/>
                    </a:lnR>
                    <a:lnT>
                      <a:noFill/>
                    </a:lnT>
                    <a:lnB>
                      <a:noFill/>
                    </a:lnB>
                  </a:tcPr>
                </a:tc>
                <a:tc>
                  <a:txBody>
                    <a:bodyPr/>
                    <a:lstStyle/>
                    <a:p>
                      <a:pPr algn="r" fontAlgn="b"/>
                      <a:r>
                        <a:rPr lang="sv-SE" sz="1200" b="1" i="0" u="none" strike="noStrike">
                          <a:effectLst/>
                          <a:latin typeface="Arial" panose="020B0604020202020204" pitchFamily="34" charset="0"/>
                        </a:rPr>
                        <a:t>-77 446</a:t>
                      </a:r>
                    </a:p>
                  </a:txBody>
                  <a:tcPr marL="6155" marR="6155" marT="6155" marB="0" anchor="b">
                    <a:lnL>
                      <a:noFill/>
                    </a:lnL>
                    <a:lnR>
                      <a:noFill/>
                    </a:lnR>
                    <a:lnT>
                      <a:noFill/>
                    </a:lnT>
                    <a:lnB>
                      <a:noFill/>
                    </a:lnB>
                  </a:tcPr>
                </a:tc>
                <a:tc>
                  <a:txBody>
                    <a:bodyPr/>
                    <a:lstStyle/>
                    <a:p>
                      <a:pPr algn="r" fontAlgn="b"/>
                      <a:r>
                        <a:rPr lang="sv-SE" sz="1050" b="0" i="0" u="none" strike="noStrike">
                          <a:effectLst/>
                          <a:latin typeface="Arial" panose="020B0604020202020204" pitchFamily="34" charset="0"/>
                        </a:rPr>
                        <a:t>-20 000</a:t>
                      </a:r>
                    </a:p>
                  </a:txBody>
                  <a:tcPr marL="6155" marR="6155" marT="6155" marB="0" anchor="b">
                    <a:lnL>
                      <a:noFill/>
                    </a:lnL>
                    <a:lnR>
                      <a:noFill/>
                    </a:lnR>
                    <a:lnT>
                      <a:noFill/>
                    </a:lnT>
                    <a:lnB>
                      <a:noFill/>
                    </a:lnB>
                  </a:tcPr>
                </a:tc>
                <a:extLst>
                  <a:ext uri="{0D108BD9-81ED-4DB2-BD59-A6C34878D82A}">
                    <a16:rowId xmlns:a16="http://schemas.microsoft.com/office/drawing/2014/main" val="777233534"/>
                  </a:ext>
                </a:extLst>
              </a:tr>
              <a:tr h="198646">
                <a:tc>
                  <a:txBody>
                    <a:bodyPr/>
                    <a:lstStyle/>
                    <a:p>
                      <a:pPr algn="ctr" fontAlgn="b"/>
                      <a:endParaRPr lang="sv-SE" sz="1200" b="0"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sv-SE" sz="1200" b="1"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sv-SE" sz="1200" b="0"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3022569"/>
                  </a:ext>
                </a:extLst>
              </a:tr>
              <a:tr h="221566">
                <a:tc>
                  <a:txBody>
                    <a:bodyPr/>
                    <a:lstStyle/>
                    <a:p>
                      <a:pPr algn="l" fontAlgn="b"/>
                      <a:r>
                        <a:rPr lang="sv-SE" sz="1600" b="1" i="0" u="none" strike="noStrike">
                          <a:effectLst/>
                          <a:latin typeface="Arial" panose="020B0604020202020204" pitchFamily="34" charset="0"/>
                        </a:rPr>
                        <a:t>Summa Kostnader</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600" b="1" i="0" u="none" strike="noStrike">
                          <a:effectLst/>
                          <a:latin typeface="Arial" panose="020B0604020202020204" pitchFamily="34" charset="0"/>
                        </a:rPr>
                        <a:t>-6 077 100</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600" b="0" i="0" u="none" strike="noStrike">
                          <a:effectLst/>
                          <a:latin typeface="Arial" panose="020B0604020202020204" pitchFamily="34" charset="0"/>
                        </a:rPr>
                        <a:t>-6 295 609</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050" b="0" i="0" u="none" strike="noStrike">
                          <a:effectLst/>
                          <a:latin typeface="Arial" panose="020B0604020202020204" pitchFamily="34" charset="0"/>
                        </a:rPr>
                        <a:t>-6 611 100</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1094455"/>
                  </a:ext>
                </a:extLst>
              </a:tr>
              <a:tr h="215744">
                <a:tc>
                  <a:txBody>
                    <a:bodyPr/>
                    <a:lstStyle/>
                    <a:p>
                      <a:pPr algn="l" fontAlgn="b"/>
                      <a:endParaRPr lang="sv-SE" sz="1600" b="1"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sv-SE" sz="1600" b="1"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sv-SE" sz="1600" b="0"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sv-SE" sz="1050" b="0" i="0" u="none" strike="noStrike">
                        <a:effectLst/>
                        <a:latin typeface="Arial" panose="020B0604020202020204" pitchFamily="34" charset="0"/>
                      </a:endParaRPr>
                    </a:p>
                  </a:txBody>
                  <a:tcPr marL="6155" marR="6155" marT="615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8624780"/>
                  </a:ext>
                </a:extLst>
              </a:tr>
              <a:tr h="244487">
                <a:tc>
                  <a:txBody>
                    <a:bodyPr/>
                    <a:lstStyle/>
                    <a:p>
                      <a:pPr algn="l" fontAlgn="b"/>
                      <a:r>
                        <a:rPr lang="sv-SE" sz="1600" b="1" i="0" u="none" strike="noStrike">
                          <a:effectLst/>
                          <a:latin typeface="Arial" panose="020B0604020202020204" pitchFamily="34" charset="0"/>
                        </a:rPr>
                        <a:t>Rörelseresultat </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800" b="1" i="0" u="none" strike="noStrike">
                          <a:effectLst/>
                          <a:latin typeface="Arial" panose="020B0604020202020204" pitchFamily="34" charset="0"/>
                        </a:rPr>
                        <a:t>122 900</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800" b="0" i="0" u="none" strike="noStrike">
                          <a:effectLst/>
                          <a:latin typeface="Arial" panose="020B0604020202020204" pitchFamily="34" charset="0"/>
                        </a:rPr>
                        <a:t>130 313</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sv-SE" sz="1050" b="0" i="0" u="none" strike="noStrike" dirty="0">
                          <a:effectLst/>
                          <a:latin typeface="Arial" panose="020B0604020202020204" pitchFamily="34" charset="0"/>
                        </a:rPr>
                        <a:t>135 750</a:t>
                      </a:r>
                    </a:p>
                  </a:txBody>
                  <a:tcPr marL="6155" marR="6155" marT="615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7745083"/>
                  </a:ext>
                </a:extLst>
              </a:tr>
            </a:tbl>
          </a:graphicData>
        </a:graphic>
      </p:graphicFrame>
    </p:spTree>
    <p:extLst>
      <p:ext uri="{BB962C8B-B14F-4D97-AF65-F5344CB8AC3E}">
        <p14:creationId xmlns:p14="http://schemas.microsoft.com/office/powerpoint/2010/main" val="2349921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0B3D270-B19D-4DB8-BD3C-3E707485B5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5416"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a:xfrm>
            <a:off x="566058" y="836023"/>
            <a:ext cx="2718788" cy="5183777"/>
          </a:xfrm>
        </p:spPr>
        <p:txBody>
          <a:bodyPr anchor="ctr">
            <a:normAutofit/>
          </a:bodyPr>
          <a:lstStyle/>
          <a:p>
            <a:r>
              <a:rPr lang="sv-SE" sz="2400" dirty="0">
                <a:solidFill>
                  <a:srgbClr val="FFFFFF"/>
                </a:solidFill>
              </a:rPr>
              <a:t>Medlems- och träningsavgifter</a:t>
            </a:r>
          </a:p>
        </p:txBody>
      </p:sp>
      <p:sp>
        <p:nvSpPr>
          <p:cNvPr id="13" name="Rectangle 12">
            <a:extLst>
              <a:ext uri="{FF2B5EF4-FFF2-40B4-BE49-F238E27FC236}">
                <a16:creationId xmlns:a16="http://schemas.microsoft.com/office/drawing/2014/main" id="{49BDAF94-B52E-4307-B54C-EF413086F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graphicFrame>
        <p:nvGraphicFramePr>
          <p:cNvPr id="5" name="Platshållare för innehåll 4">
            <a:extLst>
              <a:ext uri="{FF2B5EF4-FFF2-40B4-BE49-F238E27FC236}">
                <a16:creationId xmlns:a16="http://schemas.microsoft.com/office/drawing/2014/main" id="{893E6D38-7136-41B0-9C4D-9A5AA93AC145}"/>
              </a:ext>
            </a:extLst>
          </p:cNvPr>
          <p:cNvGraphicFramePr>
            <a:graphicFrameLocks noGrp="1"/>
          </p:cNvGraphicFramePr>
          <p:nvPr>
            <p:ph idx="1"/>
            <p:extLst>
              <p:ext uri="{D42A27DB-BD31-4B8C-83A1-F6EECF244321}">
                <p14:modId xmlns:p14="http://schemas.microsoft.com/office/powerpoint/2010/main" val="2160586106"/>
              </p:ext>
            </p:extLst>
          </p:nvPr>
        </p:nvGraphicFramePr>
        <p:xfrm>
          <a:off x="4613777" y="692696"/>
          <a:ext cx="6108865" cy="2593842"/>
        </p:xfrm>
        <a:graphic>
          <a:graphicData uri="http://schemas.openxmlformats.org/drawingml/2006/table">
            <a:tbl>
              <a:tblPr firstRow="1" bandRow="1">
                <a:tableStyleId>{9D7B26C5-4107-4FEC-AEDC-1716B250A1EF}</a:tableStyleId>
              </a:tblPr>
              <a:tblGrid>
                <a:gridCol w="1225577">
                  <a:extLst>
                    <a:ext uri="{9D8B030D-6E8A-4147-A177-3AD203B41FA5}">
                      <a16:colId xmlns:a16="http://schemas.microsoft.com/office/drawing/2014/main" val="1146331889"/>
                    </a:ext>
                  </a:extLst>
                </a:gridCol>
                <a:gridCol w="2509838">
                  <a:extLst>
                    <a:ext uri="{9D8B030D-6E8A-4147-A177-3AD203B41FA5}">
                      <a16:colId xmlns:a16="http://schemas.microsoft.com/office/drawing/2014/main" val="4171582260"/>
                    </a:ext>
                  </a:extLst>
                </a:gridCol>
                <a:gridCol w="2373450">
                  <a:extLst>
                    <a:ext uri="{9D8B030D-6E8A-4147-A177-3AD203B41FA5}">
                      <a16:colId xmlns:a16="http://schemas.microsoft.com/office/drawing/2014/main" val="1220731154"/>
                    </a:ext>
                  </a:extLst>
                </a:gridCol>
              </a:tblGrid>
              <a:tr h="432307">
                <a:tc>
                  <a:txBody>
                    <a:bodyPr/>
                    <a:lstStyle/>
                    <a:p>
                      <a:r>
                        <a:rPr lang="sv-SE" sz="1800">
                          <a:effectLst/>
                        </a:rPr>
                        <a:t>Ålder</a:t>
                      </a:r>
                      <a:endParaRPr lang="sv-SE" sz="1800" b="1">
                        <a:effectLst/>
                      </a:endParaRPr>
                    </a:p>
                  </a:txBody>
                  <a:tcPr marL="0" marR="0" marT="0" marB="0" anchor="b"/>
                </a:tc>
                <a:tc>
                  <a:txBody>
                    <a:bodyPr/>
                    <a:lstStyle/>
                    <a:p>
                      <a:r>
                        <a:rPr lang="sv-SE" sz="1800">
                          <a:effectLst/>
                        </a:rPr>
                        <a:t>Medlemsavgift</a:t>
                      </a:r>
                      <a:endParaRPr lang="sv-SE" sz="1800" b="1">
                        <a:effectLst/>
                      </a:endParaRPr>
                    </a:p>
                  </a:txBody>
                  <a:tcPr marL="0" marR="0" marT="0" marB="0" anchor="b"/>
                </a:tc>
                <a:tc>
                  <a:txBody>
                    <a:bodyPr/>
                    <a:lstStyle/>
                    <a:p>
                      <a:r>
                        <a:rPr lang="sv-SE" sz="1800" dirty="0">
                          <a:effectLst/>
                        </a:rPr>
                        <a:t>Träningsavgift</a:t>
                      </a:r>
                      <a:endParaRPr lang="sv-SE" sz="1800" b="1" dirty="0">
                        <a:effectLst/>
                      </a:endParaRPr>
                    </a:p>
                  </a:txBody>
                  <a:tcPr marL="0" marR="0" marT="0" marB="0" anchor="b"/>
                </a:tc>
                <a:extLst>
                  <a:ext uri="{0D108BD9-81ED-4DB2-BD59-A6C34878D82A}">
                    <a16:rowId xmlns:a16="http://schemas.microsoft.com/office/drawing/2014/main" val="1991535782"/>
                  </a:ext>
                </a:extLst>
              </a:tr>
              <a:tr h="432307">
                <a:tc>
                  <a:txBody>
                    <a:bodyPr/>
                    <a:lstStyle/>
                    <a:p>
                      <a:r>
                        <a:rPr lang="sv-SE" sz="1800">
                          <a:effectLst/>
                        </a:rPr>
                        <a:t>5-7 år</a:t>
                      </a:r>
                    </a:p>
                  </a:txBody>
                  <a:tcPr marL="0" marR="0" marT="0" marB="0" anchor="b"/>
                </a:tc>
                <a:tc>
                  <a:txBody>
                    <a:bodyPr/>
                    <a:lstStyle/>
                    <a:p>
                      <a:r>
                        <a:rPr lang="sv-SE" sz="1800">
                          <a:effectLst/>
                        </a:rPr>
                        <a:t>500</a:t>
                      </a:r>
                    </a:p>
                  </a:txBody>
                  <a:tcPr marL="0" marR="0" marT="0" marB="0" anchor="b"/>
                </a:tc>
                <a:tc>
                  <a:txBody>
                    <a:bodyPr/>
                    <a:lstStyle/>
                    <a:p>
                      <a:r>
                        <a:rPr lang="sv-SE" sz="1800">
                          <a:effectLst/>
                        </a:rPr>
                        <a:t>750</a:t>
                      </a:r>
                    </a:p>
                  </a:txBody>
                  <a:tcPr marL="0" marR="0" marT="0" marB="0" anchor="b"/>
                </a:tc>
                <a:extLst>
                  <a:ext uri="{0D108BD9-81ED-4DB2-BD59-A6C34878D82A}">
                    <a16:rowId xmlns:a16="http://schemas.microsoft.com/office/drawing/2014/main" val="2799661632"/>
                  </a:ext>
                </a:extLst>
              </a:tr>
              <a:tr h="432307">
                <a:tc>
                  <a:txBody>
                    <a:bodyPr/>
                    <a:lstStyle/>
                    <a:p>
                      <a:r>
                        <a:rPr lang="sv-SE" sz="1800">
                          <a:effectLst/>
                        </a:rPr>
                        <a:t>8-11 år</a:t>
                      </a:r>
                    </a:p>
                  </a:txBody>
                  <a:tcPr marL="0" marR="0" marT="0" marB="0" anchor="b"/>
                </a:tc>
                <a:tc>
                  <a:txBody>
                    <a:bodyPr/>
                    <a:lstStyle/>
                    <a:p>
                      <a:r>
                        <a:rPr lang="sv-SE" sz="1800">
                          <a:effectLst/>
                        </a:rPr>
                        <a:t>500</a:t>
                      </a:r>
                    </a:p>
                  </a:txBody>
                  <a:tcPr marL="0" marR="0" marT="0" marB="0" anchor="b"/>
                </a:tc>
                <a:tc>
                  <a:txBody>
                    <a:bodyPr/>
                    <a:lstStyle/>
                    <a:p>
                      <a:r>
                        <a:rPr lang="sv-SE" sz="1800">
                          <a:effectLst/>
                        </a:rPr>
                        <a:t>850</a:t>
                      </a:r>
                    </a:p>
                  </a:txBody>
                  <a:tcPr marL="0" marR="0" marT="0" marB="0" anchor="b"/>
                </a:tc>
                <a:extLst>
                  <a:ext uri="{0D108BD9-81ED-4DB2-BD59-A6C34878D82A}">
                    <a16:rowId xmlns:a16="http://schemas.microsoft.com/office/drawing/2014/main" val="635116328"/>
                  </a:ext>
                </a:extLst>
              </a:tr>
              <a:tr h="432307">
                <a:tc>
                  <a:txBody>
                    <a:bodyPr/>
                    <a:lstStyle/>
                    <a:p>
                      <a:r>
                        <a:rPr lang="sv-SE" sz="1800" dirty="0">
                          <a:effectLst/>
                        </a:rPr>
                        <a:t>12-14 år</a:t>
                      </a:r>
                    </a:p>
                  </a:txBody>
                  <a:tcPr marL="0" marR="0" marT="0" marB="0" anchor="b"/>
                </a:tc>
                <a:tc>
                  <a:txBody>
                    <a:bodyPr/>
                    <a:lstStyle/>
                    <a:p>
                      <a:r>
                        <a:rPr lang="sv-SE" sz="1800">
                          <a:effectLst/>
                        </a:rPr>
                        <a:t>500</a:t>
                      </a:r>
                    </a:p>
                  </a:txBody>
                  <a:tcPr marL="0" marR="0" marT="0" marB="0" anchor="b"/>
                </a:tc>
                <a:tc>
                  <a:txBody>
                    <a:bodyPr/>
                    <a:lstStyle/>
                    <a:p>
                      <a:r>
                        <a:rPr lang="sv-SE" sz="1800" dirty="0">
                          <a:effectLst/>
                        </a:rPr>
                        <a:t>1,150</a:t>
                      </a:r>
                    </a:p>
                  </a:txBody>
                  <a:tcPr marL="0" marR="0" marT="0" marB="0" anchor="b"/>
                </a:tc>
                <a:extLst>
                  <a:ext uri="{0D108BD9-81ED-4DB2-BD59-A6C34878D82A}">
                    <a16:rowId xmlns:a16="http://schemas.microsoft.com/office/drawing/2014/main" val="985832343"/>
                  </a:ext>
                </a:extLst>
              </a:tr>
              <a:tr h="432307">
                <a:tc>
                  <a:txBody>
                    <a:bodyPr/>
                    <a:lstStyle/>
                    <a:p>
                      <a:r>
                        <a:rPr lang="sv-SE" sz="1800">
                          <a:effectLst/>
                        </a:rPr>
                        <a:t>15+ år</a:t>
                      </a:r>
                    </a:p>
                  </a:txBody>
                  <a:tcPr marL="0" marR="0" marT="0" marB="0" anchor="b"/>
                </a:tc>
                <a:tc>
                  <a:txBody>
                    <a:bodyPr/>
                    <a:lstStyle/>
                    <a:p>
                      <a:r>
                        <a:rPr lang="sv-SE" sz="1800">
                          <a:effectLst/>
                        </a:rPr>
                        <a:t>500</a:t>
                      </a:r>
                    </a:p>
                  </a:txBody>
                  <a:tcPr marL="0" marR="0" marT="0" marB="0" anchor="b"/>
                </a:tc>
                <a:tc>
                  <a:txBody>
                    <a:bodyPr/>
                    <a:lstStyle/>
                    <a:p>
                      <a:r>
                        <a:rPr lang="sv-SE" sz="1800" dirty="0">
                          <a:effectLst/>
                        </a:rPr>
                        <a:t>1,750</a:t>
                      </a:r>
                    </a:p>
                  </a:txBody>
                  <a:tcPr marL="0" marR="0" marT="0" marB="0" anchor="b"/>
                </a:tc>
                <a:extLst>
                  <a:ext uri="{0D108BD9-81ED-4DB2-BD59-A6C34878D82A}">
                    <a16:rowId xmlns:a16="http://schemas.microsoft.com/office/drawing/2014/main" val="709309564"/>
                  </a:ext>
                </a:extLst>
              </a:tr>
              <a:tr h="432307">
                <a:tc>
                  <a:txBody>
                    <a:bodyPr/>
                    <a:lstStyle/>
                    <a:p>
                      <a:r>
                        <a:rPr lang="sv-SE" sz="1800">
                          <a:effectLst/>
                        </a:rPr>
                        <a:t>Ledare</a:t>
                      </a:r>
                    </a:p>
                  </a:txBody>
                  <a:tcPr marL="0" marR="0" marT="0" marB="0" anchor="b"/>
                </a:tc>
                <a:tc>
                  <a:txBody>
                    <a:bodyPr/>
                    <a:lstStyle/>
                    <a:p>
                      <a:r>
                        <a:rPr lang="sv-SE" sz="1800">
                          <a:effectLst/>
                        </a:rPr>
                        <a:t>500</a:t>
                      </a:r>
                    </a:p>
                  </a:txBody>
                  <a:tcPr marL="0" marR="0" marT="0" marB="0" anchor="b"/>
                </a:tc>
                <a:tc>
                  <a:txBody>
                    <a:bodyPr/>
                    <a:lstStyle/>
                    <a:p>
                      <a:endParaRPr lang="sv-SE" sz="1800" dirty="0"/>
                    </a:p>
                  </a:txBody>
                  <a:tcPr marL="126055" marR="126055" marT="63027" marB="63027"/>
                </a:tc>
                <a:extLst>
                  <a:ext uri="{0D108BD9-81ED-4DB2-BD59-A6C34878D82A}">
                    <a16:rowId xmlns:a16="http://schemas.microsoft.com/office/drawing/2014/main" val="2309972056"/>
                  </a:ext>
                </a:extLst>
              </a:tr>
            </a:tbl>
          </a:graphicData>
        </a:graphic>
      </p:graphicFrame>
      <p:sp>
        <p:nvSpPr>
          <p:cNvPr id="7" name="Rektangel 6">
            <a:extLst>
              <a:ext uri="{FF2B5EF4-FFF2-40B4-BE49-F238E27FC236}">
                <a16:creationId xmlns:a16="http://schemas.microsoft.com/office/drawing/2014/main" id="{465EFA04-5754-4FFB-9385-A3689145F82A}"/>
              </a:ext>
            </a:extLst>
          </p:cNvPr>
          <p:cNvSpPr/>
          <p:nvPr/>
        </p:nvSpPr>
        <p:spPr>
          <a:xfrm>
            <a:off x="4613777" y="3571463"/>
            <a:ext cx="6096000" cy="3046988"/>
          </a:xfrm>
          <a:prstGeom prst="rect">
            <a:avLst/>
          </a:prstGeom>
        </p:spPr>
        <p:txBody>
          <a:bodyPr>
            <a:spAutoFit/>
          </a:bodyPr>
          <a:lstStyle/>
          <a:p>
            <a:r>
              <a:rPr lang="sv-SE" sz="1600" b="1" dirty="0">
                <a:solidFill>
                  <a:srgbClr val="333333"/>
                </a:solidFill>
              </a:rPr>
              <a:t>Medlemmar som ej betalt sina avgifter per den 31 mars får ej deltaga i matcher eller tävlingar, har man inte betalt per den 30 april så får man ej heller träna.</a:t>
            </a:r>
          </a:p>
          <a:p>
            <a:endParaRPr lang="sv-SE" sz="1200" dirty="0">
              <a:solidFill>
                <a:srgbClr val="333333"/>
              </a:solidFill>
            </a:endParaRPr>
          </a:p>
          <a:p>
            <a:r>
              <a:rPr lang="sv-SE" sz="1200" b="1" dirty="0"/>
              <a:t>Spelare som tillkommer efter 1 augusti</a:t>
            </a:r>
            <a:br>
              <a:rPr lang="sv-SE" sz="1200" dirty="0"/>
            </a:br>
            <a:r>
              <a:rPr lang="sv-SE" sz="1200" dirty="0"/>
              <a:t>Spelare som tillkommer efter 1/8 betalar hela medlemsavgiften, 500kr och 50% av träningsavgiften. Medlemmar som börjar efter den 15/11 betalar full medlemsavgift (den som beslutats gälla från och med det kommande året) och avgiften gäller även för nästkommande kalenderår.</a:t>
            </a:r>
          </a:p>
          <a:p>
            <a:r>
              <a:rPr lang="sv-SE" sz="1200" dirty="0"/>
              <a:t>  </a:t>
            </a:r>
          </a:p>
          <a:p>
            <a:r>
              <a:rPr lang="sv-SE" sz="1200" b="1" dirty="0"/>
              <a:t>Spelare som slutar</a:t>
            </a:r>
            <a:br>
              <a:rPr lang="sv-SE" sz="1200" dirty="0"/>
            </a:br>
            <a:r>
              <a:rPr lang="sv-SE" sz="1200" u="sng" dirty="0"/>
              <a:t>Om en spelare väljer att sluta återbetalas inga avgifter, samma sak gäller om en spelare blir skadad</a:t>
            </a:r>
            <a:r>
              <a:rPr lang="sv-SE" sz="1200" dirty="0"/>
              <a:t>. Spelare som väljer att sluta har heller ingen rätt att göra anspråk på någon del av lagkassan.</a:t>
            </a:r>
          </a:p>
          <a:p>
            <a:endParaRPr lang="sv-SE" sz="1200" dirty="0"/>
          </a:p>
        </p:txBody>
      </p:sp>
    </p:spTree>
    <p:extLst>
      <p:ext uri="{BB962C8B-B14F-4D97-AF65-F5344CB8AC3E}">
        <p14:creationId xmlns:p14="http://schemas.microsoft.com/office/powerpoint/2010/main" val="1235301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p:txBody>
          <a:bodyPr>
            <a:noAutofit/>
          </a:bodyPr>
          <a:lstStyle/>
          <a:p>
            <a:r>
              <a:rPr lang="sv-SE" sz="3600" dirty="0"/>
              <a:t>Lagkassor – vi följer Skatteverkets och </a:t>
            </a:r>
            <a:r>
              <a:rPr lang="sv-SE" sz="3600" dirty="0" err="1"/>
              <a:t>RF’s</a:t>
            </a:r>
            <a:r>
              <a:rPr lang="sv-SE" sz="3600" dirty="0"/>
              <a:t> riktlinjer kring hantering av lagkassor </a:t>
            </a:r>
          </a:p>
        </p:txBody>
      </p:sp>
      <p:sp>
        <p:nvSpPr>
          <p:cNvPr id="3" name="Platshållare för innehåll 2">
            <a:extLst>
              <a:ext uri="{FF2B5EF4-FFF2-40B4-BE49-F238E27FC236}">
                <a16:creationId xmlns:a16="http://schemas.microsoft.com/office/drawing/2014/main" id="{CF5AE94B-A268-41D2-A61F-61A7451EAFBC}"/>
              </a:ext>
            </a:extLst>
          </p:cNvPr>
          <p:cNvSpPr>
            <a:spLocks noGrp="1"/>
          </p:cNvSpPr>
          <p:nvPr>
            <p:ph idx="1"/>
          </p:nvPr>
        </p:nvSpPr>
        <p:spPr>
          <a:xfrm>
            <a:off x="1261872" y="1828800"/>
            <a:ext cx="8595360" cy="4768552"/>
          </a:xfrm>
        </p:spPr>
        <p:txBody>
          <a:bodyPr>
            <a:normAutofit fontScale="85000" lnSpcReduction="20000"/>
          </a:bodyPr>
          <a:lstStyle/>
          <a:p>
            <a:pPr marL="342900" lvl="0" indent="-342900" algn="just">
              <a:lnSpc>
                <a:spcPct val="101000"/>
              </a:lnSpc>
              <a:spcAft>
                <a:spcPts val="600"/>
              </a:spcAft>
              <a:buFont typeface="Symbol" panose="05050102010706020507" pitchFamily="18" charset="2"/>
              <a:buChar char=""/>
            </a:pPr>
            <a:r>
              <a:rPr lang="sv-SE" dirty="0">
                <a:latin typeface="Century Schoolbook" panose="02040604050505020304" pitchFamily="18" charset="0"/>
                <a:cs typeface="Times New Roman" panose="02020603050405020304" pitchFamily="18" charset="0"/>
              </a:rPr>
              <a:t>Eftersom pengarna samlas in i föreningens namn är det viktigt att alla följer samma regler. Det är också viktigt att samtliga spelare och lag behandlas på samma sätt. Lagkassor skall förvaltas betryggande och med tydlig regelbunden redovisning av föreningens ekonomiansvariga eller kassör</a:t>
            </a:r>
          </a:p>
          <a:p>
            <a:pPr marL="342900" lvl="0" indent="-342900" algn="just">
              <a:lnSpc>
                <a:spcPct val="101000"/>
              </a:lnSpc>
              <a:spcAft>
                <a:spcPts val="600"/>
              </a:spcAft>
              <a:buFont typeface="Symbol" panose="05050102010706020507" pitchFamily="18" charset="2"/>
              <a:buChar char=""/>
            </a:pPr>
            <a:r>
              <a:rPr lang="sv-SE" sz="1800" dirty="0">
                <a:effectLst/>
                <a:latin typeface="Century Schoolbook" panose="02040604050505020304" pitchFamily="18" charset="0"/>
                <a:ea typeface="Calibri" panose="020F0502020204030204" pitchFamily="34" charset="0"/>
                <a:cs typeface="Times New Roman" panose="02020603050405020304" pitchFamily="18" charset="0"/>
              </a:rPr>
              <a:t>Juridiskt sett tillhör lagkontona/kassorna föreningen. Laget ifråga representerar alltid föreningen i alla idrottsliga sammanhang, vilket också ska vara fallet när laget uppträder i andra situationer såsom olika finansieringsverksamheter. Så fort ett lag får intäkter från extern part, försäljning etc. sker det i Hittarps </a:t>
            </a:r>
            <a:r>
              <a:rPr lang="sv-SE" sz="1800" dirty="0" err="1">
                <a:effectLst/>
                <a:latin typeface="Century Schoolbook" panose="02040604050505020304" pitchFamily="18" charset="0"/>
                <a:ea typeface="Calibri" panose="020F0502020204030204" pitchFamily="34" charset="0"/>
                <a:cs typeface="Times New Roman" panose="02020603050405020304" pitchFamily="18" charset="0"/>
              </a:rPr>
              <a:t>IK’s</a:t>
            </a:r>
            <a:r>
              <a:rPr lang="sv-SE" sz="1800" dirty="0">
                <a:effectLst/>
                <a:latin typeface="Century Schoolbook" panose="02040604050505020304" pitchFamily="18" charset="0"/>
                <a:ea typeface="Calibri" panose="020F0502020204030204" pitchFamily="34" charset="0"/>
                <a:cs typeface="Times New Roman" panose="02020603050405020304" pitchFamily="18" charset="0"/>
              </a:rPr>
              <a:t> namn.</a:t>
            </a:r>
          </a:p>
          <a:p>
            <a:pPr marL="342900" lvl="0" indent="-342900" algn="just">
              <a:lnSpc>
                <a:spcPct val="101000"/>
              </a:lnSpc>
              <a:spcAft>
                <a:spcPts val="600"/>
              </a:spcAft>
              <a:buFont typeface="Symbol" panose="05050102010706020507" pitchFamily="18" charset="2"/>
              <a:buChar char=""/>
            </a:pPr>
            <a:r>
              <a:rPr lang="sv-SE" sz="1800" dirty="0">
                <a:effectLst/>
                <a:latin typeface="Century Schoolbook" panose="02040604050505020304" pitchFamily="18" charset="0"/>
                <a:ea typeface="Calibri" panose="020F0502020204030204" pitchFamily="34" charset="0"/>
                <a:cs typeface="Times New Roman" panose="02020603050405020304" pitchFamily="18" charset="0"/>
              </a:rPr>
              <a:t>När lagkassorna ingår i föreningen tillser föreningen att skattelagstiftning sköts korrekt. Om reglerna inte följs riskerar både ledare, spelare och hela föreningen bli skatteskyldig.</a:t>
            </a:r>
          </a:p>
          <a:p>
            <a:pPr marL="342900" lvl="0" indent="-342900" algn="just">
              <a:lnSpc>
                <a:spcPct val="101000"/>
              </a:lnSpc>
              <a:spcAft>
                <a:spcPts val="600"/>
              </a:spcAft>
              <a:buFont typeface="Symbol" panose="05050102010706020507" pitchFamily="18" charset="2"/>
              <a:buChar char=""/>
            </a:pPr>
            <a:r>
              <a:rPr lang="sv-SE" sz="1800" b="1" u="sng" dirty="0">
                <a:effectLst/>
                <a:latin typeface="Century Schoolbook" panose="02040604050505020304" pitchFamily="18" charset="0"/>
                <a:ea typeface="Calibri" panose="020F0502020204030204" pitchFamily="34" charset="0"/>
                <a:cs typeface="Times New Roman" panose="02020603050405020304" pitchFamily="18" charset="0"/>
              </a:rPr>
              <a:t>Lagkassor tillhör föreningen och ska finnas med i föreningens bokföring</a:t>
            </a:r>
          </a:p>
          <a:p>
            <a:pPr marL="342900" indent="-342900" algn="just">
              <a:lnSpc>
                <a:spcPct val="101000"/>
              </a:lnSpc>
              <a:spcAft>
                <a:spcPts val="600"/>
              </a:spcAft>
              <a:buFont typeface="Symbol" panose="05050102010706020507" pitchFamily="18" charset="2"/>
              <a:buChar char=""/>
            </a:pPr>
            <a:r>
              <a:rPr lang="sv-SE" sz="1800" dirty="0">
                <a:effectLst/>
                <a:latin typeface="Century Schoolbook" panose="02040604050505020304" pitchFamily="18" charset="0"/>
                <a:ea typeface="Calibri" panose="020F0502020204030204" pitchFamily="34" charset="0"/>
                <a:cs typeface="Times New Roman" panose="02020603050405020304" pitchFamily="18" charset="0"/>
              </a:rPr>
              <a:t>Varje lag att ha ett eget kostnadsställe där alla insättningar och uttag redovisas. Insättning sker på föreningens konto med kommentar om vilket lag det gäller.</a:t>
            </a:r>
          </a:p>
          <a:p>
            <a:pPr marL="342900" lvl="0" indent="-342900" algn="just">
              <a:lnSpc>
                <a:spcPct val="107000"/>
              </a:lnSpc>
              <a:spcBef>
                <a:spcPts val="500"/>
              </a:spcBef>
              <a:spcAft>
                <a:spcPts val="500"/>
              </a:spcAft>
              <a:buFont typeface="Symbol" panose="05050102010706020507" pitchFamily="18" charset="2"/>
              <a:buChar char=""/>
            </a:pPr>
            <a:r>
              <a:rPr lang="sv-SE" sz="1800" dirty="0">
                <a:effectLst/>
                <a:latin typeface="Century Schoolbook" panose="02040604050505020304" pitchFamily="18" charset="0"/>
                <a:ea typeface="Calibri" panose="020F0502020204030204" pitchFamily="34" charset="0"/>
                <a:cs typeface="Times New Roman" panose="02020603050405020304" pitchFamily="18" charset="0"/>
              </a:rPr>
              <a:t>Om en spelare lämnar laget eller om laget upphör betalas aldrig pengar från lagkassan ut till enskild spelare eller förälder. </a:t>
            </a:r>
          </a:p>
          <a:p>
            <a:pPr marL="342900" lvl="0" indent="-342900" algn="just">
              <a:lnSpc>
                <a:spcPct val="107000"/>
              </a:lnSpc>
              <a:spcBef>
                <a:spcPts val="500"/>
              </a:spcBef>
              <a:spcAft>
                <a:spcPts val="500"/>
              </a:spcAft>
              <a:buFont typeface="Symbol" panose="05050102010706020507" pitchFamily="18" charset="2"/>
              <a:buChar char=""/>
            </a:pPr>
            <a:r>
              <a:rPr lang="sv-SE" sz="1800" dirty="0">
                <a:effectLst/>
                <a:latin typeface="Century Schoolbook" panose="02040604050505020304" pitchFamily="18" charset="0"/>
                <a:ea typeface="Calibri" panose="020F0502020204030204" pitchFamily="34" charset="0"/>
                <a:cs typeface="Times New Roman" panose="02020603050405020304" pitchFamily="18" charset="0"/>
              </a:rPr>
              <a:t>Om nya spelare tillkommer i laget kan laget inte kräva att en ny spelare ”köper i kapp” sin del i lagkassan.</a:t>
            </a:r>
          </a:p>
          <a:p>
            <a:endParaRPr lang="sv-SE"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1433445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p:txBody>
          <a:bodyPr>
            <a:normAutofit fontScale="90000"/>
          </a:bodyPr>
          <a:lstStyle/>
          <a:p>
            <a:r>
              <a:rPr lang="sv-SE" dirty="0"/>
              <a:t>Material – bidrag till varje lag baserat på antal medlemmar i gruppen</a:t>
            </a:r>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graphicFrame>
        <p:nvGraphicFramePr>
          <p:cNvPr id="5" name="Tabell 4">
            <a:extLst>
              <a:ext uri="{FF2B5EF4-FFF2-40B4-BE49-F238E27FC236}">
                <a16:creationId xmlns:a16="http://schemas.microsoft.com/office/drawing/2014/main" id="{7E5C8D07-B9A1-4701-BD8D-B12941F2975E}"/>
              </a:ext>
            </a:extLst>
          </p:cNvPr>
          <p:cNvGraphicFramePr>
            <a:graphicFrameLocks noGrp="1"/>
          </p:cNvGraphicFramePr>
          <p:nvPr>
            <p:extLst>
              <p:ext uri="{D42A27DB-BD31-4B8C-83A1-F6EECF244321}">
                <p14:modId xmlns:p14="http://schemas.microsoft.com/office/powerpoint/2010/main" val="1210114579"/>
              </p:ext>
            </p:extLst>
          </p:nvPr>
        </p:nvGraphicFramePr>
        <p:xfrm>
          <a:off x="3215680" y="2132856"/>
          <a:ext cx="5328592" cy="3626949"/>
        </p:xfrm>
        <a:graphic>
          <a:graphicData uri="http://schemas.openxmlformats.org/drawingml/2006/table">
            <a:tbl>
              <a:tblPr firstRow="1">
                <a:tableStyleId>{5C22544A-7EE6-4342-B048-85BDC9FD1C3A}</a:tableStyleId>
              </a:tblPr>
              <a:tblGrid>
                <a:gridCol w="1591348">
                  <a:extLst>
                    <a:ext uri="{9D8B030D-6E8A-4147-A177-3AD203B41FA5}">
                      <a16:colId xmlns:a16="http://schemas.microsoft.com/office/drawing/2014/main" val="861717802"/>
                    </a:ext>
                  </a:extLst>
                </a:gridCol>
                <a:gridCol w="1733325">
                  <a:extLst>
                    <a:ext uri="{9D8B030D-6E8A-4147-A177-3AD203B41FA5}">
                      <a16:colId xmlns:a16="http://schemas.microsoft.com/office/drawing/2014/main" val="3704610950"/>
                    </a:ext>
                  </a:extLst>
                </a:gridCol>
                <a:gridCol w="2003919">
                  <a:extLst>
                    <a:ext uri="{9D8B030D-6E8A-4147-A177-3AD203B41FA5}">
                      <a16:colId xmlns:a16="http://schemas.microsoft.com/office/drawing/2014/main" val="2071350628"/>
                    </a:ext>
                  </a:extLst>
                </a:gridCol>
              </a:tblGrid>
              <a:tr h="243240">
                <a:tc>
                  <a:txBody>
                    <a:bodyPr/>
                    <a:lstStyle/>
                    <a:p>
                      <a:pPr algn="ctr" fontAlgn="b"/>
                      <a:r>
                        <a:rPr lang="sv-SE" sz="1600" b="0" i="0" u="none" strike="noStrike" dirty="0">
                          <a:effectLst/>
                          <a:latin typeface="+mj-lt"/>
                        </a:rPr>
                        <a:t>Ålder</a:t>
                      </a:r>
                    </a:p>
                  </a:txBody>
                  <a:tcPr marL="6350" marR="6350" marT="6350" marB="0" anchor="b"/>
                </a:tc>
                <a:tc>
                  <a:txBody>
                    <a:bodyPr/>
                    <a:lstStyle/>
                    <a:p>
                      <a:pPr algn="ctr" fontAlgn="b"/>
                      <a:r>
                        <a:rPr lang="sv-SE" sz="1600" b="0" i="0" u="none" strike="noStrike" dirty="0">
                          <a:effectLst/>
                          <a:latin typeface="+mj-lt"/>
                        </a:rPr>
                        <a:t>Bidrag, summa</a:t>
                      </a:r>
                    </a:p>
                  </a:txBody>
                  <a:tcPr marL="6350" marR="6350" marT="6350" marB="0" anchor="b"/>
                </a:tc>
                <a:tc>
                  <a:txBody>
                    <a:bodyPr/>
                    <a:lstStyle/>
                    <a:p>
                      <a:pPr algn="ctr" fontAlgn="b"/>
                      <a:endParaRPr lang="sv-SE" sz="1600" b="0" i="0" u="none" strike="noStrike" dirty="0">
                        <a:effectLst/>
                        <a:latin typeface="Arial" panose="020B0604020202020204" pitchFamily="34" charset="0"/>
                      </a:endParaRPr>
                    </a:p>
                  </a:txBody>
                  <a:tcPr marL="6350" marR="6350" marT="6350" marB="0" anchor="b"/>
                </a:tc>
                <a:extLst>
                  <a:ext uri="{0D108BD9-81ED-4DB2-BD59-A6C34878D82A}">
                    <a16:rowId xmlns:a16="http://schemas.microsoft.com/office/drawing/2014/main" val="2812692096"/>
                  </a:ext>
                </a:extLst>
              </a:tr>
              <a:tr h="243240">
                <a:tc>
                  <a:txBody>
                    <a:bodyPr/>
                    <a:lstStyle/>
                    <a:p>
                      <a:pPr algn="r" fontAlgn="b"/>
                      <a:r>
                        <a:rPr lang="sv-SE" sz="1600" b="1" u="none" strike="noStrike" dirty="0">
                          <a:effectLst/>
                        </a:rPr>
                        <a:t>5-7</a:t>
                      </a:r>
                      <a:endParaRPr lang="sv-SE" sz="1600" b="1"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dirty="0">
                          <a:effectLst/>
                        </a:rPr>
                        <a:t>    1 500   kr </a:t>
                      </a:r>
                      <a:endParaRPr lang="sv-SE" sz="1600" b="0"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a:effectLst/>
                        </a:rPr>
                        <a:t>/10 spelare</a:t>
                      </a:r>
                      <a:endParaRPr lang="sv-SE" sz="1600" b="0" i="0" u="none" strike="noStrike">
                        <a:effectLst/>
                        <a:latin typeface="Arial" panose="020B0604020202020204" pitchFamily="34" charset="0"/>
                      </a:endParaRPr>
                    </a:p>
                  </a:txBody>
                  <a:tcPr marL="6350" marR="6350" marT="6350" marB="0" anchor="b"/>
                </a:tc>
                <a:extLst>
                  <a:ext uri="{0D108BD9-81ED-4DB2-BD59-A6C34878D82A}">
                    <a16:rowId xmlns:a16="http://schemas.microsoft.com/office/drawing/2014/main" val="434167580"/>
                  </a:ext>
                </a:extLst>
              </a:tr>
              <a:tr h="243240">
                <a:tc>
                  <a:txBody>
                    <a:bodyPr/>
                    <a:lstStyle/>
                    <a:p>
                      <a:pPr algn="r" fontAlgn="b"/>
                      <a:r>
                        <a:rPr lang="sv-SE" sz="1600" b="1" u="none" strike="noStrike" dirty="0">
                          <a:effectLst/>
                        </a:rPr>
                        <a:t>8-9</a:t>
                      </a:r>
                      <a:endParaRPr lang="sv-SE" sz="1600" b="1"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dirty="0">
                          <a:effectLst/>
                        </a:rPr>
                        <a:t>    2 000    kr</a:t>
                      </a:r>
                      <a:endParaRPr lang="sv-SE" sz="1600" b="0"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a:effectLst/>
                        </a:rPr>
                        <a:t>/10 spelare</a:t>
                      </a:r>
                      <a:endParaRPr lang="sv-SE" sz="1600" b="0" i="0" u="none" strike="noStrike">
                        <a:effectLst/>
                        <a:latin typeface="Arial" panose="020B0604020202020204" pitchFamily="34" charset="0"/>
                      </a:endParaRPr>
                    </a:p>
                  </a:txBody>
                  <a:tcPr marL="6350" marR="6350" marT="6350" marB="0" anchor="b"/>
                </a:tc>
                <a:extLst>
                  <a:ext uri="{0D108BD9-81ED-4DB2-BD59-A6C34878D82A}">
                    <a16:rowId xmlns:a16="http://schemas.microsoft.com/office/drawing/2014/main" val="800718936"/>
                  </a:ext>
                </a:extLst>
              </a:tr>
              <a:tr h="243240">
                <a:tc>
                  <a:txBody>
                    <a:bodyPr/>
                    <a:lstStyle/>
                    <a:p>
                      <a:pPr algn="r" fontAlgn="b"/>
                      <a:r>
                        <a:rPr lang="sv-SE" sz="1600" b="1" u="none" strike="noStrike" dirty="0">
                          <a:effectLst/>
                        </a:rPr>
                        <a:t>10-12</a:t>
                      </a:r>
                      <a:endParaRPr lang="sv-SE" sz="1600" b="1"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dirty="0">
                          <a:effectLst/>
                        </a:rPr>
                        <a:t>    3 500    kr</a:t>
                      </a:r>
                      <a:endParaRPr lang="sv-SE" sz="1600" b="0"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a:effectLst/>
                        </a:rPr>
                        <a:t>/10 spelare</a:t>
                      </a:r>
                      <a:endParaRPr lang="sv-SE" sz="1600" b="0" i="0" u="none" strike="noStrike">
                        <a:effectLst/>
                        <a:latin typeface="Arial" panose="020B0604020202020204" pitchFamily="34" charset="0"/>
                      </a:endParaRPr>
                    </a:p>
                  </a:txBody>
                  <a:tcPr marL="6350" marR="6350" marT="6350" marB="0" anchor="b"/>
                </a:tc>
                <a:extLst>
                  <a:ext uri="{0D108BD9-81ED-4DB2-BD59-A6C34878D82A}">
                    <a16:rowId xmlns:a16="http://schemas.microsoft.com/office/drawing/2014/main" val="2822621595"/>
                  </a:ext>
                </a:extLst>
              </a:tr>
              <a:tr h="243240">
                <a:tc>
                  <a:txBody>
                    <a:bodyPr/>
                    <a:lstStyle/>
                    <a:p>
                      <a:pPr algn="r" fontAlgn="b"/>
                      <a:r>
                        <a:rPr lang="sv-SE" sz="1600" b="1" u="none" strike="noStrike" dirty="0">
                          <a:effectLst/>
                        </a:rPr>
                        <a:t>13-14</a:t>
                      </a:r>
                      <a:endParaRPr lang="sv-SE" sz="1600" b="1"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dirty="0">
                          <a:effectLst/>
                        </a:rPr>
                        <a:t>    4 500    kr</a:t>
                      </a:r>
                      <a:endParaRPr lang="sv-SE" sz="1600" b="0"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a:effectLst/>
                        </a:rPr>
                        <a:t>/10 spelare</a:t>
                      </a:r>
                      <a:endParaRPr lang="sv-SE" sz="1600" b="0" i="0" u="none" strike="noStrike">
                        <a:effectLst/>
                        <a:latin typeface="Arial" panose="020B0604020202020204" pitchFamily="34" charset="0"/>
                      </a:endParaRPr>
                    </a:p>
                  </a:txBody>
                  <a:tcPr marL="6350" marR="6350" marT="6350" marB="0" anchor="b"/>
                </a:tc>
                <a:extLst>
                  <a:ext uri="{0D108BD9-81ED-4DB2-BD59-A6C34878D82A}">
                    <a16:rowId xmlns:a16="http://schemas.microsoft.com/office/drawing/2014/main" val="3096481722"/>
                  </a:ext>
                </a:extLst>
              </a:tr>
              <a:tr h="243240">
                <a:tc>
                  <a:txBody>
                    <a:bodyPr/>
                    <a:lstStyle/>
                    <a:p>
                      <a:pPr algn="r" fontAlgn="b"/>
                      <a:r>
                        <a:rPr lang="sv-SE" sz="1600" b="1" u="none" strike="noStrike" dirty="0">
                          <a:effectLst/>
                        </a:rPr>
                        <a:t>15+</a:t>
                      </a:r>
                      <a:endParaRPr lang="sv-SE" sz="1600" b="1"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dirty="0">
                          <a:effectLst/>
                        </a:rPr>
                        <a:t>  15 000    kr</a:t>
                      </a:r>
                      <a:endParaRPr lang="sv-SE" sz="1600" b="0" i="0" u="none" strike="noStrike" dirty="0">
                        <a:effectLst/>
                        <a:latin typeface="Arial" panose="020B0604020202020204" pitchFamily="34" charset="0"/>
                      </a:endParaRPr>
                    </a:p>
                  </a:txBody>
                  <a:tcPr marL="6350" marR="6350" marT="6350" marB="0" anchor="b"/>
                </a:tc>
                <a:tc>
                  <a:txBody>
                    <a:bodyPr/>
                    <a:lstStyle/>
                    <a:p>
                      <a:pPr algn="l" fontAlgn="b"/>
                      <a:r>
                        <a:rPr lang="sv-SE" sz="1600" u="none" strike="noStrike" dirty="0">
                          <a:effectLst/>
                        </a:rPr>
                        <a:t>grupp</a:t>
                      </a:r>
                      <a:endParaRPr lang="sv-SE" sz="1600" b="0" i="0" u="none" strike="noStrike" dirty="0">
                        <a:effectLst/>
                        <a:latin typeface="Arial" panose="020B0604020202020204" pitchFamily="34" charset="0"/>
                      </a:endParaRPr>
                    </a:p>
                  </a:txBody>
                  <a:tcPr marL="6350" marR="6350" marT="6350" marB="0" anchor="b"/>
                </a:tc>
                <a:extLst>
                  <a:ext uri="{0D108BD9-81ED-4DB2-BD59-A6C34878D82A}">
                    <a16:rowId xmlns:a16="http://schemas.microsoft.com/office/drawing/2014/main" val="3179544650"/>
                  </a:ext>
                </a:extLst>
              </a:tr>
              <a:tr h="243240">
                <a:tc>
                  <a:txBody>
                    <a:bodyPr/>
                    <a:lstStyle/>
                    <a:p>
                      <a:pPr algn="r" fontAlgn="b"/>
                      <a:r>
                        <a:rPr lang="sv-SE" sz="1600" b="1" i="0" u="none" strike="noStrike" dirty="0">
                          <a:effectLst/>
                          <a:latin typeface="+mn-lt"/>
                        </a:rPr>
                        <a:t>Gymnastik</a:t>
                      </a:r>
                    </a:p>
                  </a:txBody>
                  <a:tcPr marL="6350" marR="6350" marT="6350" marB="0" anchor="b"/>
                </a:tc>
                <a:tc>
                  <a:txBody>
                    <a:bodyPr/>
                    <a:lstStyle/>
                    <a:p>
                      <a:pPr algn="l" fontAlgn="b"/>
                      <a:r>
                        <a:rPr lang="sv-SE" sz="1600" b="0" i="0" u="none" strike="noStrike" dirty="0">
                          <a:effectLst/>
                          <a:latin typeface="+mn-lt"/>
                        </a:rPr>
                        <a:t>    2</a:t>
                      </a:r>
                      <a:r>
                        <a:rPr lang="sv-SE" sz="1600" u="none" strike="noStrike" kern="1200" dirty="0">
                          <a:solidFill>
                            <a:schemeClr val="dk1"/>
                          </a:solidFill>
                          <a:effectLst/>
                          <a:latin typeface="+mn-lt"/>
                          <a:ea typeface="+mn-ea"/>
                          <a:cs typeface="+mn-cs"/>
                        </a:rPr>
                        <a:t>,250    k</a:t>
                      </a:r>
                      <a:r>
                        <a:rPr lang="sv-SE" sz="1600" b="0" i="0" u="none" strike="noStrike" dirty="0">
                          <a:effectLst/>
                          <a:latin typeface="+mn-lt"/>
                        </a:rPr>
                        <a:t>r</a:t>
                      </a:r>
                    </a:p>
                  </a:txBody>
                  <a:tcPr marL="6350" marR="6350" marT="6350" marB="0" anchor="b"/>
                </a:tc>
                <a:tc>
                  <a:txBody>
                    <a:bodyPr/>
                    <a:lstStyle/>
                    <a:p>
                      <a:pPr algn="l" fontAlgn="b"/>
                      <a:r>
                        <a:rPr lang="sv-SE" sz="1600" b="0" i="0" u="none" strike="noStrike" dirty="0">
                          <a:effectLst/>
                          <a:latin typeface="+mn-lt"/>
                        </a:rPr>
                        <a:t>/10 medlemmar</a:t>
                      </a:r>
                    </a:p>
                  </a:txBody>
                  <a:tcPr marL="6350" marR="6350" marT="6350" marB="0" anchor="b"/>
                </a:tc>
                <a:extLst>
                  <a:ext uri="{0D108BD9-81ED-4DB2-BD59-A6C34878D82A}">
                    <a16:rowId xmlns:a16="http://schemas.microsoft.com/office/drawing/2014/main" val="1503543219"/>
                  </a:ext>
                </a:extLst>
              </a:tr>
              <a:tr h="243240">
                <a:tc gridSpan="3">
                  <a:txBody>
                    <a:bodyPr/>
                    <a:lstStyle/>
                    <a:p>
                      <a:pPr algn="l" fontAlgn="b"/>
                      <a:endParaRPr lang="sv-SE" sz="1600" b="0" i="0" u="none" strike="noStrike" dirty="0">
                        <a:effectLst/>
                        <a:latin typeface="Arial" panose="020B0604020202020204" pitchFamily="34" charset="0"/>
                      </a:endParaRPr>
                    </a:p>
                  </a:txBody>
                  <a:tcPr marL="6350" marR="6350" marT="6350" marB="0" anchor="b"/>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133604377"/>
                  </a:ext>
                </a:extLst>
              </a:tr>
              <a:tr h="243240">
                <a:tc gridSpan="3">
                  <a:txBody>
                    <a:bodyPr/>
                    <a:lstStyle/>
                    <a:p>
                      <a:pPr algn="l" fontAlgn="b"/>
                      <a:r>
                        <a:rPr lang="sv-SE" sz="1600" b="1" u="none" strike="noStrike" dirty="0">
                          <a:effectLst/>
                        </a:rPr>
                        <a:t>Betald medlemsavgift per 31 mars</a:t>
                      </a:r>
                      <a:endParaRPr lang="sv-SE" sz="1600" b="1" i="0" u="none" strike="noStrike" dirty="0">
                        <a:effectLst/>
                        <a:latin typeface="Arial" panose="020B0604020202020204" pitchFamily="34" charset="0"/>
                      </a:endParaRPr>
                    </a:p>
                  </a:txBody>
                  <a:tcPr marL="6350" marR="6350" marT="6350" marB="0" anchor="b"/>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283596307"/>
                  </a:ext>
                </a:extLst>
              </a:tr>
              <a:tr h="458413">
                <a:tc gridSpan="3">
                  <a:txBody>
                    <a:bodyPr/>
                    <a:lstStyle/>
                    <a:p>
                      <a:pPr algn="l" fontAlgn="b"/>
                      <a:r>
                        <a:rPr lang="sv-SE" sz="1600" u="none" strike="noStrike" dirty="0">
                          <a:effectLst/>
                        </a:rPr>
                        <a:t>Ny </a:t>
                      </a:r>
                      <a:r>
                        <a:rPr lang="sv-SE" sz="1600" u="none" strike="noStrike" dirty="0" err="1">
                          <a:effectLst/>
                        </a:rPr>
                        <a:t>bollstorlek</a:t>
                      </a:r>
                      <a:r>
                        <a:rPr lang="sv-SE" sz="1600" u="none" strike="noStrike" dirty="0">
                          <a:effectLst/>
                        </a:rPr>
                        <a:t> - föreningen står för nya bollar</a:t>
                      </a:r>
                      <a:endParaRPr lang="sv-SE" sz="1600" b="0" i="0" u="none" strike="noStrike" dirty="0">
                        <a:effectLst/>
                        <a:latin typeface="Arial" panose="020B0604020202020204" pitchFamily="34" charset="0"/>
                      </a:endParaRPr>
                    </a:p>
                  </a:txBody>
                  <a:tcPr marL="6350" marR="6350" marT="6350" marB="0" anchor="b"/>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683662498"/>
                  </a:ext>
                </a:extLst>
              </a:tr>
              <a:tr h="458413">
                <a:tc gridSpan="3">
                  <a:txBody>
                    <a:bodyPr/>
                    <a:lstStyle/>
                    <a:p>
                      <a:pPr algn="l" fontAlgn="b"/>
                      <a:r>
                        <a:rPr lang="sv-SE" sz="1600" b="1" u="none" strike="noStrike" dirty="0">
                          <a:effectLst/>
                        </a:rPr>
                        <a:t>Material till tränings- och tävlingsverksamhet</a:t>
                      </a:r>
                      <a:endParaRPr lang="sv-SE" sz="1600" b="1" i="0" u="none" strike="noStrike" dirty="0">
                        <a:effectLst/>
                        <a:latin typeface="Arial" panose="020B0604020202020204" pitchFamily="34" charset="0"/>
                      </a:endParaRPr>
                    </a:p>
                  </a:txBody>
                  <a:tcPr marL="6350" marR="6350" marT="6350" marB="0" anchor="b"/>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520092176"/>
                  </a:ext>
                </a:extLst>
              </a:tr>
              <a:tr h="458413">
                <a:tc gridSpan="3">
                  <a:txBody>
                    <a:bodyPr/>
                    <a:lstStyle/>
                    <a:p>
                      <a:pPr algn="l" fontAlgn="b"/>
                      <a:r>
                        <a:rPr lang="sv-SE" sz="1600" b="1" i="0" u="none" strike="noStrike" dirty="0">
                          <a:effectLst/>
                          <a:latin typeface="+mn-lt"/>
                        </a:rPr>
                        <a:t>Alla beställningar görs som vanligt via Jenny</a:t>
                      </a:r>
                    </a:p>
                  </a:txBody>
                  <a:tcPr marL="6350" marR="6350" marT="6350" marB="0" anchor="b"/>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590117474"/>
                  </a:ext>
                </a:extLst>
              </a:tr>
            </a:tbl>
          </a:graphicData>
        </a:graphic>
      </p:graphicFrame>
    </p:spTree>
    <p:extLst>
      <p:ext uri="{BB962C8B-B14F-4D97-AF65-F5344CB8AC3E}">
        <p14:creationId xmlns:p14="http://schemas.microsoft.com/office/powerpoint/2010/main" val="1546937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p:txBody>
          <a:bodyPr>
            <a:normAutofit/>
          </a:bodyPr>
          <a:lstStyle/>
          <a:p>
            <a:r>
              <a:rPr lang="sv-SE" dirty="0"/>
              <a:t>Blandat</a:t>
            </a:r>
          </a:p>
        </p:txBody>
      </p:sp>
      <p:sp>
        <p:nvSpPr>
          <p:cNvPr id="3" name="Platshållare för innehåll 2">
            <a:extLst>
              <a:ext uri="{FF2B5EF4-FFF2-40B4-BE49-F238E27FC236}">
                <a16:creationId xmlns:a16="http://schemas.microsoft.com/office/drawing/2014/main" id="{E4B271AC-6291-495E-A691-325967C36721}"/>
              </a:ext>
            </a:extLst>
          </p:cNvPr>
          <p:cNvSpPr>
            <a:spLocks noGrp="1"/>
          </p:cNvSpPr>
          <p:nvPr>
            <p:ph idx="1"/>
          </p:nvPr>
        </p:nvSpPr>
        <p:spPr/>
        <p:txBody>
          <a:bodyPr/>
          <a:lstStyle/>
          <a:p>
            <a:r>
              <a:rPr lang="sv-SE" dirty="0"/>
              <a:t>Skåneboll, böter</a:t>
            </a:r>
          </a:p>
          <a:p>
            <a:r>
              <a:rPr lang="sv-SE" dirty="0"/>
              <a:t>LOK-stöd</a:t>
            </a:r>
          </a:p>
          <a:p>
            <a:r>
              <a:rPr lang="sv-SE" dirty="0"/>
              <a:t>Matchställ - fotboll</a:t>
            </a:r>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pic>
        <p:nvPicPr>
          <p:cNvPr id="6" name="Bildobjekt 5">
            <a:extLst>
              <a:ext uri="{FF2B5EF4-FFF2-40B4-BE49-F238E27FC236}">
                <a16:creationId xmlns:a16="http://schemas.microsoft.com/office/drawing/2014/main" id="{2AB4EDA6-5D23-4AA1-A290-DC92F1BEBD2D}"/>
              </a:ext>
            </a:extLst>
          </p:cNvPr>
          <p:cNvPicPr>
            <a:picLocks noChangeAspect="1"/>
          </p:cNvPicPr>
          <p:nvPr/>
        </p:nvPicPr>
        <p:blipFill>
          <a:blip r:embed="rId3"/>
          <a:stretch>
            <a:fillRect/>
          </a:stretch>
        </p:blipFill>
        <p:spPr>
          <a:xfrm>
            <a:off x="5015880" y="476672"/>
            <a:ext cx="5787555" cy="4348828"/>
          </a:xfrm>
          <a:prstGeom prst="rect">
            <a:avLst/>
          </a:prstGeom>
        </p:spPr>
      </p:pic>
      <p:pic>
        <p:nvPicPr>
          <p:cNvPr id="8" name="Bildobjekt 7">
            <a:extLst>
              <a:ext uri="{FF2B5EF4-FFF2-40B4-BE49-F238E27FC236}">
                <a16:creationId xmlns:a16="http://schemas.microsoft.com/office/drawing/2014/main" id="{1F013021-60A3-4B9F-9E6E-798073E79C86}"/>
              </a:ext>
            </a:extLst>
          </p:cNvPr>
          <p:cNvPicPr>
            <a:picLocks noChangeAspect="1"/>
          </p:cNvPicPr>
          <p:nvPr/>
        </p:nvPicPr>
        <p:blipFill>
          <a:blip r:embed="rId4"/>
          <a:stretch>
            <a:fillRect/>
          </a:stretch>
        </p:blipFill>
        <p:spPr>
          <a:xfrm>
            <a:off x="5015880" y="4897629"/>
            <a:ext cx="5787554" cy="1335355"/>
          </a:xfrm>
          <a:prstGeom prst="rect">
            <a:avLst/>
          </a:prstGeom>
        </p:spPr>
      </p:pic>
    </p:spTree>
    <p:extLst>
      <p:ext uri="{BB962C8B-B14F-4D97-AF65-F5344CB8AC3E}">
        <p14:creationId xmlns:p14="http://schemas.microsoft.com/office/powerpoint/2010/main" val="718493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1FFDA05-9640-4040-B33E-D46FD0443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Bildobjekt 11" descr="En bild som visar text, olika, samma, friidrott&#10;&#10;Automatiskt genererad beskrivning">
            <a:extLst>
              <a:ext uri="{FF2B5EF4-FFF2-40B4-BE49-F238E27FC236}">
                <a16:creationId xmlns:a16="http://schemas.microsoft.com/office/drawing/2014/main" id="{84EFEB2A-804E-4B69-AB53-A9FE00345D8F}"/>
              </a:ext>
            </a:extLst>
          </p:cNvPr>
          <p:cNvPicPr>
            <a:picLocks noChangeAspect="1"/>
          </p:cNvPicPr>
          <p:nvPr/>
        </p:nvPicPr>
        <p:blipFill rotWithShape="1">
          <a:blip r:embed="rId2"/>
          <a:srcRect t="23565" r="1" b="20677"/>
          <a:stretch/>
        </p:blipFill>
        <p:spPr>
          <a:xfrm>
            <a:off x="20" y="10"/>
            <a:ext cx="12303358" cy="6912000"/>
          </a:xfrm>
          <a:prstGeom prst="rect">
            <a:avLst/>
          </a:prstGeom>
        </p:spPr>
      </p:pic>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3517221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p:txBody>
          <a:bodyPr>
            <a:normAutofit/>
          </a:bodyPr>
          <a:lstStyle/>
          <a:p>
            <a:r>
              <a:rPr lang="sv-SE" dirty="0"/>
              <a:t>Praktiska saker</a:t>
            </a:r>
          </a:p>
        </p:txBody>
      </p:sp>
      <p:sp>
        <p:nvSpPr>
          <p:cNvPr id="3" name="Platshållare för innehåll 2">
            <a:extLst>
              <a:ext uri="{FF2B5EF4-FFF2-40B4-BE49-F238E27FC236}">
                <a16:creationId xmlns:a16="http://schemas.microsoft.com/office/drawing/2014/main" id="{E4B271AC-6291-495E-A691-325967C36721}"/>
              </a:ext>
            </a:extLst>
          </p:cNvPr>
          <p:cNvSpPr>
            <a:spLocks noGrp="1"/>
          </p:cNvSpPr>
          <p:nvPr>
            <p:ph idx="1"/>
          </p:nvPr>
        </p:nvSpPr>
        <p:spPr/>
        <p:txBody>
          <a:bodyPr/>
          <a:lstStyle/>
          <a:p>
            <a:r>
              <a:rPr lang="sv-SE" dirty="0"/>
              <a:t>Taggar</a:t>
            </a:r>
          </a:p>
          <a:p>
            <a:r>
              <a:rPr lang="sv-SE"/>
              <a:t>Bollar – överblivna bollar</a:t>
            </a:r>
            <a:endParaRPr lang="sv-SE" dirty="0"/>
          </a:p>
          <a:p>
            <a:r>
              <a:rPr lang="sv-SE" dirty="0"/>
              <a:t>Belysning IP, klubbstugan</a:t>
            </a:r>
          </a:p>
          <a:p>
            <a:r>
              <a:rPr lang="sv-SE" dirty="0"/>
              <a:t>Flytta mål</a:t>
            </a:r>
          </a:p>
          <a:p>
            <a:r>
              <a:rPr lang="sv-SE" dirty="0"/>
              <a:t>Dörrar bollbodarna</a:t>
            </a:r>
          </a:p>
          <a:p>
            <a:r>
              <a:rPr lang="sv-SE" dirty="0"/>
              <a:t>Gräsytor, slitage</a:t>
            </a:r>
          </a:p>
          <a:p>
            <a:r>
              <a:rPr lang="sv-SE" dirty="0"/>
              <a:t>Domare </a:t>
            </a:r>
            <a:r>
              <a:rPr lang="sv-SE" dirty="0">
                <a:sym typeface="Wingdings" pitchFamily="2" charset="2"/>
              </a:rPr>
              <a:t> Kontakt  Feedback</a:t>
            </a:r>
          </a:p>
          <a:p>
            <a:r>
              <a:rPr lang="sv-SE" dirty="0" err="1">
                <a:sym typeface="Wingdings" pitchFamily="2" charset="2"/>
              </a:rPr>
              <a:t>Sportadmin</a:t>
            </a:r>
            <a:r>
              <a:rPr lang="sv-SE" dirty="0">
                <a:sym typeface="Wingdings" pitchFamily="2" charset="2"/>
              </a:rPr>
              <a:t>/</a:t>
            </a:r>
            <a:r>
              <a:rPr lang="sv-SE" dirty="0" err="1">
                <a:sym typeface="Wingdings" pitchFamily="2" charset="2"/>
              </a:rPr>
              <a:t>Fogis</a:t>
            </a:r>
            <a:r>
              <a:rPr lang="sv-SE" dirty="0">
                <a:sym typeface="Wingdings" pitchFamily="2" charset="2"/>
              </a:rPr>
              <a:t>  Justera/kontrollera/uppdatera</a:t>
            </a:r>
            <a:endParaRPr lang="sv-SE" dirty="0"/>
          </a:p>
          <a:p>
            <a:endParaRPr lang="sv-SE"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3205372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54C70E2-B81C-49FD-87AB-36A4F9CAC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Bildobjekt 2">
            <a:extLst>
              <a:ext uri="{FF2B5EF4-FFF2-40B4-BE49-F238E27FC236}">
                <a16:creationId xmlns:a16="http://schemas.microsoft.com/office/drawing/2014/main" id="{E99AC60D-4ED9-48C6-8426-FD9D68D42FAE}"/>
              </a:ext>
            </a:extLst>
          </p:cNvPr>
          <p:cNvPicPr>
            <a:picLocks noChangeAspect="1"/>
          </p:cNvPicPr>
          <p:nvPr/>
        </p:nvPicPr>
        <p:blipFill rotWithShape="1">
          <a:blip r:embed="rId2">
            <a:alphaModFix amt="40000"/>
          </a:blip>
          <a:srcRect l="9494" r="9495" b="1"/>
          <a:stretch/>
        </p:blipFill>
        <p:spPr>
          <a:xfrm>
            <a:off x="457199" y="10"/>
            <a:ext cx="7077451" cy="6857990"/>
          </a:xfrm>
          <a:prstGeom prst="rect">
            <a:avLst/>
          </a:prstGeom>
        </p:spPr>
      </p:pic>
      <p:pic>
        <p:nvPicPr>
          <p:cNvPr id="4" name="Bildobjekt 3">
            <a:extLst>
              <a:ext uri="{FF2B5EF4-FFF2-40B4-BE49-F238E27FC236}">
                <a16:creationId xmlns:a16="http://schemas.microsoft.com/office/drawing/2014/main" id="{5EF3B0FF-6951-4D3B-8A39-3A18B94B7934}"/>
              </a:ext>
            </a:extLst>
          </p:cNvPr>
          <p:cNvPicPr>
            <a:picLocks noChangeAspect="1"/>
          </p:cNvPicPr>
          <p:nvPr/>
        </p:nvPicPr>
        <p:blipFill rotWithShape="1">
          <a:blip r:embed="rId3">
            <a:alphaModFix amt="40000"/>
          </a:blip>
          <a:srcRect l="8015" r="18829" b="3"/>
          <a:stretch/>
        </p:blipFill>
        <p:spPr>
          <a:xfrm>
            <a:off x="7534650" y="10"/>
            <a:ext cx="3758190" cy="3428990"/>
          </a:xfrm>
          <a:prstGeom prst="rect">
            <a:avLst/>
          </a:prstGeom>
        </p:spPr>
      </p:pic>
      <p:pic>
        <p:nvPicPr>
          <p:cNvPr id="12" name="Bildobjekt 11">
            <a:extLst>
              <a:ext uri="{FF2B5EF4-FFF2-40B4-BE49-F238E27FC236}">
                <a16:creationId xmlns:a16="http://schemas.microsoft.com/office/drawing/2014/main" id="{788D06CE-F1D5-4B7A-929E-E4D8FFA9ED61}"/>
              </a:ext>
            </a:extLst>
          </p:cNvPr>
          <p:cNvPicPr>
            <a:picLocks noChangeAspect="1"/>
          </p:cNvPicPr>
          <p:nvPr/>
        </p:nvPicPr>
        <p:blipFill rotWithShape="1">
          <a:blip r:embed="rId4">
            <a:alphaModFix amt="40000"/>
          </a:blip>
          <a:srcRect l="217" r="31351" b="-2"/>
          <a:stretch/>
        </p:blipFill>
        <p:spPr>
          <a:xfrm rot="5400000">
            <a:off x="7699244" y="3264404"/>
            <a:ext cx="3429000" cy="3758191"/>
          </a:xfrm>
          <a:prstGeom prst="rect">
            <a:avLst/>
          </a:prstGeom>
        </p:spPr>
      </p:pic>
      <p:sp>
        <p:nvSpPr>
          <p:cNvPr id="9" name="Rubrik 8"/>
          <p:cNvSpPr>
            <a:spLocks noGrp="1"/>
          </p:cNvSpPr>
          <p:nvPr>
            <p:ph type="title"/>
          </p:nvPr>
        </p:nvSpPr>
        <p:spPr>
          <a:xfrm>
            <a:off x="1261872" y="758952"/>
            <a:ext cx="9418320" cy="4041648"/>
          </a:xfrm>
        </p:spPr>
        <p:txBody>
          <a:bodyPr vert="horz" lIns="91440" tIns="45720" rIns="91440" bIns="45720" rtlCol="0" anchor="b">
            <a:normAutofit/>
          </a:bodyPr>
          <a:lstStyle/>
          <a:p>
            <a:pPr>
              <a:lnSpc>
                <a:spcPct val="85000"/>
              </a:lnSpc>
            </a:pPr>
            <a:r>
              <a:rPr lang="en-US" sz="7200">
                <a:latin typeface="+mj-lt"/>
                <a:cs typeface="+mj-cs"/>
              </a:rPr>
              <a:t>VISION</a:t>
            </a:r>
          </a:p>
        </p:txBody>
      </p:sp>
      <p:sp>
        <p:nvSpPr>
          <p:cNvPr id="10" name="Platshållare för text 2"/>
          <p:cNvSpPr>
            <a:spLocks noGrp="1"/>
          </p:cNvSpPr>
          <p:nvPr>
            <p:ph idx="1"/>
          </p:nvPr>
        </p:nvSpPr>
        <p:spPr>
          <a:xfrm>
            <a:off x="1261872" y="4800600"/>
            <a:ext cx="9418320" cy="1691640"/>
          </a:xfrm>
          <a:prstGeom prst="rect">
            <a:avLst/>
          </a:prstGeom>
        </p:spPr>
        <p:txBody>
          <a:bodyPr vert="horz" lIns="91440" tIns="45720" rIns="91440" bIns="45720" rtlCol="0">
            <a:normAutofit/>
          </a:bodyPr>
          <a:lstStyle>
            <a:lvl1pPr marL="0" indent="0">
              <a:buFont typeface="Arial"/>
              <a:buNone/>
              <a:defRPr/>
            </a:lvl1pPr>
            <a:lvl2pPr marL="800100" indent="-342900">
              <a:buFont typeface="Wingdings" charset="2"/>
              <a:buChar char=""/>
              <a:defRPr sz="1800"/>
            </a:lvl2pPr>
            <a:lvl3pPr marL="1143000" indent="-228600">
              <a:buFont typeface="Arial"/>
              <a:buChar char="•"/>
              <a:defRPr sz="1800"/>
            </a:lvl3pPr>
            <a:lvl4pPr>
              <a:defRPr sz="1800"/>
            </a:lvl4pPr>
          </a:lstStyle>
          <a:p>
            <a:pPr lvl="0"/>
            <a:r>
              <a:rPr lang="en-US" sz="2200">
                <a:solidFill>
                  <a:schemeClr val="tx1">
                    <a:lumMod val="75000"/>
                  </a:schemeClr>
                </a:solidFill>
                <a:latin typeface="+mn-lt"/>
                <a:cs typeface="+mn-cs"/>
              </a:rPr>
              <a:t>Så många som möjligt – så länge som möjligt</a:t>
            </a:r>
          </a:p>
        </p:txBody>
      </p:sp>
      <p:sp>
        <p:nvSpPr>
          <p:cNvPr id="19" name="Rectangle 18">
            <a:extLst>
              <a:ext uri="{FF2B5EF4-FFF2-40B4-BE49-F238E27FC236}">
                <a16:creationId xmlns:a16="http://schemas.microsoft.com/office/drawing/2014/main" id="{89DBE04E-7B46-483E-A4E4-525A0E0AC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8642689"/>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B6D324E-2D03-4162-AF1E-D5E32234E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ubrik 8"/>
          <p:cNvSpPr>
            <a:spLocks noGrp="1"/>
          </p:cNvSpPr>
          <p:nvPr>
            <p:ph type="title"/>
          </p:nvPr>
        </p:nvSpPr>
        <p:spPr>
          <a:xfrm>
            <a:off x="6420464" y="539087"/>
            <a:ext cx="4534047" cy="1584895"/>
          </a:xfrm>
        </p:spPr>
        <p:txBody>
          <a:bodyPr vert="horz" lIns="91440" tIns="45720" rIns="91440" bIns="45720" rtlCol="0" anchor="b">
            <a:normAutofit/>
          </a:bodyPr>
          <a:lstStyle/>
          <a:p>
            <a:r>
              <a:rPr lang="en-US" sz="3700">
                <a:latin typeface="+mj-lt"/>
                <a:cs typeface="+mj-cs"/>
              </a:rPr>
              <a:t>Framgångsfaktorer</a:t>
            </a:r>
          </a:p>
        </p:txBody>
      </p:sp>
      <p:pic>
        <p:nvPicPr>
          <p:cNvPr id="6" name="Bildobjekt 5" descr="_BL39286.jpg"/>
          <p:cNvPicPr>
            <a:picLocks noChangeAspect="1"/>
          </p:cNvPicPr>
          <p:nvPr/>
        </p:nvPicPr>
        <p:blipFill rotWithShape="1">
          <a:blip r:embed="rId2" cstate="screen">
            <a:extLst>
              <a:ext uri="{28A0092B-C50C-407E-A947-70E740481C1C}">
                <a14:useLocalDpi xmlns:a14="http://schemas.microsoft.com/office/drawing/2010/main"/>
              </a:ext>
            </a:extLst>
          </a:blip>
          <a:srcRect l="20867" r="29143"/>
          <a:stretch/>
        </p:blipFill>
        <p:spPr>
          <a:xfrm>
            <a:off x="20" y="10"/>
            <a:ext cx="6094799" cy="6857990"/>
          </a:xfrm>
          <a:prstGeom prst="rect">
            <a:avLst/>
          </a:prstGeom>
        </p:spPr>
      </p:pic>
      <p:sp>
        <p:nvSpPr>
          <p:cNvPr id="10" name="Platshållare för text 2"/>
          <p:cNvSpPr>
            <a:spLocks noGrp="1"/>
          </p:cNvSpPr>
          <p:nvPr>
            <p:ph idx="1"/>
          </p:nvPr>
        </p:nvSpPr>
        <p:spPr>
          <a:xfrm>
            <a:off x="6420463" y="2438399"/>
            <a:ext cx="4572002" cy="3880514"/>
          </a:xfrm>
          <a:prstGeom prst="rect">
            <a:avLst/>
          </a:prstGeom>
        </p:spPr>
        <p:txBody>
          <a:bodyPr vert="horz" lIns="91440" tIns="45720" rIns="91440" bIns="45720" rtlCol="0">
            <a:normAutofit/>
          </a:bodyPr>
          <a:lstStyle>
            <a:lvl1pPr marL="0" indent="0">
              <a:buFont typeface="Arial"/>
              <a:buNone/>
              <a:defRPr/>
            </a:lvl1pPr>
            <a:lvl2pPr marL="800100" indent="-342900">
              <a:buFont typeface="Wingdings" charset="2"/>
              <a:buChar char=""/>
              <a:defRPr sz="1800"/>
            </a:lvl2pPr>
            <a:lvl3pPr marL="1143000" indent="-228600">
              <a:buFont typeface="Arial"/>
              <a:buChar char="•"/>
              <a:defRPr sz="1800"/>
            </a:lvl3pPr>
            <a:lvl4pPr>
              <a:defRPr sz="1800"/>
            </a:lvl4pPr>
          </a:lstStyle>
          <a:p>
            <a:pPr marL="457189" indent="-182880">
              <a:buFont typeface="Arial" panose="020B0604020202020204" pitchFamily="34" charset="0"/>
              <a:buChar char="•"/>
            </a:pPr>
            <a:r>
              <a:rPr lang="en-US">
                <a:latin typeface="+mn-lt"/>
                <a:cs typeface="+mn-cs"/>
              </a:rPr>
              <a:t>Max 8 barn per tränare</a:t>
            </a:r>
          </a:p>
          <a:p>
            <a:pPr marL="457189" indent="-182880">
              <a:buFont typeface="Arial" panose="020B0604020202020204" pitchFamily="34" charset="0"/>
              <a:buChar char="•"/>
            </a:pPr>
            <a:r>
              <a:rPr lang="en-US">
                <a:latin typeface="+mn-lt"/>
                <a:cs typeface="+mn-cs"/>
              </a:rPr>
              <a:t>Rätt utbildade tränare</a:t>
            </a:r>
          </a:p>
          <a:p>
            <a:pPr marL="457189" indent="-182880">
              <a:buFont typeface="Arial" panose="020B0604020202020204" pitchFamily="34" charset="0"/>
              <a:buChar char="•"/>
            </a:pPr>
            <a:r>
              <a:rPr lang="en-US">
                <a:latin typeface="+mn-lt"/>
                <a:cs typeface="+mn-cs"/>
              </a:rPr>
              <a:t>HIK-filosofin i både teori och praktik</a:t>
            </a:r>
          </a:p>
          <a:p>
            <a:pPr marL="457189" indent="-182880">
              <a:buFont typeface="Arial" panose="020B0604020202020204" pitchFamily="34" charset="0"/>
              <a:buChar char="•"/>
            </a:pPr>
            <a:r>
              <a:rPr lang="en-US">
                <a:latin typeface="+mn-lt"/>
                <a:cs typeface="+mn-cs"/>
              </a:rPr>
              <a:t>Fungerande lagorganisation</a:t>
            </a:r>
          </a:p>
          <a:p>
            <a:pPr marL="457189" indent="-182880">
              <a:buFont typeface="Arial" panose="020B0604020202020204" pitchFamily="34" charset="0"/>
              <a:buChar char="•"/>
            </a:pPr>
            <a:r>
              <a:rPr lang="en-US">
                <a:latin typeface="+mn-lt"/>
                <a:cs typeface="+mn-cs"/>
              </a:rPr>
              <a:t>Gediget och stort föräldraengagemang</a:t>
            </a:r>
          </a:p>
          <a:p>
            <a:pPr marL="457189" indent="-182880">
              <a:buFont typeface="Arial" panose="020B0604020202020204" pitchFamily="34" charset="0"/>
              <a:buChar char="•"/>
            </a:pPr>
            <a:r>
              <a:rPr lang="en-US">
                <a:latin typeface="+mn-lt"/>
                <a:cs typeface="+mn-cs"/>
              </a:rPr>
              <a:t>Brett deltagande på HIK-arrangemang</a:t>
            </a:r>
          </a:p>
        </p:txBody>
      </p:sp>
    </p:spTree>
    <p:extLst>
      <p:ext uri="{BB962C8B-B14F-4D97-AF65-F5344CB8AC3E}">
        <p14:creationId xmlns:p14="http://schemas.microsoft.com/office/powerpoint/2010/main" val="1519801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228475-2284-3943-B04B-07EC734FB332}"/>
              </a:ext>
            </a:extLst>
          </p:cNvPr>
          <p:cNvSpPr>
            <a:spLocks noGrp="1"/>
          </p:cNvSpPr>
          <p:nvPr>
            <p:ph type="title"/>
          </p:nvPr>
        </p:nvSpPr>
        <p:spPr>
          <a:xfrm>
            <a:off x="1229032" y="365760"/>
            <a:ext cx="5997678" cy="1325562"/>
          </a:xfrm>
        </p:spPr>
        <p:txBody>
          <a:bodyPr>
            <a:normAutofit/>
          </a:bodyPr>
          <a:lstStyle/>
          <a:p>
            <a:r>
              <a:rPr lang="sv-SE" dirty="0"/>
              <a:t>Spelarutvecklingsplan HIK?</a:t>
            </a:r>
          </a:p>
        </p:txBody>
      </p:sp>
      <p:sp>
        <p:nvSpPr>
          <p:cNvPr id="18" name="Rectangle 17">
            <a:extLst>
              <a:ext uri="{FF2B5EF4-FFF2-40B4-BE49-F238E27FC236}">
                <a16:creationId xmlns:a16="http://schemas.microsoft.com/office/drawing/2014/main" id="{60C2BF78-EE5B-49C7-ADD9-58CDBD13E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latshållare för innehåll 2">
            <a:extLst>
              <a:ext uri="{FF2B5EF4-FFF2-40B4-BE49-F238E27FC236}">
                <a16:creationId xmlns:a16="http://schemas.microsoft.com/office/drawing/2014/main" id="{9D4BDBE0-659F-E64C-A616-164960B99E79}"/>
              </a:ext>
            </a:extLst>
          </p:cNvPr>
          <p:cNvSpPr>
            <a:spLocks noGrp="1"/>
          </p:cNvSpPr>
          <p:nvPr>
            <p:ph idx="1"/>
          </p:nvPr>
        </p:nvSpPr>
        <p:spPr>
          <a:xfrm>
            <a:off x="1211139" y="2005739"/>
            <a:ext cx="6015571" cy="4174398"/>
          </a:xfrm>
        </p:spPr>
        <p:txBody>
          <a:bodyPr>
            <a:normAutofit/>
          </a:bodyPr>
          <a:lstStyle/>
          <a:p>
            <a:pPr marL="0" indent="0">
              <a:buNone/>
            </a:pPr>
            <a:r>
              <a:rPr lang="sv-SE" sz="1000" b="1" dirty="0"/>
              <a:t> </a:t>
            </a:r>
            <a:endParaRPr lang="sv-SE" sz="1000" dirty="0"/>
          </a:p>
          <a:p>
            <a:pPr lvl="0"/>
            <a:r>
              <a:rPr lang="sv-SE" sz="1000"/>
              <a:t>SvFFs SUP utgångspunkt, grundpelare.</a:t>
            </a:r>
          </a:p>
          <a:p>
            <a:pPr lvl="0"/>
            <a:r>
              <a:rPr lang="sv-SE" sz="1000"/>
              <a:t>Utbildningar ledare – fortlöpande </a:t>
            </a:r>
          </a:p>
          <a:p>
            <a:pPr lvl="0"/>
            <a:r>
              <a:rPr lang="sv-SE" sz="1000"/>
              <a:t>Så många som möjligt, så länge som möjligt – skall finnas en väg för alla, oavsett ambitionsnivå – 2 ben i föreningen! (tex div 1/div 4 Dam)</a:t>
            </a:r>
          </a:p>
          <a:p>
            <a:pPr lvl="0"/>
            <a:r>
              <a:rPr lang="sv-SE" sz="1000"/>
              <a:t>Kul, kamratskap, kvalité – viktiga ledstjärnor i verksamheten</a:t>
            </a:r>
          </a:p>
          <a:p>
            <a:pPr lvl="0"/>
            <a:r>
              <a:rPr lang="sv-SE" sz="1000"/>
              <a:t>Spelaren/barnet i fokus! Utbilda, utveckla, uppfostra!</a:t>
            </a:r>
          </a:p>
          <a:p>
            <a:pPr lvl="0"/>
            <a:r>
              <a:rPr lang="sv-SE" sz="1000"/>
              <a:t>Fostra framtidens samhällsbärare – utbildning/mentorskapsprogram</a:t>
            </a:r>
          </a:p>
          <a:p>
            <a:pPr lvl="0"/>
            <a:r>
              <a:rPr lang="sv-SE" sz="1000"/>
              <a:t>Nivåanpassning – skapa en utvecklingsmöjlighet för alla! Lagom utmaning för alla, 25-50-25. Hur? Fingertoppskänsla!</a:t>
            </a:r>
          </a:p>
          <a:p>
            <a:pPr lvl="0"/>
            <a:r>
              <a:rPr lang="sv-SE" sz="1000"/>
              <a:t>Uppflyttning för ambitiösa, träningsvilliga.</a:t>
            </a:r>
          </a:p>
          <a:p>
            <a:pPr lvl="0"/>
            <a:r>
              <a:rPr lang="sv-SE" sz="1000"/>
              <a:t>Samarbete mellan lag/ledare! Utbyte av spelare och erfarenheter.</a:t>
            </a:r>
          </a:p>
          <a:p>
            <a:pPr lvl="0"/>
            <a:r>
              <a:rPr lang="sv-SE" sz="1000"/>
              <a:t>Engagemang, noggrannhet, välplanerat</a:t>
            </a:r>
          </a:p>
          <a:p>
            <a:endParaRPr lang="sv-SE" sz="1000" dirty="0"/>
          </a:p>
        </p:txBody>
      </p:sp>
      <p:pic>
        <p:nvPicPr>
          <p:cNvPr id="8" name="Bildobjekt 7" descr="En bild som visar ritning&#10;&#10;Automatiskt genererad beskrivning">
            <a:extLst>
              <a:ext uri="{FF2B5EF4-FFF2-40B4-BE49-F238E27FC236}">
                <a16:creationId xmlns:a16="http://schemas.microsoft.com/office/drawing/2014/main" id="{487E6A4C-A883-4C4F-99D8-0BCB57E2A0F7}"/>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3774" b="4496"/>
          <a:stretch/>
        </p:blipFill>
        <p:spPr>
          <a:xfrm>
            <a:off x="7538689" y="10"/>
            <a:ext cx="4653311" cy="6857990"/>
          </a:xfrm>
          <a:prstGeom prst="rect">
            <a:avLst/>
          </a:prstGeom>
        </p:spPr>
      </p:pic>
    </p:spTree>
    <p:extLst>
      <p:ext uri="{BB962C8B-B14F-4D97-AF65-F5344CB8AC3E}">
        <p14:creationId xmlns:p14="http://schemas.microsoft.com/office/powerpoint/2010/main" val="1185226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0431E-0B04-44A1-9C51-531E28D18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526E2CC-327A-4A0E-9A55-013AFC78B7D1}"/>
              </a:ext>
            </a:extLst>
          </p:cNvPr>
          <p:cNvSpPr>
            <a:spLocks noGrp="1"/>
          </p:cNvSpPr>
          <p:nvPr>
            <p:ph type="title"/>
          </p:nvPr>
        </p:nvSpPr>
        <p:spPr>
          <a:xfrm>
            <a:off x="1261872" y="365760"/>
            <a:ext cx="9692640" cy="1325562"/>
          </a:xfrm>
        </p:spPr>
        <p:txBody>
          <a:bodyPr>
            <a:normAutofit/>
          </a:bodyPr>
          <a:lstStyle/>
          <a:p>
            <a:r>
              <a:rPr lang="sv-SE"/>
              <a:t>Nivåanpassning/uppflyttning:</a:t>
            </a:r>
          </a:p>
        </p:txBody>
      </p:sp>
      <p:sp>
        <p:nvSpPr>
          <p:cNvPr id="3" name="Platshållare för innehåll 2">
            <a:extLst>
              <a:ext uri="{FF2B5EF4-FFF2-40B4-BE49-F238E27FC236}">
                <a16:creationId xmlns:a16="http://schemas.microsoft.com/office/drawing/2014/main" id="{302BDD6D-8DFE-46CF-AC52-FD3BF305C066}"/>
              </a:ext>
            </a:extLst>
          </p:cNvPr>
          <p:cNvSpPr>
            <a:spLocks noGrp="1"/>
          </p:cNvSpPr>
          <p:nvPr>
            <p:ph idx="1"/>
          </p:nvPr>
        </p:nvSpPr>
        <p:spPr>
          <a:xfrm>
            <a:off x="1261872" y="1828800"/>
            <a:ext cx="8595360" cy="4351337"/>
          </a:xfrm>
        </p:spPr>
        <p:txBody>
          <a:bodyPr>
            <a:normAutofit/>
          </a:bodyPr>
          <a:lstStyle/>
          <a:p>
            <a:r>
              <a:rPr lang="sv-SE"/>
              <a:t>Fotboll för allas nivå/ambition – alla mår bättre/får ut mer av sin fotboll.</a:t>
            </a:r>
          </a:p>
          <a:p>
            <a:r>
              <a:rPr lang="sv-SE"/>
              <a:t>Flowgrupper/organisatoriska grupper – ej statiskt!</a:t>
            </a:r>
          </a:p>
          <a:p>
            <a:r>
              <a:rPr lang="sv-SE"/>
              <a:t>25 – 50 – 25! Ej i alla moment! (25% högre nivå, 50% samma nivå, 25% lägre nivå)</a:t>
            </a:r>
          </a:p>
          <a:p>
            <a:r>
              <a:rPr lang="sv-SE"/>
              <a:t>Nivåanpassad matchmiljö – </a:t>
            </a:r>
            <a:r>
              <a:rPr lang="sv-SE" b="1"/>
              <a:t>jämna matcher </a:t>
            </a:r>
            <a:r>
              <a:rPr lang="sv-SE"/>
              <a:t>– mot äldre?</a:t>
            </a:r>
          </a:p>
          <a:p>
            <a:r>
              <a:rPr lang="sv-SE"/>
              <a:t>Uppflyttning – vilka? Hur ofta? Permanent?</a:t>
            </a:r>
          </a:p>
          <a:p>
            <a:r>
              <a:rPr lang="sv-SE"/>
              <a:t>Extraträning med äldre, få ett extrapass i veckan! </a:t>
            </a:r>
          </a:p>
          <a:p>
            <a:r>
              <a:rPr lang="sv-SE"/>
              <a:t>Kriterier: 1) Ambition/vilja/attityd 2) Träningsnärvaro 3) Behärska högre nivå? 4) Tränarna bestämmer – samarbete, diskussioner! 5) A-lag – Huvudtränaren bestämmer!</a:t>
            </a:r>
          </a:p>
          <a:p>
            <a:pPr marL="0" indent="0">
              <a:buNone/>
            </a:pPr>
            <a:endParaRPr lang="sv-SE"/>
          </a:p>
        </p:txBody>
      </p:sp>
      <p:sp>
        <p:nvSpPr>
          <p:cNvPr id="10" name="Rectangle 9">
            <a:extLst>
              <a:ext uri="{FF2B5EF4-FFF2-40B4-BE49-F238E27FC236}">
                <a16:creationId xmlns:a16="http://schemas.microsoft.com/office/drawing/2014/main" id="{6B424749-EEE0-49C9-9ABF-97B171A3E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760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677935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524000" y="0"/>
            <a:ext cx="9144000" cy="980728"/>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sv-SE"/>
          </a:p>
        </p:txBody>
      </p:sp>
      <p:sp>
        <p:nvSpPr>
          <p:cNvPr id="7" name="Rektangel 6"/>
          <p:cNvSpPr/>
          <p:nvPr/>
        </p:nvSpPr>
        <p:spPr>
          <a:xfrm>
            <a:off x="1524000" y="6201308"/>
            <a:ext cx="9144000" cy="360040"/>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sv-SE"/>
          </a:p>
        </p:txBody>
      </p:sp>
      <p:sp>
        <p:nvSpPr>
          <p:cNvPr id="2056" name="textruta 7"/>
          <p:cNvSpPr txBox="1">
            <a:spLocks noChangeArrowheads="1"/>
          </p:cNvSpPr>
          <p:nvPr/>
        </p:nvSpPr>
        <p:spPr bwMode="auto">
          <a:xfrm>
            <a:off x="8399463" y="6162675"/>
            <a:ext cx="2665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sv-SE" altLang="sv-SE" b="1">
                <a:solidFill>
                  <a:srgbClr val="FFFF00"/>
                </a:solidFill>
                <a:latin typeface="Palatino Linotype" pitchFamily="18" charset="0"/>
              </a:rPr>
              <a:t>             </a:t>
            </a:r>
            <a:r>
              <a:rPr lang="sv-SE" altLang="sv-SE" sz="900" b="1">
                <a:solidFill>
                  <a:srgbClr val="FFFF00"/>
                </a:solidFill>
                <a:latin typeface="Palatino Linotype" pitchFamily="18" charset="0"/>
              </a:rPr>
              <a:t>www.skaneboll.se</a:t>
            </a:r>
          </a:p>
        </p:txBody>
      </p:sp>
      <p:pic>
        <p:nvPicPr>
          <p:cNvPr id="2057" name="Bildobjekt 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16950" y="5534026"/>
            <a:ext cx="19573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ubrik 1"/>
          <p:cNvSpPr txBox="1">
            <a:spLocks/>
          </p:cNvSpPr>
          <p:nvPr/>
        </p:nvSpPr>
        <p:spPr bwMode="auto">
          <a:xfrm>
            <a:off x="1992313" y="0"/>
            <a:ext cx="8362950" cy="1143000"/>
          </a:xfrm>
          <a:prstGeom prst="rect">
            <a:avLst/>
          </a:prstGeom>
          <a:noFill/>
          <a:ln w="9525">
            <a:noFill/>
            <a:miter lim="800000"/>
            <a:headEnd/>
            <a:tailEnd/>
          </a:ln>
        </p:spPr>
        <p:txBody>
          <a:bodyPr anchor="ctr"/>
          <a:lstStyle/>
          <a:p>
            <a:pPr algn="ctr" eaLnBrk="0" hangingPunct="0">
              <a:defRPr/>
            </a:pPr>
            <a:r>
              <a:rPr lang="sv-SE" altLang="sv-SE" sz="4400" b="1" kern="0" dirty="0">
                <a:solidFill>
                  <a:schemeClr val="bg1"/>
                </a:solidFill>
                <a:latin typeface="Palatino Linotype" panose="02040502050505030304" pitchFamily="18" charset="0"/>
                <a:ea typeface="+mj-ea"/>
                <a:cs typeface="+mj-cs"/>
              </a:rPr>
              <a:t>Spelarutbildningsplan-Skåne</a:t>
            </a:r>
            <a:endParaRPr lang="sv-SE" sz="4400" dirty="0">
              <a:solidFill>
                <a:schemeClr val="bg1"/>
              </a:solidFill>
              <a:latin typeface="+mj-lt"/>
              <a:ea typeface="+mj-ea"/>
              <a:cs typeface="+mj-cs"/>
            </a:endParaRPr>
          </a:p>
        </p:txBody>
      </p:sp>
      <p:sp>
        <p:nvSpPr>
          <p:cNvPr id="16" name="Rektangel 97"/>
          <p:cNvSpPr>
            <a:spLocks noChangeArrowheads="1"/>
          </p:cNvSpPr>
          <p:nvPr/>
        </p:nvSpPr>
        <p:spPr bwMode="auto">
          <a:xfrm>
            <a:off x="4593201" y="5442154"/>
            <a:ext cx="32455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sv-SE" altLang="sv-SE" sz="1400" b="1" dirty="0">
                <a:latin typeface="Palatino Linotype" pitchFamily="18" charset="0"/>
              </a:rPr>
              <a:t> </a:t>
            </a:r>
            <a:endParaRPr lang="sv-SE" altLang="sv-SE" sz="1000" b="1" dirty="0">
              <a:latin typeface="Palatino Linotype" pitchFamily="18" charset="0"/>
            </a:endParaRPr>
          </a:p>
        </p:txBody>
      </p:sp>
      <p:sp>
        <p:nvSpPr>
          <p:cNvPr id="9" name="Platshållare för innehåll 3"/>
          <p:cNvSpPr txBox="1">
            <a:spLocks/>
          </p:cNvSpPr>
          <p:nvPr/>
        </p:nvSpPr>
        <p:spPr>
          <a:xfrm>
            <a:off x="6173788" y="1175657"/>
            <a:ext cx="3897312" cy="4756150"/>
          </a:xfrm>
          <a:prstGeom prst="rect">
            <a:avLst/>
          </a:prstGeom>
        </p:spPr>
        <p:txBody>
          <a:bodyPr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sv-SE" b="1" i="1" dirty="0">
                <a:latin typeface="Palatino Linotype" panose="02040502050505030304" pitchFamily="18" charset="0"/>
              </a:rPr>
              <a:t>Återkopplingen</a:t>
            </a:r>
            <a:r>
              <a:rPr lang="sv-SE" dirty="0">
                <a:latin typeface="Palatino Linotype" panose="02040502050505030304" pitchFamily="18" charset="0"/>
              </a:rPr>
              <a:t> från tränaren ska främst innehålla </a:t>
            </a:r>
            <a:r>
              <a:rPr lang="sv-SE" b="1" i="1" dirty="0">
                <a:latin typeface="Palatino Linotype" panose="02040502050505030304" pitchFamily="18" charset="0"/>
              </a:rPr>
              <a:t>frågetekniker</a:t>
            </a:r>
            <a:r>
              <a:rPr lang="sv-SE" dirty="0">
                <a:latin typeface="Palatino Linotype" panose="02040502050505030304" pitchFamily="18" charset="0"/>
              </a:rPr>
              <a:t> och </a:t>
            </a:r>
            <a:r>
              <a:rPr lang="sv-SE" b="1" i="1" dirty="0">
                <a:latin typeface="Palatino Linotype" panose="02040502050505030304" pitchFamily="18" charset="0"/>
              </a:rPr>
              <a:t>positiv feedback.</a:t>
            </a:r>
          </a:p>
          <a:p>
            <a:pPr>
              <a:defRPr/>
            </a:pPr>
            <a:endParaRPr lang="sv-SE" dirty="0">
              <a:latin typeface="Palatino Linotype" panose="02040502050505030304" pitchFamily="18" charset="0"/>
            </a:endParaRPr>
          </a:p>
          <a:p>
            <a:pPr>
              <a:defRPr/>
            </a:pPr>
            <a:r>
              <a:rPr lang="sv-SE" b="1" i="1" dirty="0">
                <a:latin typeface="Palatino Linotype" panose="02040502050505030304" pitchFamily="18" charset="0"/>
              </a:rPr>
              <a:t>Spelare</a:t>
            </a:r>
            <a:r>
              <a:rPr lang="sv-SE" dirty="0">
                <a:latin typeface="Palatino Linotype" panose="02040502050505030304" pitchFamily="18" charset="0"/>
              </a:rPr>
              <a:t> ska ha </a:t>
            </a:r>
            <a:r>
              <a:rPr lang="sv-SE" b="1" i="1" dirty="0">
                <a:latin typeface="Palatino Linotype" panose="02040502050505030304" pitchFamily="18" charset="0"/>
              </a:rPr>
              <a:t>inflytande</a:t>
            </a:r>
            <a:r>
              <a:rPr lang="sv-SE" dirty="0">
                <a:latin typeface="Palatino Linotype" panose="02040502050505030304" pitchFamily="18" charset="0"/>
              </a:rPr>
              <a:t> på träning och utveckling utifrån sin mognad och kompetens.</a:t>
            </a:r>
          </a:p>
          <a:p>
            <a:pPr>
              <a:defRPr/>
            </a:pPr>
            <a:endParaRPr lang="sv-SE" dirty="0">
              <a:latin typeface="Palatino Linotype" panose="02040502050505030304" pitchFamily="18" charset="0"/>
            </a:endParaRPr>
          </a:p>
          <a:p>
            <a:pPr>
              <a:defRPr/>
            </a:pPr>
            <a:r>
              <a:rPr lang="sv-SE" b="1" i="1" dirty="0">
                <a:latin typeface="Palatino Linotype" panose="02040502050505030304" pitchFamily="18" charset="0"/>
              </a:rPr>
              <a:t>Spelare</a:t>
            </a:r>
            <a:r>
              <a:rPr lang="sv-SE" dirty="0">
                <a:latin typeface="Palatino Linotype" panose="02040502050505030304" pitchFamily="18" charset="0"/>
              </a:rPr>
              <a:t> ska stegvis bli mer oberoende av tränaren genom att vara </a:t>
            </a:r>
            <a:r>
              <a:rPr lang="sv-SE" b="1" i="1" dirty="0">
                <a:latin typeface="Palatino Linotype" panose="02040502050505030304" pitchFamily="18" charset="0"/>
              </a:rPr>
              <a:t>involverade</a:t>
            </a:r>
            <a:r>
              <a:rPr lang="sv-SE" dirty="0">
                <a:latin typeface="Palatino Linotype" panose="02040502050505030304" pitchFamily="18" charset="0"/>
              </a:rPr>
              <a:t> i träning, planering och lärande.</a:t>
            </a:r>
          </a:p>
          <a:p>
            <a:pPr>
              <a:defRPr/>
            </a:pPr>
            <a:endParaRPr lang="sv-SE" dirty="0">
              <a:latin typeface="Palatino Linotype" panose="02040502050505030304" pitchFamily="18" charset="0"/>
            </a:endParaRPr>
          </a:p>
          <a:p>
            <a:pPr>
              <a:defRPr/>
            </a:pPr>
            <a:r>
              <a:rPr lang="sv-SE" b="1" i="1" dirty="0">
                <a:latin typeface="Palatino Linotype" panose="02040502050505030304" pitchFamily="18" charset="0"/>
              </a:rPr>
              <a:t>Träningsmiljön</a:t>
            </a:r>
            <a:r>
              <a:rPr lang="sv-SE" dirty="0">
                <a:latin typeface="Palatino Linotype" panose="02040502050505030304" pitchFamily="18" charset="0"/>
              </a:rPr>
              <a:t> ska vara </a:t>
            </a:r>
            <a:r>
              <a:rPr lang="sv-SE" b="1" i="1" dirty="0">
                <a:latin typeface="Palatino Linotype" panose="02040502050505030304" pitchFamily="18" charset="0"/>
              </a:rPr>
              <a:t>prestationsinriktad</a:t>
            </a:r>
            <a:r>
              <a:rPr lang="sv-SE" dirty="0">
                <a:latin typeface="Palatino Linotype" panose="02040502050505030304" pitchFamily="18" charset="0"/>
              </a:rPr>
              <a:t>.</a:t>
            </a:r>
          </a:p>
        </p:txBody>
      </p:sp>
      <p:sp>
        <p:nvSpPr>
          <p:cNvPr id="10" name="Rektangel 9"/>
          <p:cNvSpPr/>
          <p:nvPr/>
        </p:nvSpPr>
        <p:spPr>
          <a:xfrm>
            <a:off x="1524001" y="0"/>
            <a:ext cx="9144000" cy="991614"/>
          </a:xfrm>
          <a:prstGeom prst="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US" altLang="sv-SE" sz="4400" b="1" dirty="0" err="1">
                <a:latin typeface="Palatino Linotype" panose="02040502050505030304" pitchFamily="18" charset="0"/>
              </a:rPr>
              <a:t>Matchlik</a:t>
            </a:r>
            <a:r>
              <a:rPr lang="en-US" altLang="sv-SE" sz="4400" b="1" dirty="0">
                <a:latin typeface="Palatino Linotype" panose="02040502050505030304" pitchFamily="18" charset="0"/>
              </a:rPr>
              <a:t> </a:t>
            </a:r>
            <a:r>
              <a:rPr lang="en-US" altLang="sv-SE" sz="4400" b="1" dirty="0" err="1">
                <a:latin typeface="Palatino Linotype" panose="02040502050505030304" pitchFamily="18" charset="0"/>
              </a:rPr>
              <a:t>träning</a:t>
            </a:r>
            <a:r>
              <a:rPr lang="en-US" altLang="sv-SE" sz="4400" b="1" dirty="0">
                <a:latin typeface="Palatino Linotype" panose="02040502050505030304" pitchFamily="18" charset="0"/>
              </a:rPr>
              <a:t> </a:t>
            </a:r>
            <a:endParaRPr lang="sv-SE" sz="4400" dirty="0">
              <a:latin typeface="Palatino Linotype" panose="02040502050505030304" pitchFamily="18" charset="0"/>
            </a:endParaRPr>
          </a:p>
        </p:txBody>
      </p:sp>
      <p:sp>
        <p:nvSpPr>
          <p:cNvPr id="3" name="Rektangel 2"/>
          <p:cNvSpPr/>
          <p:nvPr/>
        </p:nvSpPr>
        <p:spPr>
          <a:xfrm>
            <a:off x="1775521" y="1143001"/>
            <a:ext cx="4023617" cy="4708981"/>
          </a:xfrm>
          <a:prstGeom prst="rect">
            <a:avLst/>
          </a:prstGeom>
        </p:spPr>
        <p:txBody>
          <a:bodyPr wrap="square">
            <a:spAutoFit/>
          </a:bodyPr>
          <a:lstStyle/>
          <a:p>
            <a:pPr marL="285750" indent="-285750">
              <a:buFont typeface="Arial" panose="020B0604020202020204" pitchFamily="34" charset="0"/>
              <a:buChar char="•"/>
              <a:defRPr/>
            </a:pPr>
            <a:r>
              <a:rPr lang="sv-SE" sz="2000" b="1" i="1" dirty="0">
                <a:latin typeface="Palatino Linotype" panose="02040502050505030304" pitchFamily="18" charset="0"/>
              </a:rPr>
              <a:t>Utgå från helheten </a:t>
            </a:r>
            <a:r>
              <a:rPr lang="sv-SE" sz="2000" dirty="0">
                <a:latin typeface="Palatino Linotype" panose="02040502050505030304" pitchFamily="18" charset="0"/>
              </a:rPr>
              <a:t>i spelet och förfina delarna efter hand.</a:t>
            </a:r>
          </a:p>
          <a:p>
            <a:pPr marL="285750" indent="-285750">
              <a:buFont typeface="Arial" panose="020B0604020202020204" pitchFamily="34" charset="0"/>
              <a:buChar char="•"/>
              <a:defRPr/>
            </a:pPr>
            <a:endParaRPr lang="sv-SE" sz="2000" dirty="0">
              <a:latin typeface="Palatino Linotype" panose="02040502050505030304" pitchFamily="18" charset="0"/>
            </a:endParaRPr>
          </a:p>
          <a:p>
            <a:pPr marL="285750" indent="-285750">
              <a:buFont typeface="Arial" panose="020B0604020202020204" pitchFamily="34" charset="0"/>
              <a:buChar char="•"/>
              <a:defRPr/>
            </a:pPr>
            <a:r>
              <a:rPr lang="sv-SE" sz="2000" dirty="0">
                <a:latin typeface="Palatino Linotype" panose="02040502050505030304" pitchFamily="18" charset="0"/>
              </a:rPr>
              <a:t>Använd </a:t>
            </a:r>
            <a:r>
              <a:rPr lang="sv-SE" sz="2000" b="1" i="1" dirty="0">
                <a:latin typeface="Palatino Linotype" panose="02040502050505030304" pitchFamily="18" charset="0"/>
              </a:rPr>
              <a:t>övningar</a:t>
            </a:r>
            <a:r>
              <a:rPr lang="sv-SE" sz="2000" dirty="0">
                <a:latin typeface="Palatino Linotype" panose="02040502050505030304" pitchFamily="18" charset="0"/>
              </a:rPr>
              <a:t> som </a:t>
            </a:r>
            <a:r>
              <a:rPr lang="sv-SE" sz="2000" b="1" i="1" dirty="0">
                <a:latin typeface="Palatino Linotype" panose="02040502050505030304" pitchFamily="18" charset="0"/>
              </a:rPr>
              <a:t>liknar matchsituationer.</a:t>
            </a:r>
          </a:p>
          <a:p>
            <a:pPr marL="285750" indent="-285750">
              <a:buFont typeface="Arial" panose="020B0604020202020204" pitchFamily="34" charset="0"/>
              <a:buChar char="•"/>
              <a:defRPr/>
            </a:pPr>
            <a:endParaRPr lang="sv-SE" sz="2000" dirty="0">
              <a:latin typeface="Palatino Linotype" panose="02040502050505030304" pitchFamily="18" charset="0"/>
            </a:endParaRPr>
          </a:p>
          <a:p>
            <a:pPr marL="285750" indent="-285750">
              <a:buFont typeface="Arial" panose="020B0604020202020204" pitchFamily="34" charset="0"/>
              <a:buChar char="•"/>
              <a:defRPr/>
            </a:pPr>
            <a:r>
              <a:rPr lang="sv-SE" sz="2000" b="1" i="1" dirty="0">
                <a:latin typeface="Palatino Linotype" panose="02040502050505030304" pitchFamily="18" charset="0"/>
              </a:rPr>
              <a:t>Träningar</a:t>
            </a:r>
            <a:r>
              <a:rPr lang="sv-SE" sz="2000" dirty="0">
                <a:latin typeface="Palatino Linotype" panose="02040502050505030304" pitchFamily="18" charset="0"/>
              </a:rPr>
              <a:t> ska vara </a:t>
            </a:r>
            <a:r>
              <a:rPr lang="sv-SE" sz="2000" b="1" i="1" dirty="0">
                <a:latin typeface="Palatino Linotype" panose="02040502050505030304" pitchFamily="18" charset="0"/>
              </a:rPr>
              <a:t>varierade</a:t>
            </a:r>
            <a:r>
              <a:rPr lang="sv-SE" sz="2000" dirty="0">
                <a:latin typeface="Palatino Linotype" panose="02040502050505030304" pitchFamily="18" charset="0"/>
              </a:rPr>
              <a:t> och därmed roliga och positiva för självbestämmande motivation.</a:t>
            </a:r>
          </a:p>
          <a:p>
            <a:pPr marL="285750" indent="-285750">
              <a:buFont typeface="Arial" panose="020B0604020202020204" pitchFamily="34" charset="0"/>
              <a:buChar char="•"/>
              <a:defRPr/>
            </a:pPr>
            <a:endParaRPr lang="sv-SE" sz="2000" dirty="0">
              <a:latin typeface="Palatino Linotype" panose="02040502050505030304" pitchFamily="18" charset="0"/>
            </a:endParaRPr>
          </a:p>
          <a:p>
            <a:pPr marL="285750" indent="-285750">
              <a:buFont typeface="Arial" panose="020B0604020202020204" pitchFamily="34" charset="0"/>
              <a:buChar char="•"/>
              <a:defRPr/>
            </a:pPr>
            <a:r>
              <a:rPr lang="sv-SE" sz="2000" dirty="0">
                <a:latin typeface="Palatino Linotype" panose="02040502050505030304" pitchFamily="18" charset="0"/>
              </a:rPr>
              <a:t>Träningar ska organiseras på ett sätt som gör att eget </a:t>
            </a:r>
            <a:r>
              <a:rPr lang="sv-SE" sz="2000" b="1" i="1" dirty="0">
                <a:latin typeface="Palatino Linotype" panose="02040502050505030304" pitchFamily="18" charset="0"/>
              </a:rPr>
              <a:t>beslutsfattande</a:t>
            </a:r>
            <a:r>
              <a:rPr lang="sv-SE" sz="2000" dirty="0">
                <a:latin typeface="Palatino Linotype" panose="02040502050505030304" pitchFamily="18" charset="0"/>
              </a:rPr>
              <a:t> och </a:t>
            </a:r>
            <a:r>
              <a:rPr lang="sv-SE" sz="2000" b="1" i="1" dirty="0">
                <a:latin typeface="Palatino Linotype" panose="02040502050505030304" pitchFamily="18" charset="0"/>
              </a:rPr>
              <a:t>egen upptäckt stimuleras.</a:t>
            </a:r>
          </a:p>
        </p:txBody>
      </p:sp>
      <p:sp>
        <p:nvSpPr>
          <p:cNvPr id="2" name="Platshållare för datum 1"/>
          <p:cNvSpPr>
            <a:spLocks noGrp="1"/>
          </p:cNvSpPr>
          <p:nvPr>
            <p:ph type="dt" sz="half" idx="10"/>
          </p:nvPr>
        </p:nvSpPr>
        <p:spPr>
          <a:xfrm>
            <a:off x="1992313" y="6503506"/>
            <a:ext cx="2133600" cy="365125"/>
          </a:xfrm>
        </p:spPr>
        <p:txBody>
          <a:bodyPr/>
          <a:lstStyle/>
          <a:p>
            <a:fld id="{17EE3DDE-553D-48C3-906A-D0EB80290B52}" type="datetime1">
              <a:rPr lang="sv-SE" smtClean="0"/>
              <a:t>2021-01-22</a:t>
            </a:fld>
            <a:endParaRPr lang="sv-SE" dirty="0"/>
          </a:p>
        </p:txBody>
      </p:sp>
      <p:sp>
        <p:nvSpPr>
          <p:cNvPr id="5" name="Platshållare för bildnummer 4"/>
          <p:cNvSpPr>
            <a:spLocks noGrp="1"/>
          </p:cNvSpPr>
          <p:nvPr>
            <p:ph type="sldNum" sz="quarter" idx="12"/>
          </p:nvPr>
        </p:nvSpPr>
        <p:spPr>
          <a:xfrm>
            <a:off x="8110006" y="6492876"/>
            <a:ext cx="2133600" cy="365125"/>
          </a:xfrm>
        </p:spPr>
        <p:txBody>
          <a:bodyPr>
            <a:normAutofit fontScale="55000" lnSpcReduction="20000"/>
          </a:bodyPr>
          <a:lstStyle/>
          <a:p>
            <a:fld id="{AAD57940-C853-4EC4-948A-FEB6B2735A54}" type="slidenum">
              <a:rPr lang="sv-SE" smtClean="0"/>
              <a:t>27</a:t>
            </a:fld>
            <a:endParaRPr lang="sv-SE" dirty="0"/>
          </a:p>
        </p:txBody>
      </p:sp>
    </p:spTree>
    <p:extLst>
      <p:ext uri="{BB962C8B-B14F-4D97-AF65-F5344CB8AC3E}">
        <p14:creationId xmlns:p14="http://schemas.microsoft.com/office/powerpoint/2010/main" val="3997266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8C7BE6-3753-A94C-9704-30E8C82412A5}"/>
              </a:ext>
            </a:extLst>
          </p:cNvPr>
          <p:cNvSpPr>
            <a:spLocks noGrp="1"/>
          </p:cNvSpPr>
          <p:nvPr>
            <p:ph type="title"/>
          </p:nvPr>
        </p:nvSpPr>
        <p:spPr/>
        <p:txBody>
          <a:bodyPr/>
          <a:lstStyle/>
          <a:p>
            <a:endParaRPr lang="sv-SE" dirty="0"/>
          </a:p>
        </p:txBody>
      </p:sp>
      <p:pic>
        <p:nvPicPr>
          <p:cNvPr id="4" name="Platshållare för innehåll 3">
            <a:extLst>
              <a:ext uri="{FF2B5EF4-FFF2-40B4-BE49-F238E27FC236}">
                <a16:creationId xmlns:a16="http://schemas.microsoft.com/office/drawing/2014/main" id="{D8B760C7-C738-424F-9956-D1DACA044CCA}"/>
              </a:ext>
            </a:extLst>
          </p:cNvPr>
          <p:cNvPicPr>
            <a:picLocks noGrp="1" noChangeAspect="1"/>
          </p:cNvPicPr>
          <p:nvPr>
            <p:ph idx="1"/>
          </p:nvPr>
        </p:nvPicPr>
        <p:blipFill>
          <a:blip r:embed="rId2"/>
          <a:stretch>
            <a:fillRect/>
          </a:stretch>
        </p:blipFill>
        <p:spPr>
          <a:xfrm>
            <a:off x="0" y="-3968"/>
            <a:ext cx="12192000" cy="68085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61391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B8932F-307F-DD4C-AF50-EC1855068BC4}"/>
              </a:ext>
            </a:extLst>
          </p:cNvPr>
          <p:cNvSpPr>
            <a:spLocks noGrp="1"/>
          </p:cNvSpPr>
          <p:nvPr>
            <p:ph type="title"/>
          </p:nvPr>
        </p:nvSpPr>
        <p:spPr>
          <a:xfrm>
            <a:off x="838200" y="640079"/>
            <a:ext cx="4160520" cy="1840613"/>
          </a:xfrm>
        </p:spPr>
        <p:txBody>
          <a:bodyPr anchor="b">
            <a:normAutofit fontScale="90000"/>
          </a:bodyPr>
          <a:lstStyle/>
          <a:p>
            <a:r>
              <a:rPr lang="sv-SE" sz="3200" dirty="0"/>
              <a:t>Skånes FF SUP-ansvarig (Fotbollsansvarig HIK)</a:t>
            </a:r>
          </a:p>
        </p:txBody>
      </p:sp>
      <p:sp>
        <p:nvSpPr>
          <p:cNvPr id="3" name="Platshållare för innehåll 2">
            <a:extLst>
              <a:ext uri="{FF2B5EF4-FFF2-40B4-BE49-F238E27FC236}">
                <a16:creationId xmlns:a16="http://schemas.microsoft.com/office/drawing/2014/main" id="{8DA914B5-E712-0D43-B1D1-791AF37A8A5B}"/>
              </a:ext>
            </a:extLst>
          </p:cNvPr>
          <p:cNvSpPr>
            <a:spLocks noGrp="1"/>
          </p:cNvSpPr>
          <p:nvPr>
            <p:ph idx="1"/>
          </p:nvPr>
        </p:nvSpPr>
        <p:spPr>
          <a:xfrm>
            <a:off x="838200" y="2686323"/>
            <a:ext cx="3529608" cy="3531598"/>
          </a:xfrm>
        </p:spPr>
        <p:txBody>
          <a:bodyPr>
            <a:normAutofit/>
          </a:bodyPr>
          <a:lstStyle/>
          <a:p>
            <a:r>
              <a:rPr lang="sv-SE" sz="2000" dirty="0"/>
              <a:t>Möjligheter till utbildning</a:t>
            </a:r>
          </a:p>
          <a:p>
            <a:r>
              <a:rPr lang="sv-SE" sz="2000" dirty="0"/>
              <a:t>Spegling</a:t>
            </a:r>
          </a:p>
          <a:p>
            <a:r>
              <a:rPr lang="sv-SE" sz="2000" dirty="0"/>
              <a:t>Spelformsutbildning</a:t>
            </a:r>
          </a:p>
          <a:p>
            <a:r>
              <a:rPr lang="sv-SE" sz="2000" dirty="0"/>
              <a:t>Inspirationsträning(äldre åldrar)</a:t>
            </a:r>
          </a:p>
          <a:p>
            <a:r>
              <a:rPr lang="sv-SE" sz="2000" dirty="0"/>
              <a:t>Informera mig vid intresse!</a:t>
            </a:r>
          </a:p>
        </p:txBody>
      </p:sp>
      <p:pic>
        <p:nvPicPr>
          <p:cNvPr id="7" name="Bildobjekt 6">
            <a:extLst>
              <a:ext uri="{FF2B5EF4-FFF2-40B4-BE49-F238E27FC236}">
                <a16:creationId xmlns:a16="http://schemas.microsoft.com/office/drawing/2014/main" id="{2D2C5763-191F-3746-B6EB-B3B82C0EC55C}"/>
              </a:ext>
            </a:extLst>
          </p:cNvPr>
          <p:cNvPicPr>
            <a:picLocks noChangeAspect="1"/>
          </p:cNvPicPr>
          <p:nvPr/>
        </p:nvPicPr>
        <p:blipFill>
          <a:blip r:embed="rId2"/>
          <a:stretch>
            <a:fillRect/>
          </a:stretch>
        </p:blipFill>
        <p:spPr>
          <a:xfrm>
            <a:off x="4871864" y="1340768"/>
            <a:ext cx="6257176" cy="4386263"/>
          </a:xfrm>
          <a:prstGeom prst="rect">
            <a:avLst/>
          </a:prstGeom>
        </p:spPr>
      </p:pic>
    </p:spTree>
    <p:extLst>
      <p:ext uri="{BB962C8B-B14F-4D97-AF65-F5344CB8AC3E}">
        <p14:creationId xmlns:p14="http://schemas.microsoft.com/office/powerpoint/2010/main" val="2245061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text, gräs, person, fält&#10;&#10;Automatiskt genererad beskrivning">
            <a:extLst>
              <a:ext uri="{FF2B5EF4-FFF2-40B4-BE49-F238E27FC236}">
                <a16:creationId xmlns:a16="http://schemas.microsoft.com/office/drawing/2014/main" id="{821708D1-3949-4EF6-97B5-29700955F4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0" y="1009650"/>
            <a:ext cx="4762500" cy="4838700"/>
          </a:xfrm>
          <a:prstGeom prst="rect">
            <a:avLst/>
          </a:prstGeom>
        </p:spPr>
      </p:pic>
    </p:spTree>
    <p:extLst>
      <p:ext uri="{BB962C8B-B14F-4D97-AF65-F5344CB8AC3E}">
        <p14:creationId xmlns:p14="http://schemas.microsoft.com/office/powerpoint/2010/main" val="2878237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FFDA05-9640-4040-B33E-D46FD0443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latshållare för innehåll 5" descr="En bild som visar person, inomhus, personer, bord&#10;&#10;Automatiskt genererad beskrivning">
            <a:extLst>
              <a:ext uri="{FF2B5EF4-FFF2-40B4-BE49-F238E27FC236}">
                <a16:creationId xmlns:a16="http://schemas.microsoft.com/office/drawing/2014/main" id="{CDFB46E8-4563-403D-8F2D-8957AAF50CBA}"/>
              </a:ext>
            </a:extLst>
          </p:cNvPr>
          <p:cNvPicPr>
            <a:picLocks noChangeAspect="1"/>
          </p:cNvPicPr>
          <p:nvPr/>
        </p:nvPicPr>
        <p:blipFill rotWithShape="1">
          <a:blip r:embed="rId2">
            <a:extLst>
              <a:ext uri="{28A0092B-C50C-407E-A947-70E740481C1C}">
                <a14:useLocalDpi xmlns:a14="http://schemas.microsoft.com/office/drawing/2010/main" val="0"/>
              </a:ext>
            </a:extLst>
          </a:blip>
          <a:srcRect t="12459" b="3376"/>
          <a:stretch/>
        </p:blipFill>
        <p:spPr>
          <a:xfrm>
            <a:off x="20" y="10"/>
            <a:ext cx="12207220" cy="6857990"/>
          </a:xfrm>
          <a:prstGeom prst="rect">
            <a:avLst/>
          </a:prstGeom>
        </p:spPr>
      </p:pic>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3431596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E99ED6D-365F-4CAE-942F-ECA78F74B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CD0FF873-0D97-4AE7-A97E-539910376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latshållare för innehåll 5" descr="En bild som visar bord&#10;&#10;Automatiskt genererad beskrivning">
            <a:extLst>
              <a:ext uri="{FF2B5EF4-FFF2-40B4-BE49-F238E27FC236}">
                <a16:creationId xmlns:a16="http://schemas.microsoft.com/office/drawing/2014/main" id="{67DED86A-30DD-497D-8F5C-D6FC6190BFFF}"/>
              </a:ext>
            </a:extLst>
          </p:cNvPr>
          <p:cNvPicPr>
            <a:picLocks noGrp="1" noChangeAspect="1"/>
          </p:cNvPicPr>
          <p:nvPr>
            <p:ph idx="1"/>
          </p:nvPr>
        </p:nvPicPr>
        <p:blipFill>
          <a:blip r:embed="rId2"/>
          <a:stretch>
            <a:fillRect/>
          </a:stretch>
        </p:blipFill>
        <p:spPr>
          <a:xfrm>
            <a:off x="2478028" y="643467"/>
            <a:ext cx="6793984" cy="5571066"/>
          </a:xfrm>
          <a:prstGeom prst="rect">
            <a:avLst/>
          </a:prstGeom>
        </p:spPr>
      </p:pic>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1224081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text, tecken&#10;&#10;Automatiskt genererad beskrivning">
            <a:extLst>
              <a:ext uri="{FF2B5EF4-FFF2-40B4-BE49-F238E27FC236}">
                <a16:creationId xmlns:a16="http://schemas.microsoft.com/office/drawing/2014/main" id="{78383EBE-1BF5-41ED-8F06-C56BFBDE9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442" y="640081"/>
            <a:ext cx="4334549" cy="3825240"/>
          </a:xfrm>
          <a:prstGeom prst="rect">
            <a:avLst/>
          </a:prstGeom>
        </p:spPr>
      </p:pic>
      <p:pic>
        <p:nvPicPr>
          <p:cNvPr id="4" name="Bildobjekt 3">
            <a:extLst>
              <a:ext uri="{FF2B5EF4-FFF2-40B4-BE49-F238E27FC236}">
                <a16:creationId xmlns:a16="http://schemas.microsoft.com/office/drawing/2014/main" id="{69E5122D-E5E7-43EA-98A8-8FFCF3DA4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0867" y="640081"/>
            <a:ext cx="4526912" cy="3825240"/>
          </a:xfrm>
          <a:prstGeom prst="rect">
            <a:avLst/>
          </a:prstGeom>
        </p:spPr>
      </p:pic>
    </p:spTree>
    <p:extLst>
      <p:ext uri="{BB962C8B-B14F-4D97-AF65-F5344CB8AC3E}">
        <p14:creationId xmlns:p14="http://schemas.microsoft.com/office/powerpoint/2010/main" val="995429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p:txBody>
          <a:bodyPr>
            <a:normAutofit/>
          </a:bodyPr>
          <a:lstStyle/>
          <a:p>
            <a:endParaRPr lang="sv-SE" dirty="0"/>
          </a:p>
        </p:txBody>
      </p:sp>
      <p:sp>
        <p:nvSpPr>
          <p:cNvPr id="3" name="Platshållare för innehåll 2">
            <a:extLst>
              <a:ext uri="{FF2B5EF4-FFF2-40B4-BE49-F238E27FC236}">
                <a16:creationId xmlns:a16="http://schemas.microsoft.com/office/drawing/2014/main" id="{E4B271AC-6291-495E-A691-325967C36721}"/>
              </a:ext>
            </a:extLst>
          </p:cNvPr>
          <p:cNvSpPr>
            <a:spLocks noGrp="1"/>
          </p:cNvSpPr>
          <p:nvPr>
            <p:ph idx="1"/>
          </p:nvPr>
        </p:nvSpPr>
        <p:spPr/>
        <p:txBody>
          <a:bodyPr/>
          <a:lstStyle/>
          <a:p>
            <a:endParaRPr lang="sv-SE"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2247775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p:txBody>
          <a:bodyPr>
            <a:normAutofit/>
          </a:bodyPr>
          <a:lstStyle/>
          <a:p>
            <a:endParaRPr lang="sv-SE" dirty="0"/>
          </a:p>
        </p:txBody>
      </p:sp>
      <p:sp>
        <p:nvSpPr>
          <p:cNvPr id="3" name="Platshållare för innehåll 2">
            <a:extLst>
              <a:ext uri="{FF2B5EF4-FFF2-40B4-BE49-F238E27FC236}">
                <a16:creationId xmlns:a16="http://schemas.microsoft.com/office/drawing/2014/main" id="{E4B271AC-6291-495E-A691-325967C36721}"/>
              </a:ext>
            </a:extLst>
          </p:cNvPr>
          <p:cNvSpPr>
            <a:spLocks noGrp="1"/>
          </p:cNvSpPr>
          <p:nvPr>
            <p:ph idx="1"/>
          </p:nvPr>
        </p:nvSpPr>
        <p:spPr/>
        <p:txBody>
          <a:bodyPr/>
          <a:lstStyle/>
          <a:p>
            <a:endParaRPr lang="sv-SE"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1991092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49A41-6252-4B81-ADD6-EF3C3904FD8E}"/>
              </a:ext>
            </a:extLst>
          </p:cNvPr>
          <p:cNvSpPr>
            <a:spLocks noGrp="1"/>
          </p:cNvSpPr>
          <p:nvPr>
            <p:ph type="title"/>
          </p:nvPr>
        </p:nvSpPr>
        <p:spPr/>
        <p:txBody>
          <a:bodyPr>
            <a:normAutofit/>
          </a:bodyPr>
          <a:lstStyle/>
          <a:p>
            <a:endParaRPr lang="sv-SE" dirty="0"/>
          </a:p>
        </p:txBody>
      </p:sp>
      <p:sp>
        <p:nvSpPr>
          <p:cNvPr id="3" name="Platshållare för innehåll 2">
            <a:extLst>
              <a:ext uri="{FF2B5EF4-FFF2-40B4-BE49-F238E27FC236}">
                <a16:creationId xmlns:a16="http://schemas.microsoft.com/office/drawing/2014/main" id="{E4B271AC-6291-495E-A691-325967C36721}"/>
              </a:ext>
            </a:extLst>
          </p:cNvPr>
          <p:cNvSpPr>
            <a:spLocks noGrp="1"/>
          </p:cNvSpPr>
          <p:nvPr>
            <p:ph idx="1"/>
          </p:nvPr>
        </p:nvSpPr>
        <p:spPr/>
        <p:txBody>
          <a:bodyPr/>
          <a:lstStyle/>
          <a:p>
            <a:endParaRPr lang="sv-SE" dirty="0"/>
          </a:p>
        </p:txBody>
      </p:sp>
      <p:pic>
        <p:nvPicPr>
          <p:cNvPr id="4" name="Bildobjekt 3" descr="En bild som visar byggnad, fönster, klocka&#10;&#10;Automatiskt genererad beskrivning">
            <a:extLst>
              <a:ext uri="{FF2B5EF4-FFF2-40B4-BE49-F238E27FC236}">
                <a16:creationId xmlns:a16="http://schemas.microsoft.com/office/drawing/2014/main" id="{7BAFA416-26C7-4EDE-8CAE-8FD8D4E6F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2584" y="6043026"/>
            <a:ext cx="767408" cy="698342"/>
          </a:xfrm>
          <a:prstGeom prst="rect">
            <a:avLst/>
          </a:prstGeom>
        </p:spPr>
      </p:pic>
    </p:spTree>
    <p:extLst>
      <p:ext uri="{BB962C8B-B14F-4D97-AF65-F5344CB8AC3E}">
        <p14:creationId xmlns:p14="http://schemas.microsoft.com/office/powerpoint/2010/main" val="362143864"/>
      </p:ext>
    </p:extLst>
  </p:cSld>
  <p:clrMapOvr>
    <a:masterClrMapping/>
  </p:clrMapOvr>
</p:sld>
</file>

<file path=ppt/theme/theme1.xml><?xml version="1.0" encoding="utf-8"?>
<a:theme xmlns:a="http://schemas.openxmlformats.org/drawingml/2006/main" name="Vy">
  <a:themeElements>
    <a:clrScheme name="Vy">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y">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y">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1593</Words>
  <Application>Microsoft Macintosh PowerPoint</Application>
  <PresentationFormat>Bredbild</PresentationFormat>
  <Paragraphs>312</Paragraphs>
  <Slides>36</Slides>
  <Notes>1</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36</vt:i4>
      </vt:variant>
    </vt:vector>
  </HeadingPairs>
  <TitlesOfParts>
    <vt:vector size="47" baseType="lpstr">
      <vt:lpstr>Arial</vt:lpstr>
      <vt:lpstr>Arial Black</vt:lpstr>
      <vt:lpstr>Bell MT</vt:lpstr>
      <vt:lpstr>Calibri</vt:lpstr>
      <vt:lpstr>Century Schoolbook</vt:lpstr>
      <vt:lpstr>Palatino Linotype</vt:lpstr>
      <vt:lpstr>Symbol</vt:lpstr>
      <vt:lpstr>Verdana</vt:lpstr>
      <vt:lpstr>Wingdings</vt:lpstr>
      <vt:lpstr>Wingdings 2</vt:lpstr>
      <vt:lpstr>Vy</vt:lpstr>
      <vt:lpstr>Välkommen till årets ledarkick-off   För att mötet ska flyta på så smidigt som möjligt gör gärna följande:   Stäng av kamera och mikrofon Vill du ställa en fråga, skriv antingen frågan direkt i chatten eller begär ordet     </vt:lpstr>
      <vt:lpstr>Kick-off   </vt:lpstr>
      <vt:lpstr>AGENDA</vt:lpstr>
      <vt:lpstr>Hittarps IK  2020 &gt; 2021</vt:lpstr>
      <vt:lpstr>PowerPoint-presentation</vt:lpstr>
      <vt:lpstr>PowerPoint-presentation</vt:lpstr>
      <vt:lpstr> </vt:lpstr>
      <vt:lpstr>PowerPoint-presentation</vt:lpstr>
      <vt:lpstr>PowerPoint-presentation</vt:lpstr>
      <vt:lpstr>Arrangemang 2021     </vt:lpstr>
      <vt:lpstr>Utbilda, Utveckla, Uppfostra - social hållbarhet genom riktade initiativ för att utveckla individen - På plan, På bänken, På läktaren </vt:lpstr>
      <vt:lpstr>PowerPoint-presentation</vt:lpstr>
      <vt:lpstr>Beställ via formulär i SportAdmin</vt:lpstr>
      <vt:lpstr>PowerPoint-presentation</vt:lpstr>
      <vt:lpstr>PowerPoint-presentation</vt:lpstr>
      <vt:lpstr>Budget 2021     </vt:lpstr>
      <vt:lpstr>Medlems- och träningsavgifter</vt:lpstr>
      <vt:lpstr>Lagkassor – vi följer Skatteverkets och RF’s riktlinjer kring hantering av lagkassor </vt:lpstr>
      <vt:lpstr>Material – bidrag till varje lag baserat på antal medlemmar i gruppen</vt:lpstr>
      <vt:lpstr>Blandat</vt:lpstr>
      <vt:lpstr>PowerPoint-presentation</vt:lpstr>
      <vt:lpstr>Praktiska saker</vt:lpstr>
      <vt:lpstr>VISION</vt:lpstr>
      <vt:lpstr>Framgångsfaktorer</vt:lpstr>
      <vt:lpstr>Spelarutvecklingsplan HIK?</vt:lpstr>
      <vt:lpstr>Nivåanpassning/uppflyttning:</vt:lpstr>
      <vt:lpstr>PowerPoint-presentation</vt:lpstr>
      <vt:lpstr>PowerPoint-presentation</vt:lpstr>
      <vt:lpstr>Skånes FF SUP-ansvarig (Fotbollsansvarig HIK)</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Välkommen till årets ledarkick-off   För att mötet ska flyta på så smidigt som möjligt gör gärna följande:   Stäng av kamera och mikrofon Vill du ställa en fråga, skriv antingen frågan direkt i chatten eller begär ordet     </dc:title>
  <dc:creator>Fredrik Elgström</dc:creator>
  <cp:lastModifiedBy>Christoffer Andersson</cp:lastModifiedBy>
  <cp:revision>2</cp:revision>
  <dcterms:created xsi:type="dcterms:W3CDTF">2021-01-20T11:34:14Z</dcterms:created>
  <dcterms:modified xsi:type="dcterms:W3CDTF">2021-01-22T10:27:02Z</dcterms:modified>
</cp:coreProperties>
</file>