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9" r:id="rId2"/>
    <p:sldId id="258" r:id="rId3"/>
    <p:sldId id="256" r:id="rId4"/>
    <p:sldId id="257" r:id="rId5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F2FD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603"/>
    <p:restoredTop sz="81250" autoAdjust="0"/>
  </p:normalViewPr>
  <p:slideViewPr>
    <p:cSldViewPr snapToGrid="0" snapToObjects="1">
      <p:cViewPr varScale="1">
        <p:scale>
          <a:sx n="109" d="100"/>
          <a:sy n="109" d="100"/>
        </p:scale>
        <p:origin x="200" y="46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94" d="100"/>
          <a:sy n="94" d="100"/>
        </p:scale>
        <p:origin x="3752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sv-SE" dirty="0"/>
              <a:t>Värnamo Simsällskap</a:t>
            </a:r>
          </a:p>
        </p:txBody>
      </p:sp>
      <p:sp>
        <p:nvSpPr>
          <p:cNvPr id="3" name="Platshållare fö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0423A2-0006-5342-9091-1F128F49B751}" type="datetimeFigureOut">
              <a:rPr lang="sv-SE" smtClean="0"/>
              <a:t>2019-10-20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sv-SE" dirty="0" err="1"/>
              <a:t>www.varnamoss.se</a:t>
            </a:r>
            <a:endParaRPr lang="sv-SE" dirty="0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2AEDAC-80A8-7840-8650-79DFE09599E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050336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sv-SE" dirty="0"/>
              <a:t>Värnamo Simsällskap</a:t>
            </a:r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40485C-4DC2-214C-88AF-F06816995310}" type="datetimeFigureOut">
              <a:rPr lang="sv-SE" smtClean="0"/>
              <a:t>2019-10-20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sv-SE" dirty="0" err="1"/>
              <a:t>www.varnamoss.se</a:t>
            </a:r>
            <a:endParaRPr lang="sv-SE" dirty="0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B15C4E-51C3-B44A-A2AC-11373D90223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733434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B15C4E-51C3-B44A-A2AC-11373D90223F}" type="slidenum">
              <a:rPr lang="sv-SE" smtClean="0"/>
              <a:t>3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2027652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B15C4E-51C3-B44A-A2AC-11373D90223F}" type="slidenum">
              <a:rPr lang="sv-SE" smtClean="0"/>
              <a:t>4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29217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emf"/><Relationship Id="rId4" Type="http://schemas.microsoft.com/office/2007/relationships/hdphoto" Target="../media/hdphoto1.wdp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524" y="1310733"/>
            <a:ext cx="7619676" cy="11025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l">
              <a:defRPr sz="5400" b="1"/>
            </a:lvl1pPr>
          </a:lstStyle>
          <a:p>
            <a:r>
              <a:rPr lang="sv-SE" dirty="0" err="1"/>
              <a:t>Click</a:t>
            </a:r>
            <a:r>
              <a:rPr lang="sv-SE" dirty="0"/>
              <a:t> </a:t>
            </a:r>
            <a:r>
              <a:rPr lang="sv-SE" dirty="0" err="1"/>
              <a:t>to</a:t>
            </a:r>
            <a:r>
              <a:rPr lang="sv-SE" dirty="0"/>
              <a:t> </a:t>
            </a:r>
            <a:r>
              <a:rPr lang="sv-SE" dirty="0" err="1"/>
              <a:t>edit</a:t>
            </a:r>
            <a:r>
              <a:rPr lang="sv-SE" dirty="0"/>
              <a:t> Master </a:t>
            </a:r>
            <a:r>
              <a:rPr lang="sv-SE" dirty="0" err="1"/>
              <a:t>title</a:t>
            </a:r>
            <a:r>
              <a:rPr lang="sv-SE" dirty="0"/>
              <a:t>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524" y="2510600"/>
            <a:ext cx="6933876" cy="13144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dirty="0" err="1"/>
              <a:t>Click</a:t>
            </a:r>
            <a:r>
              <a:rPr lang="sv-SE" dirty="0"/>
              <a:t> to </a:t>
            </a:r>
            <a:r>
              <a:rPr lang="sv-SE" dirty="0" err="1"/>
              <a:t>edit</a:t>
            </a:r>
            <a:r>
              <a:rPr lang="sv-SE" dirty="0"/>
              <a:t> Master </a:t>
            </a:r>
            <a:r>
              <a:rPr lang="sv-SE" dirty="0" err="1"/>
              <a:t>subtitle</a:t>
            </a:r>
            <a:r>
              <a:rPr lang="sv-SE" dirty="0"/>
              <a:t> style</a:t>
            </a:r>
            <a:endParaRPr lang="en-US" dirty="0"/>
          </a:p>
        </p:txBody>
      </p:sp>
      <p:sp>
        <p:nvSpPr>
          <p:cNvPr id="6" name="textruta 5">
            <a:extLst>
              <a:ext uri="{FF2B5EF4-FFF2-40B4-BE49-F238E27FC236}">
                <a16:creationId xmlns:a16="http://schemas.microsoft.com/office/drawing/2014/main" id="{6C16C839-B126-6845-8FA9-A1BB795690A1}"/>
              </a:ext>
            </a:extLst>
          </p:cNvPr>
          <p:cNvSpPr txBox="1"/>
          <p:nvPr userDrawn="1"/>
        </p:nvSpPr>
        <p:spPr>
          <a:xfrm>
            <a:off x="7559750" y="4752752"/>
            <a:ext cx="150669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www.varnamoss.se</a:t>
            </a:r>
            <a:endParaRPr lang="sv-SE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9FF080FE-D7AD-AA4A-BC32-E5704047E1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72" y="144907"/>
            <a:ext cx="684352" cy="81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148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2000">
                <a:solidFill>
                  <a:schemeClr val="accent1"/>
                </a:solidFill>
              </a:defRPr>
            </a:lvl1pPr>
          </a:lstStyle>
          <a:p>
            <a:r>
              <a:rPr lang="sv-SE" dirty="0" err="1"/>
              <a:t>Click</a:t>
            </a:r>
            <a:r>
              <a:rPr lang="sv-SE" dirty="0"/>
              <a:t> </a:t>
            </a:r>
            <a:r>
              <a:rPr lang="sv-SE" dirty="0" err="1"/>
              <a:t>to</a:t>
            </a:r>
            <a:r>
              <a:rPr lang="sv-SE" dirty="0"/>
              <a:t> </a:t>
            </a:r>
            <a:r>
              <a:rPr lang="sv-SE" dirty="0" err="1"/>
              <a:t>edit</a:t>
            </a:r>
            <a:r>
              <a:rPr lang="sv-SE" dirty="0"/>
              <a:t> Master </a:t>
            </a:r>
            <a:r>
              <a:rPr lang="sv-SE" dirty="0" err="1"/>
              <a:t>title</a:t>
            </a:r>
            <a:r>
              <a:rPr lang="sv-SE" dirty="0"/>
              <a:t>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4152034" cy="3394472"/>
          </a:xfrm>
        </p:spPr>
        <p:txBody>
          <a:bodyPr>
            <a:normAutofit/>
          </a:bodyPr>
          <a:lstStyle>
            <a:lvl1pPr>
              <a:defRPr lang="sv-SE" sz="1800" kern="1200" dirty="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>
              <a:defRPr lang="sv-SE" sz="1800" kern="1200" dirty="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>
              <a:defRPr lang="sv-SE" sz="1800" kern="1200" dirty="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>
              <a:defRPr lang="sv-SE" sz="1800" kern="1200" dirty="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>
              <a:defRPr lang="en-US" sz="1800" kern="1200" dirty="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</a:lstStyle>
          <a:p>
            <a:pPr lvl="0"/>
            <a:r>
              <a:rPr lang="sv-SE" dirty="0" err="1"/>
              <a:t>Click</a:t>
            </a:r>
            <a:r>
              <a:rPr lang="sv-SE" dirty="0"/>
              <a:t> to </a:t>
            </a:r>
            <a:r>
              <a:rPr lang="sv-SE" dirty="0" err="1"/>
              <a:t>edit</a:t>
            </a:r>
            <a:r>
              <a:rPr lang="sv-SE" dirty="0"/>
              <a:t> Master text </a:t>
            </a:r>
            <a:r>
              <a:rPr lang="sv-SE" dirty="0" err="1"/>
              <a:t>styles</a:t>
            </a:r>
            <a:endParaRPr lang="sv-SE" dirty="0"/>
          </a:p>
          <a:p>
            <a:pPr lvl="1"/>
            <a:r>
              <a:rPr lang="sv-SE" dirty="0"/>
              <a:t>Second </a:t>
            </a:r>
            <a:r>
              <a:rPr lang="sv-SE" dirty="0" err="1"/>
              <a:t>level</a:t>
            </a:r>
            <a:endParaRPr lang="sv-SE" dirty="0"/>
          </a:p>
          <a:p>
            <a:pPr lvl="2"/>
            <a:r>
              <a:rPr lang="sv-SE" dirty="0" err="1"/>
              <a:t>Third</a:t>
            </a:r>
            <a:r>
              <a:rPr lang="sv-SE" dirty="0"/>
              <a:t> </a:t>
            </a:r>
            <a:r>
              <a:rPr lang="sv-SE" dirty="0" err="1"/>
              <a:t>level</a:t>
            </a:r>
            <a:endParaRPr lang="sv-SE" dirty="0"/>
          </a:p>
          <a:p>
            <a:pPr lvl="3"/>
            <a:r>
              <a:rPr lang="sv-SE" dirty="0" err="1"/>
              <a:t>Fourth</a:t>
            </a:r>
            <a:r>
              <a:rPr lang="sv-SE" dirty="0"/>
              <a:t> </a:t>
            </a:r>
            <a:r>
              <a:rPr lang="sv-SE" dirty="0" err="1"/>
              <a:t>level</a:t>
            </a:r>
            <a:endParaRPr lang="sv-SE" dirty="0"/>
          </a:p>
          <a:p>
            <a:pPr lvl="4"/>
            <a:r>
              <a:rPr lang="sv-SE" dirty="0" err="1"/>
              <a:t>Fifth</a:t>
            </a:r>
            <a:r>
              <a:rPr lang="sv-SE" dirty="0"/>
              <a:t> </a:t>
            </a:r>
            <a:r>
              <a:rPr lang="sv-SE" dirty="0" err="1"/>
              <a:t>level</a:t>
            </a:r>
            <a:endParaRPr lang="en-US" dirty="0"/>
          </a:p>
        </p:txBody>
      </p:sp>
      <p:sp>
        <p:nvSpPr>
          <p:cNvPr id="10" name="Platshållare för bild 9"/>
          <p:cNvSpPr>
            <a:spLocks noGrp="1"/>
          </p:cNvSpPr>
          <p:nvPr>
            <p:ph type="pic" sz="quarter" idx="10"/>
          </p:nvPr>
        </p:nvSpPr>
        <p:spPr>
          <a:xfrm>
            <a:off x="4609234" y="1200151"/>
            <a:ext cx="4077566" cy="339447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275933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delning -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524" y="2086551"/>
            <a:ext cx="7656190" cy="1021556"/>
          </a:xfrm>
        </p:spPr>
        <p:txBody>
          <a:bodyPr anchor="t"/>
          <a:lstStyle>
            <a:lvl1pPr algn="l">
              <a:defRPr sz="5400" b="1" cap="none" baseline="0"/>
            </a:lvl1pPr>
          </a:lstStyle>
          <a:p>
            <a:r>
              <a:rPr lang="sv-SE" dirty="0" err="1"/>
              <a:t>Click</a:t>
            </a:r>
            <a:r>
              <a:rPr lang="sv-SE" dirty="0"/>
              <a:t> to </a:t>
            </a:r>
            <a:r>
              <a:rPr lang="sv-SE" dirty="0" err="1"/>
              <a:t>edit</a:t>
            </a:r>
            <a:r>
              <a:rPr lang="sv-SE" dirty="0"/>
              <a:t> Master </a:t>
            </a:r>
            <a:r>
              <a:rPr lang="sv-SE" dirty="0" err="1"/>
              <a:t>title</a:t>
            </a:r>
            <a:r>
              <a:rPr lang="sv-SE" dirty="0"/>
              <a:t>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524" y="961410"/>
            <a:ext cx="7656189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 dirty="0" err="1"/>
              <a:t>Click</a:t>
            </a:r>
            <a:r>
              <a:rPr lang="sv-SE" dirty="0"/>
              <a:t> to </a:t>
            </a:r>
            <a:r>
              <a:rPr lang="sv-SE" dirty="0" err="1"/>
              <a:t>edit</a:t>
            </a:r>
            <a:r>
              <a:rPr lang="sv-SE" dirty="0"/>
              <a:t> Master text </a:t>
            </a:r>
            <a:r>
              <a:rPr lang="sv-SE" dirty="0" err="1"/>
              <a:t>styles</a:t>
            </a:r>
            <a:endParaRPr lang="sv-SE" dirty="0"/>
          </a:p>
        </p:txBody>
      </p:sp>
      <p:sp>
        <p:nvSpPr>
          <p:cNvPr id="4" name="textruta 3">
            <a:extLst>
              <a:ext uri="{FF2B5EF4-FFF2-40B4-BE49-F238E27FC236}">
                <a16:creationId xmlns:a16="http://schemas.microsoft.com/office/drawing/2014/main" id="{DBD6DD40-C3D2-1140-8B2C-CAEB93FD0CC7}"/>
              </a:ext>
            </a:extLst>
          </p:cNvPr>
          <p:cNvSpPr txBox="1"/>
          <p:nvPr userDrawn="1"/>
        </p:nvSpPr>
        <p:spPr>
          <a:xfrm>
            <a:off x="7559750" y="4752752"/>
            <a:ext cx="150669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1200" dirty="0" err="1">
                <a:latin typeface="Arial" panose="020B0604020202020204" pitchFamily="34" charset="0"/>
                <a:cs typeface="Arial" panose="020B0604020202020204" pitchFamily="34" charset="0"/>
              </a:rPr>
              <a:t>www.varnamoss.se</a:t>
            </a:r>
            <a:endParaRPr lang="sv-SE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C398CC7A-1940-8C42-A44D-DE402B7A7E2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72" y="144907"/>
            <a:ext cx="684352" cy="81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952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nktlis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2000" b="0">
                <a:solidFill>
                  <a:schemeClr val="accent1"/>
                </a:solidFill>
              </a:defRPr>
            </a:lvl1pPr>
          </a:lstStyle>
          <a:p>
            <a:r>
              <a:rPr lang="sv-SE" dirty="0" err="1"/>
              <a:t>Click</a:t>
            </a:r>
            <a:r>
              <a:rPr lang="sv-SE" dirty="0"/>
              <a:t> to </a:t>
            </a:r>
            <a:r>
              <a:rPr lang="sv-SE" dirty="0" err="1"/>
              <a:t>edit</a:t>
            </a:r>
            <a:r>
              <a:rPr lang="sv-SE" dirty="0"/>
              <a:t> Master </a:t>
            </a:r>
            <a:r>
              <a:rPr lang="sv-SE" dirty="0" err="1"/>
              <a:t>title</a:t>
            </a:r>
            <a:r>
              <a:rPr lang="sv-SE" dirty="0"/>
              <a:t>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6858000" cy="3394472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dirty="0" err="1"/>
              <a:t>Click</a:t>
            </a:r>
            <a:r>
              <a:rPr lang="sv-SE" dirty="0"/>
              <a:t> to </a:t>
            </a:r>
            <a:r>
              <a:rPr lang="sv-SE" dirty="0" err="1"/>
              <a:t>edit</a:t>
            </a:r>
            <a:r>
              <a:rPr lang="sv-SE" dirty="0"/>
              <a:t> Master text </a:t>
            </a:r>
            <a:r>
              <a:rPr lang="sv-SE" dirty="0" err="1"/>
              <a:t>styles</a:t>
            </a:r>
            <a:endParaRPr lang="sv-SE" dirty="0"/>
          </a:p>
          <a:p>
            <a:pPr lvl="1"/>
            <a:r>
              <a:rPr lang="sv-SE" dirty="0"/>
              <a:t>Second </a:t>
            </a:r>
            <a:r>
              <a:rPr lang="sv-SE" dirty="0" err="1"/>
              <a:t>level</a:t>
            </a:r>
            <a:endParaRPr lang="sv-SE" dirty="0"/>
          </a:p>
          <a:p>
            <a:pPr lvl="2"/>
            <a:r>
              <a:rPr lang="sv-SE" dirty="0" err="1"/>
              <a:t>Third</a:t>
            </a:r>
            <a:r>
              <a:rPr lang="sv-SE" dirty="0"/>
              <a:t> </a:t>
            </a:r>
            <a:r>
              <a:rPr lang="sv-SE" dirty="0" err="1"/>
              <a:t>level</a:t>
            </a:r>
            <a:endParaRPr lang="sv-SE" dirty="0"/>
          </a:p>
          <a:p>
            <a:pPr lvl="3"/>
            <a:r>
              <a:rPr lang="sv-SE" dirty="0" err="1"/>
              <a:t>Fourth</a:t>
            </a:r>
            <a:r>
              <a:rPr lang="sv-SE" dirty="0"/>
              <a:t> </a:t>
            </a:r>
            <a:r>
              <a:rPr lang="sv-SE" dirty="0" err="1"/>
              <a:t>level</a:t>
            </a:r>
            <a:endParaRPr lang="sv-SE" dirty="0"/>
          </a:p>
          <a:p>
            <a:pPr lvl="4"/>
            <a:r>
              <a:rPr lang="sv-SE" dirty="0" err="1"/>
              <a:t>Fifth</a:t>
            </a:r>
            <a:r>
              <a:rPr lang="sv-SE" dirty="0"/>
              <a:t> </a:t>
            </a:r>
            <a:r>
              <a:rPr lang="sv-SE" dirty="0" err="1"/>
              <a:t>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4301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  <p:subTnLst>
                    <p:animClr clrSpc="rgb" dir="cw">
                      <p:cBhvr override="childStyle">
                        <p:cTn dur="1" fill="hold" display="0" masterRel="nextClick" afterEffect="1"/>
                        <p:tgtEl>
                          <p:spTgt spid="3"/>
                        </p:tgtEl>
                        <p:attrNameLst>
                          <p:attrName>ppt_c</p:attrName>
                        </p:attrNameLst>
                      </p:cBhvr>
                      <p:to>
                        <a:schemeClr val="accent1"/>
                      </p:to>
                    </p:animClr>
                  </p:subTnLst>
                </p:cTn>
              </p:par>
            </p:tnLst>
          </p:tmpl>
          <p:tmpl lvl="2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  <p:subTnLst>
                    <p:animClr clrSpc="rgb" dir="cw">
                      <p:cBhvr override="childStyle">
                        <p:cTn dur="1" fill="hold" display="0" masterRel="nextClick" afterEffect="1"/>
                        <p:tgtEl>
                          <p:spTgt spid="3"/>
                        </p:tgtEl>
                        <p:attrNameLst>
                          <p:attrName>ppt_c</p:attrName>
                        </p:attrNameLst>
                      </p:cBhvr>
                      <p:to>
                        <a:schemeClr val="accent1"/>
                      </p:to>
                    </p:animClr>
                  </p:subTnLst>
                </p:cTn>
              </p:par>
            </p:tnLst>
          </p:tmpl>
          <p:tmpl lvl="3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  <p:subTnLst>
                    <p:animClr clrSpc="rgb" dir="cw">
                      <p:cBhvr override="childStyle">
                        <p:cTn dur="1" fill="hold" display="0" masterRel="nextClick" afterEffect="1"/>
                        <p:tgtEl>
                          <p:spTgt spid="3"/>
                        </p:tgtEl>
                        <p:attrNameLst>
                          <p:attrName>ppt_c</p:attrName>
                        </p:attrNameLst>
                      </p:cBhvr>
                      <p:to>
                        <a:schemeClr val="accent1"/>
                      </p:to>
                    </p:animClr>
                  </p:subTnLst>
                </p:cTn>
              </p:par>
            </p:tnLst>
          </p:tmpl>
          <p:tmpl lvl="4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  <p:subTnLst>
                    <p:animClr clrSpc="rgb" dir="cw">
                      <p:cBhvr override="childStyle">
                        <p:cTn dur="1" fill="hold" display="0" masterRel="nextClick" afterEffect="1"/>
                        <p:tgtEl>
                          <p:spTgt spid="3"/>
                        </p:tgtEl>
                        <p:attrNameLst>
                          <p:attrName>ppt_c</p:attrName>
                        </p:attrNameLst>
                      </p:cBhvr>
                      <p:to>
                        <a:schemeClr val="accent1"/>
                      </p:to>
                    </p:animClr>
                  </p:subTnLst>
                </p:cTn>
              </p:par>
            </p:tnLst>
          </p:tmpl>
          <p:tmpl lvl="5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  <p:subTnLst>
                    <p:animClr clrSpc="rgb" dir="cw">
                      <p:cBhvr override="childStyle">
                        <p:cTn dur="1" fill="hold" display="0" masterRel="nextClick" afterEffect="1"/>
                        <p:tgtEl>
                          <p:spTgt spid="3"/>
                        </p:tgtEl>
                        <p:attrNameLst>
                          <p:attrName>ppt_c</p:attrName>
                        </p:attrNameLst>
                      </p:cBhvr>
                      <p:to>
                        <a:schemeClr val="accent1"/>
                      </p:to>
                    </p:animClr>
                  </p:sub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nktlista med under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2000">
                <a:solidFill>
                  <a:schemeClr val="accent1"/>
                </a:solidFill>
              </a:defRPr>
            </a:lvl1pPr>
          </a:lstStyle>
          <a:p>
            <a:r>
              <a:rPr lang="sv-SE" dirty="0" err="1"/>
              <a:t>Click</a:t>
            </a:r>
            <a:r>
              <a:rPr lang="sv-SE" dirty="0"/>
              <a:t> to </a:t>
            </a:r>
            <a:r>
              <a:rPr lang="sv-SE" dirty="0" err="1"/>
              <a:t>edit</a:t>
            </a:r>
            <a:r>
              <a:rPr lang="sv-SE" dirty="0"/>
              <a:t> Master </a:t>
            </a:r>
            <a:r>
              <a:rPr lang="sv-SE" dirty="0" err="1"/>
              <a:t>title</a:t>
            </a:r>
            <a:r>
              <a:rPr lang="sv-SE" dirty="0"/>
              <a:t>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199" y="1151335"/>
            <a:ext cx="6825343" cy="47982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solidFill>
                  <a:schemeClr val="accent2"/>
                </a:soli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sv-SE" dirty="0" err="1"/>
              <a:t>Click</a:t>
            </a:r>
            <a:r>
              <a:rPr lang="sv-SE" dirty="0"/>
              <a:t> to </a:t>
            </a:r>
            <a:r>
              <a:rPr lang="sv-SE" dirty="0" err="1"/>
              <a:t>edit</a:t>
            </a:r>
            <a:r>
              <a:rPr lang="sv-SE" dirty="0"/>
              <a:t> Master text </a:t>
            </a:r>
            <a:r>
              <a:rPr lang="sv-SE" dirty="0" err="1"/>
              <a:t>styles</a:t>
            </a:r>
            <a:endParaRPr lang="sv-SE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199" y="1631156"/>
            <a:ext cx="6825343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dirty="0" err="1"/>
              <a:t>Click</a:t>
            </a:r>
            <a:r>
              <a:rPr lang="sv-SE" dirty="0"/>
              <a:t> to </a:t>
            </a:r>
            <a:r>
              <a:rPr lang="sv-SE" dirty="0" err="1"/>
              <a:t>edit</a:t>
            </a:r>
            <a:r>
              <a:rPr lang="sv-SE" dirty="0"/>
              <a:t> Master text </a:t>
            </a:r>
            <a:r>
              <a:rPr lang="sv-SE" dirty="0" err="1"/>
              <a:t>styles</a:t>
            </a:r>
            <a:endParaRPr lang="sv-SE" dirty="0"/>
          </a:p>
          <a:p>
            <a:pPr lvl="1"/>
            <a:r>
              <a:rPr lang="sv-SE" dirty="0"/>
              <a:t>Second </a:t>
            </a:r>
            <a:r>
              <a:rPr lang="sv-SE" dirty="0" err="1"/>
              <a:t>level</a:t>
            </a:r>
            <a:endParaRPr lang="sv-SE" dirty="0"/>
          </a:p>
          <a:p>
            <a:pPr lvl="2"/>
            <a:r>
              <a:rPr lang="sv-SE" dirty="0" err="1"/>
              <a:t>Third</a:t>
            </a:r>
            <a:r>
              <a:rPr lang="sv-SE" dirty="0"/>
              <a:t> </a:t>
            </a:r>
            <a:r>
              <a:rPr lang="sv-SE" dirty="0" err="1"/>
              <a:t>level</a:t>
            </a:r>
            <a:endParaRPr lang="sv-SE" dirty="0"/>
          </a:p>
          <a:p>
            <a:pPr lvl="3"/>
            <a:r>
              <a:rPr lang="sv-SE" dirty="0" err="1"/>
              <a:t>Fourth</a:t>
            </a:r>
            <a:r>
              <a:rPr lang="sv-SE" dirty="0"/>
              <a:t> </a:t>
            </a:r>
            <a:r>
              <a:rPr lang="sv-SE" dirty="0" err="1"/>
              <a:t>level</a:t>
            </a:r>
            <a:endParaRPr lang="sv-SE" dirty="0"/>
          </a:p>
          <a:p>
            <a:pPr lvl="4"/>
            <a:r>
              <a:rPr lang="sv-SE" dirty="0" err="1"/>
              <a:t>Fifth</a:t>
            </a:r>
            <a:r>
              <a:rPr lang="sv-SE" dirty="0"/>
              <a:t> </a:t>
            </a:r>
            <a:r>
              <a:rPr lang="sv-SE" dirty="0" err="1"/>
              <a:t>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7940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a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lang="en-US" sz="2000" kern="1200" dirty="0">
                <a:solidFill>
                  <a:schemeClr val="accent1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sv-SE" dirty="0" err="1"/>
              <a:t>Click</a:t>
            </a:r>
            <a:r>
              <a:rPr lang="sv-SE" dirty="0"/>
              <a:t> to </a:t>
            </a:r>
            <a:r>
              <a:rPr lang="sv-SE" dirty="0" err="1"/>
              <a:t>edit</a:t>
            </a:r>
            <a:r>
              <a:rPr lang="sv-SE" dirty="0"/>
              <a:t> Master </a:t>
            </a:r>
            <a:r>
              <a:rPr lang="sv-SE" dirty="0" err="1"/>
              <a:t>title</a:t>
            </a:r>
            <a:r>
              <a:rPr lang="sv-SE" dirty="0"/>
              <a:t>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6067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2245" y="1714500"/>
            <a:ext cx="5450983" cy="857250"/>
          </a:xfrm>
        </p:spPr>
        <p:txBody>
          <a:bodyPr>
            <a:normAutofit/>
          </a:bodyPr>
          <a:lstStyle>
            <a:lvl1pPr algn="l">
              <a:defRPr lang="en-US" sz="2000" kern="1200" dirty="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sv-SE" dirty="0" err="1"/>
              <a:t>Click</a:t>
            </a:r>
            <a:r>
              <a:rPr lang="sv-SE" dirty="0"/>
              <a:t> to </a:t>
            </a:r>
            <a:r>
              <a:rPr lang="sv-SE" dirty="0" err="1"/>
              <a:t>edit</a:t>
            </a:r>
            <a:r>
              <a:rPr lang="sv-SE" dirty="0"/>
              <a:t> Master </a:t>
            </a:r>
            <a:r>
              <a:rPr lang="sv-SE" dirty="0" err="1"/>
              <a:t>title</a:t>
            </a:r>
            <a:r>
              <a:rPr lang="sv-SE" dirty="0"/>
              <a:t> style</a:t>
            </a:r>
            <a:endParaRPr lang="en-US" dirty="0"/>
          </a:p>
        </p:txBody>
      </p:sp>
      <p:sp>
        <p:nvSpPr>
          <p:cNvPr id="3" name="textruta 2">
            <a:extLst>
              <a:ext uri="{FF2B5EF4-FFF2-40B4-BE49-F238E27FC236}">
                <a16:creationId xmlns:a16="http://schemas.microsoft.com/office/drawing/2014/main" id="{3386968A-7A45-2540-985F-87A5D62A8D6E}"/>
              </a:ext>
            </a:extLst>
          </p:cNvPr>
          <p:cNvSpPr txBox="1"/>
          <p:nvPr userDrawn="1"/>
        </p:nvSpPr>
        <p:spPr>
          <a:xfrm>
            <a:off x="939355" y="232235"/>
            <a:ext cx="1205779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39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4" name="textruta 3">
            <a:extLst>
              <a:ext uri="{FF2B5EF4-FFF2-40B4-BE49-F238E27FC236}">
                <a16:creationId xmlns:a16="http://schemas.microsoft.com/office/drawing/2014/main" id="{5A5163C1-71C4-5A48-B824-885636E1E672}"/>
              </a:ext>
            </a:extLst>
          </p:cNvPr>
          <p:cNvSpPr txBox="1"/>
          <p:nvPr userDrawn="1"/>
        </p:nvSpPr>
        <p:spPr>
          <a:xfrm>
            <a:off x="6395976" y="2432376"/>
            <a:ext cx="1205779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39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66789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9128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1354" y="3600451"/>
            <a:ext cx="5486400" cy="425054"/>
          </a:xfrm>
        </p:spPr>
        <p:txBody>
          <a:bodyPr anchor="b">
            <a:normAutofit/>
          </a:bodyPr>
          <a:lstStyle>
            <a:lvl1pPr algn="l">
              <a:defRPr sz="1800" b="0">
                <a:solidFill>
                  <a:schemeClr val="accent1"/>
                </a:solidFill>
              </a:defRPr>
            </a:lvl1pPr>
          </a:lstStyle>
          <a:p>
            <a:r>
              <a:rPr lang="sv-SE" dirty="0" err="1"/>
              <a:t>Click</a:t>
            </a:r>
            <a:r>
              <a:rPr lang="sv-SE" dirty="0"/>
              <a:t> to </a:t>
            </a:r>
            <a:r>
              <a:rPr lang="sv-SE" dirty="0" err="1"/>
              <a:t>edit</a:t>
            </a:r>
            <a:r>
              <a:rPr lang="sv-SE" dirty="0"/>
              <a:t> Master </a:t>
            </a:r>
            <a:r>
              <a:rPr lang="sv-SE" dirty="0" err="1"/>
              <a:t>title</a:t>
            </a:r>
            <a:r>
              <a:rPr lang="sv-SE" dirty="0"/>
              <a:t>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61354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sv-SE"/>
              <a:t>Drag picture to placeholder or click icon to add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574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or bild med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9144000" cy="51435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sv-SE"/>
              <a:t>Drag picture to placeholder or click icon to add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1354" y="3600451"/>
            <a:ext cx="5486400" cy="425054"/>
          </a:xfrm>
        </p:spPr>
        <p:txBody>
          <a:bodyPr anchor="b">
            <a:normAutofit/>
          </a:bodyPr>
          <a:lstStyle>
            <a:lvl1pPr algn="l">
              <a:defRPr sz="1800" b="0">
                <a:solidFill>
                  <a:schemeClr val="accent1"/>
                </a:solidFill>
              </a:defRPr>
            </a:lvl1pPr>
          </a:lstStyle>
          <a:p>
            <a:r>
              <a:rPr lang="sv-SE" dirty="0" err="1"/>
              <a:t>Click</a:t>
            </a:r>
            <a:r>
              <a:rPr lang="sv-SE" dirty="0"/>
              <a:t> to </a:t>
            </a:r>
            <a:r>
              <a:rPr lang="sv-SE" dirty="0" err="1"/>
              <a:t>edit</a:t>
            </a:r>
            <a:r>
              <a:rPr lang="sv-SE" dirty="0"/>
              <a:t> Master </a:t>
            </a:r>
            <a:r>
              <a:rPr lang="sv-SE" dirty="0" err="1"/>
              <a:t>title</a:t>
            </a:r>
            <a:r>
              <a:rPr lang="sv-SE" dirty="0"/>
              <a:t>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7497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ölj V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ruta 3">
            <a:extLst>
              <a:ext uri="{FF2B5EF4-FFF2-40B4-BE49-F238E27FC236}">
                <a16:creationId xmlns:a16="http://schemas.microsoft.com/office/drawing/2014/main" id="{DBD6DD40-C3D2-1140-8B2C-CAEB93FD0CC7}"/>
              </a:ext>
            </a:extLst>
          </p:cNvPr>
          <p:cNvSpPr txBox="1"/>
          <p:nvPr userDrawn="1"/>
        </p:nvSpPr>
        <p:spPr>
          <a:xfrm>
            <a:off x="7108858" y="4752752"/>
            <a:ext cx="195758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sv-SE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Följ Värnamo Simsällskap</a:t>
            </a:r>
          </a:p>
        </p:txBody>
      </p:sp>
      <p:grpSp>
        <p:nvGrpSpPr>
          <p:cNvPr id="5" name="Grupp 4">
            <a:extLst>
              <a:ext uri="{FF2B5EF4-FFF2-40B4-BE49-F238E27FC236}">
                <a16:creationId xmlns:a16="http://schemas.microsoft.com/office/drawing/2014/main" id="{2E0F2F41-E79D-BC42-9DE0-167420732937}"/>
              </a:ext>
            </a:extLst>
          </p:cNvPr>
          <p:cNvGrpSpPr/>
          <p:nvPr userDrawn="1"/>
        </p:nvGrpSpPr>
        <p:grpSpPr>
          <a:xfrm>
            <a:off x="3383774" y="2877390"/>
            <a:ext cx="2376451" cy="646269"/>
            <a:chOff x="3544509" y="3072596"/>
            <a:chExt cx="2376451" cy="646269"/>
          </a:xfrm>
        </p:grpSpPr>
        <p:pic>
          <p:nvPicPr>
            <p:cNvPr id="7" name="Bildobjekt 6" descr="FB-f-Logo__white_50.png">
              <a:extLst>
                <a:ext uri="{FF2B5EF4-FFF2-40B4-BE49-F238E27FC236}">
                  <a16:creationId xmlns:a16="http://schemas.microsoft.com/office/drawing/2014/main" id="{485ED83B-1C15-6849-81E7-C310CC0708D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44509" y="3077916"/>
              <a:ext cx="573484" cy="640949"/>
            </a:xfrm>
            <a:prstGeom prst="rect">
              <a:avLst/>
            </a:prstGeom>
          </p:spPr>
        </p:pic>
        <p:pic>
          <p:nvPicPr>
            <p:cNvPr id="8" name="Bildobjekt 7">
              <a:extLst>
                <a:ext uri="{FF2B5EF4-FFF2-40B4-BE49-F238E27FC236}">
                  <a16:creationId xmlns:a16="http://schemas.microsoft.com/office/drawing/2014/main" id="{8B14B02B-28CC-8749-B381-CD4A9360FEE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1500"/>
                      </a14:imgEffect>
                      <a14:imgEffect>
                        <a14:saturation sat="400000"/>
                      </a14:imgEffect>
                      <a14:imgEffect>
                        <a14:brightnessContrast bright="100000" contras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273260" y="3072596"/>
              <a:ext cx="647700" cy="646269"/>
            </a:xfrm>
            <a:prstGeom prst="rect">
              <a:avLst/>
            </a:prstGeom>
            <a:solidFill>
              <a:schemeClr val="bg1">
                <a:alpha val="0"/>
              </a:schemeClr>
            </a:solidFill>
          </p:spPr>
        </p:pic>
      </p:grpSp>
      <p:pic>
        <p:nvPicPr>
          <p:cNvPr id="9" name="Bildobjekt 8">
            <a:extLst>
              <a:ext uri="{FF2B5EF4-FFF2-40B4-BE49-F238E27FC236}">
                <a16:creationId xmlns:a16="http://schemas.microsoft.com/office/drawing/2014/main" id="{E20BAB28-E70D-A745-8E76-7B57134C136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72" y="144907"/>
            <a:ext cx="684352" cy="816503"/>
          </a:xfrm>
          <a:prstGeom prst="rect">
            <a:avLst/>
          </a:prstGeom>
        </p:spPr>
      </p:pic>
      <p:sp>
        <p:nvSpPr>
          <p:cNvPr id="10" name="Rektangel 9">
            <a:extLst>
              <a:ext uri="{FF2B5EF4-FFF2-40B4-BE49-F238E27FC236}">
                <a16:creationId xmlns:a16="http://schemas.microsoft.com/office/drawing/2014/main" id="{2F903201-64EF-634E-B4F4-380E160B76A2}"/>
              </a:ext>
            </a:extLst>
          </p:cNvPr>
          <p:cNvSpPr/>
          <p:nvPr userDrawn="1"/>
        </p:nvSpPr>
        <p:spPr>
          <a:xfrm>
            <a:off x="1630522" y="1749130"/>
            <a:ext cx="58829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sv-SE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www.varnamoss.se</a:t>
            </a:r>
            <a:endParaRPr lang="sv-SE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8990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dirty="0" err="1"/>
              <a:t>Click</a:t>
            </a:r>
            <a:r>
              <a:rPr lang="sv-SE" dirty="0"/>
              <a:t> </a:t>
            </a:r>
            <a:r>
              <a:rPr lang="sv-SE" dirty="0" err="1"/>
              <a:t>to</a:t>
            </a:r>
            <a:r>
              <a:rPr lang="sv-SE" dirty="0"/>
              <a:t> </a:t>
            </a:r>
            <a:r>
              <a:rPr lang="sv-SE" dirty="0" err="1"/>
              <a:t>edit</a:t>
            </a:r>
            <a:r>
              <a:rPr lang="sv-SE" dirty="0"/>
              <a:t> Master </a:t>
            </a:r>
            <a:r>
              <a:rPr lang="sv-SE" dirty="0" err="1"/>
              <a:t>title</a:t>
            </a:r>
            <a:r>
              <a:rPr lang="sv-SE" dirty="0"/>
              <a:t>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dirty="0" err="1"/>
              <a:t>Click</a:t>
            </a:r>
            <a:r>
              <a:rPr lang="sv-SE" dirty="0"/>
              <a:t> </a:t>
            </a:r>
            <a:r>
              <a:rPr lang="sv-SE" dirty="0" err="1"/>
              <a:t>to</a:t>
            </a:r>
            <a:r>
              <a:rPr lang="sv-SE" dirty="0"/>
              <a:t> </a:t>
            </a:r>
            <a:r>
              <a:rPr lang="sv-SE" dirty="0" err="1"/>
              <a:t>edit</a:t>
            </a:r>
            <a:r>
              <a:rPr lang="sv-SE" dirty="0"/>
              <a:t> Master text </a:t>
            </a:r>
            <a:r>
              <a:rPr lang="sv-SE" dirty="0" err="1"/>
              <a:t>styles</a:t>
            </a:r>
            <a:endParaRPr lang="sv-SE" dirty="0"/>
          </a:p>
          <a:p>
            <a:pPr lvl="1"/>
            <a:r>
              <a:rPr lang="sv-SE" dirty="0"/>
              <a:t>Second </a:t>
            </a:r>
            <a:r>
              <a:rPr lang="sv-SE" dirty="0" err="1"/>
              <a:t>level</a:t>
            </a:r>
            <a:endParaRPr lang="sv-SE" dirty="0"/>
          </a:p>
          <a:p>
            <a:pPr lvl="2"/>
            <a:r>
              <a:rPr lang="sv-SE" dirty="0" err="1"/>
              <a:t>Third</a:t>
            </a:r>
            <a:r>
              <a:rPr lang="sv-SE" dirty="0"/>
              <a:t> </a:t>
            </a:r>
            <a:r>
              <a:rPr lang="sv-SE" dirty="0" err="1"/>
              <a:t>level</a:t>
            </a:r>
            <a:endParaRPr lang="sv-SE" dirty="0"/>
          </a:p>
          <a:p>
            <a:pPr lvl="3"/>
            <a:r>
              <a:rPr lang="sv-SE" dirty="0" err="1"/>
              <a:t>Fourth</a:t>
            </a:r>
            <a:r>
              <a:rPr lang="sv-SE" dirty="0"/>
              <a:t> </a:t>
            </a:r>
            <a:r>
              <a:rPr lang="sv-SE" dirty="0" err="1"/>
              <a:t>level</a:t>
            </a:r>
            <a:endParaRPr lang="sv-SE" dirty="0"/>
          </a:p>
          <a:p>
            <a:pPr lvl="4"/>
            <a:r>
              <a:rPr lang="sv-SE" dirty="0" err="1"/>
              <a:t>Fifth</a:t>
            </a:r>
            <a:r>
              <a:rPr lang="sv-SE" dirty="0"/>
              <a:t> </a:t>
            </a:r>
            <a:r>
              <a:rPr lang="sv-SE" dirty="0" err="1"/>
              <a:t>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</a:lstStyle>
          <a:p>
            <a:fld id="{6BFECD78-3C8E-49F2-8FAB-59489D168ABB}" type="datetimeFigureOut">
              <a:rPr lang="en-US" smtClean="0"/>
              <a:pPr/>
              <a:t>10/20/19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</a:lstStyle>
          <a:p>
            <a:fld id="{0FB56013-B943-42BA-886F-6F9D4EB85E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5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0" r:id="rId7"/>
    <p:sldLayoutId id="2147483655" r:id="rId8"/>
    <p:sldLayoutId id="2147483657" r:id="rId9"/>
    <p:sldLayoutId id="2147483661" r:id="rId10"/>
    <p:sldLayoutId id="2147483659" r:id="rId11"/>
  </p:sldLayoutIdLst>
  <p:txStyles>
    <p:titleStyle>
      <a:lvl1pPr algn="ctr" defTabSz="914377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342891" indent="-342891" algn="l" defTabSz="914377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Arial"/>
          <a:ea typeface="+mn-ea"/>
          <a:cs typeface="Arial"/>
        </a:defRPr>
      </a:lvl1pPr>
      <a:lvl2pPr marL="742932" indent="-285744" algn="l" defTabSz="914377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Arial"/>
          <a:ea typeface="+mn-ea"/>
          <a:cs typeface="Arial"/>
        </a:defRPr>
      </a:lvl2pPr>
      <a:lvl3pPr marL="1142971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/>
          <a:ea typeface="+mn-ea"/>
          <a:cs typeface="Arial"/>
        </a:defRPr>
      </a:lvl3pPr>
      <a:lvl4pPr marL="1600160" indent="-228594" algn="l" defTabSz="914377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"/>
          <a:ea typeface="+mn-ea"/>
          <a:cs typeface="Arial"/>
        </a:defRPr>
      </a:lvl4pPr>
      <a:lvl5pPr marL="2057349" indent="-228594" algn="l" defTabSz="914377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Arial"/>
          <a:ea typeface="+mn-ea"/>
          <a:cs typeface="Arial"/>
        </a:defRPr>
      </a:lvl5pPr>
      <a:lvl6pPr marL="2514537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Iwpi1Lm6dFo" TargetMode="Externa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AA47735F-20F9-1F41-ABBF-2D29841271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522" y="1465384"/>
            <a:ext cx="2655277" cy="29450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v-SE" sz="2800" dirty="0"/>
              <a:t>...och i övrigt de svarta mallsidorna.</a:t>
            </a:r>
          </a:p>
        </p:txBody>
      </p:sp>
      <p:pic>
        <p:nvPicPr>
          <p:cNvPr id="8" name="Bildobjekt 7">
            <a:extLst>
              <a:ext uri="{FF2B5EF4-FFF2-40B4-BE49-F238E27FC236}">
                <a16:creationId xmlns:a16="http://schemas.microsoft.com/office/drawing/2014/main" id="{4A7CC01F-F777-2246-8687-CBA46B6D84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1799" y="1191846"/>
            <a:ext cx="6172200" cy="3111500"/>
          </a:xfrm>
          <a:prstGeom prst="rect">
            <a:avLst/>
          </a:prstGeom>
        </p:spPr>
      </p:pic>
      <p:sp>
        <p:nvSpPr>
          <p:cNvPr id="9" name="Rektangel 8">
            <a:extLst>
              <a:ext uri="{FF2B5EF4-FFF2-40B4-BE49-F238E27FC236}">
                <a16:creationId xmlns:a16="http://schemas.microsoft.com/office/drawing/2014/main" id="{ED036530-281E-1B44-A0C7-47CDB28D6FF5}"/>
              </a:ext>
            </a:extLst>
          </p:cNvPr>
          <p:cNvSpPr/>
          <p:nvPr/>
        </p:nvSpPr>
        <p:spPr>
          <a:xfrm>
            <a:off x="316522" y="369669"/>
            <a:ext cx="88274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3200" dirty="0"/>
              <a:t>Använd ”Rubrikbilden” för rubrik eller nytt avsnitt…</a:t>
            </a:r>
          </a:p>
        </p:txBody>
      </p:sp>
    </p:spTree>
    <p:extLst>
      <p:ext uri="{BB962C8B-B14F-4D97-AF65-F5344CB8AC3E}">
        <p14:creationId xmlns:p14="http://schemas.microsoft.com/office/powerpoint/2010/main" val="496591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96DCBCF-341F-CF4E-8025-D152EA2B4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Råd till presentatör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ACCA9BA5-37A6-3C42-A828-F596362F17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199" y="1151335"/>
            <a:ext cx="5689601" cy="479822"/>
          </a:xfrm>
        </p:spPr>
        <p:txBody>
          <a:bodyPr>
            <a:normAutofit fontScale="92500" lnSpcReduction="20000"/>
          </a:bodyPr>
          <a:lstStyle/>
          <a:p>
            <a:r>
              <a:rPr lang="sv-SE" sz="1600" dirty="0"/>
              <a:t>Mallen bygger på David Phillips tankar kring en bra presentation och kan sammanfattas i: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A96FD10C-0DA7-2B44-8909-420EA2E90A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199" y="1910080"/>
            <a:ext cx="6825343" cy="2946400"/>
          </a:xfrm>
        </p:spPr>
        <p:txBody>
          <a:bodyPr>
            <a:normAutofit/>
          </a:bodyPr>
          <a:lstStyle/>
          <a:p>
            <a:r>
              <a:rPr lang="sv-SE" sz="1400" dirty="0"/>
              <a:t>Det är jag som är presentationen och presentationen ska förtydliga mitt budskap.</a:t>
            </a:r>
          </a:p>
          <a:p>
            <a:r>
              <a:rPr lang="sv-SE" sz="1400" dirty="0"/>
              <a:t>Ett budskap per </a:t>
            </a:r>
            <a:r>
              <a:rPr lang="sv-SE" sz="1400" dirty="0" err="1"/>
              <a:t>slide</a:t>
            </a:r>
            <a:r>
              <a:rPr lang="sv-SE" sz="1400" dirty="0"/>
              <a:t>.</a:t>
            </a:r>
          </a:p>
          <a:p>
            <a:r>
              <a:rPr lang="sv-SE" sz="1400" dirty="0"/>
              <a:t>Svart bakgrund ger bäst kontrast</a:t>
            </a:r>
          </a:p>
          <a:p>
            <a:r>
              <a:rPr lang="sv-SE" sz="1400" dirty="0"/>
              <a:t>Helst max sex element på </a:t>
            </a:r>
            <a:r>
              <a:rPr lang="sv-SE" sz="1400" dirty="0" err="1"/>
              <a:t>slide</a:t>
            </a:r>
            <a:r>
              <a:rPr lang="sv-SE" sz="1400" dirty="0"/>
              <a:t>. Hellre många </a:t>
            </a:r>
            <a:r>
              <a:rPr lang="sv-SE" sz="1400" dirty="0" err="1"/>
              <a:t>slides</a:t>
            </a:r>
            <a:r>
              <a:rPr lang="sv-SE" sz="1400" dirty="0"/>
              <a:t> med tydligt budskap på varje än tvärt om.</a:t>
            </a:r>
          </a:p>
          <a:p>
            <a:r>
              <a:rPr lang="sv-SE" sz="1400" dirty="0"/>
              <a:t>Stäng ner </a:t>
            </a:r>
            <a:r>
              <a:rPr lang="sv-SE" sz="1400" dirty="0" err="1"/>
              <a:t>ppt:n</a:t>
            </a:r>
            <a:r>
              <a:rPr lang="sv-SE" sz="1400" dirty="0"/>
              <a:t> när jag pratar (b på tangentbordet eller via en </a:t>
            </a:r>
            <a:r>
              <a:rPr lang="sv-SE" sz="1400" dirty="0" err="1"/>
              <a:t>clicker</a:t>
            </a:r>
            <a:r>
              <a:rPr lang="sv-SE" sz="1400" dirty="0"/>
              <a:t>)</a:t>
            </a:r>
          </a:p>
          <a:p>
            <a:r>
              <a:rPr lang="sv-SE" sz="1400" dirty="0"/>
              <a:t>Använd foton före text. Men ett i taget. </a:t>
            </a:r>
          </a:p>
          <a:p>
            <a:r>
              <a:rPr lang="sv-SE" sz="1400" dirty="0"/>
              <a:t>Använder ngt mer färgglatt som markerar nytt avsnitt eller så.</a:t>
            </a:r>
          </a:p>
          <a:p>
            <a:pPr marL="0" indent="0">
              <a:buNone/>
            </a:pPr>
            <a:r>
              <a:rPr lang="sv-SE" sz="1400" dirty="0"/>
              <a:t>Se ex på föreläsning med Phillips här: hans </a:t>
            </a:r>
            <a:r>
              <a:rPr lang="sv-SE" sz="1400" dirty="0" err="1"/>
              <a:t>TEDx</a:t>
            </a:r>
            <a:r>
              <a:rPr lang="sv-SE" sz="1400" dirty="0"/>
              <a:t> </a:t>
            </a:r>
            <a:r>
              <a:rPr lang="sv-SE" sz="1400" dirty="0">
                <a:hlinkClick r:id="rId2"/>
              </a:rPr>
              <a:t>https://youtu.be/Iwpi1Lm6dF</a:t>
            </a:r>
            <a:r>
              <a:rPr lang="sv-SE" sz="1400" dirty="0">
                <a:hlinkClick r:id="rId2"/>
              </a:rPr>
              <a:t>o</a:t>
            </a:r>
            <a:r>
              <a:rPr lang="sv-SE" sz="1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425647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51D6870E-F807-9549-AE93-067D2B47951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v-SE" dirty="0"/>
              <a:t>Välkommen</a:t>
            </a:r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D52EEE83-D734-8D4A-9367-692B97802E7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v-SE" dirty="0">
                <a:solidFill>
                  <a:schemeClr val="accent1"/>
                </a:solidFill>
              </a:rPr>
              <a:t>Informationsutskottet </a:t>
            </a:r>
          </a:p>
        </p:txBody>
      </p:sp>
    </p:spTree>
    <p:extLst>
      <p:ext uri="{BB962C8B-B14F-4D97-AF65-F5344CB8AC3E}">
        <p14:creationId xmlns:p14="http://schemas.microsoft.com/office/powerpoint/2010/main" val="37286579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374549"/>
      </p:ext>
    </p:extLst>
  </p:cSld>
  <p:clrMapOvr>
    <a:masterClrMapping/>
  </p:clrMapOvr>
</p:sld>
</file>

<file path=ppt/theme/theme1.xml><?xml version="1.0" encoding="utf-8"?>
<a:theme xmlns:a="http://schemas.openxmlformats.org/drawingml/2006/main" name=" Black ">
  <a:themeElements>
    <a:clrScheme name="Egen 1">
      <a:dk1>
        <a:srgbClr val="000000"/>
      </a:dk1>
      <a:lt1>
        <a:srgbClr val="FFFFFF"/>
      </a:lt1>
      <a:dk2>
        <a:srgbClr val="1F3E84"/>
      </a:dk2>
      <a:lt2>
        <a:srgbClr val="FEF105"/>
      </a:lt2>
      <a:accent1>
        <a:srgbClr val="919191"/>
      </a:accent1>
      <a:accent2>
        <a:srgbClr val="CACBCA"/>
      </a:accent2>
      <a:accent3>
        <a:srgbClr val="CACBCA"/>
      </a:accent3>
      <a:accent4>
        <a:srgbClr val="CACBCA"/>
      </a:accent4>
      <a:accent5>
        <a:srgbClr val="CACBCA"/>
      </a:accent5>
      <a:accent6>
        <a:srgbClr val="CACBCA"/>
      </a:accent6>
      <a:hlink>
        <a:srgbClr val="CACBCA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SS_mall_presentation" id="{1532E158-1501-B843-A232-82E05F31F22D}" vid="{F6722946-E8A4-774D-AB51-85A4F3B24239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8881</TotalTime>
  <Words>137</Words>
  <Application>Microsoft Macintosh PowerPoint</Application>
  <PresentationFormat>Bildspel på skärmen (16:9)</PresentationFormat>
  <Paragraphs>16</Paragraphs>
  <Slides>4</Slides>
  <Notes>2</Notes>
  <HiddenSlides>2</HiddenSlides>
  <MMClips>0</MMClips>
  <ScaleCrop>false</ScaleCrop>
  <HeadingPairs>
    <vt:vector size="6" baseType="variant">
      <vt:variant>
        <vt:lpstr>Använt teckensnitt</vt:lpstr>
      </vt:variant>
      <vt:variant>
        <vt:i4>2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4</vt:i4>
      </vt:variant>
    </vt:vector>
  </HeadingPairs>
  <TitlesOfParts>
    <vt:vector size="7" baseType="lpstr">
      <vt:lpstr>Arial</vt:lpstr>
      <vt:lpstr>Calibri</vt:lpstr>
      <vt:lpstr> Black </vt:lpstr>
      <vt:lpstr>PowerPoint-presentation</vt:lpstr>
      <vt:lpstr>Råd till presentatör</vt:lpstr>
      <vt:lpstr>Välkommen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På Gång Under 2016</dc:title>
  <dc:creator>Lennie Sahlstrom</dc:creator>
  <cp:lastModifiedBy>Niclas Stensson</cp:lastModifiedBy>
  <cp:revision>108</cp:revision>
  <cp:lastPrinted>2019-08-14T13:04:23Z</cp:lastPrinted>
  <dcterms:created xsi:type="dcterms:W3CDTF">2016-01-05T11:15:36Z</dcterms:created>
  <dcterms:modified xsi:type="dcterms:W3CDTF">2019-10-20T22:15:09Z</dcterms:modified>
</cp:coreProperties>
</file>