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6858000" cx="12192000"/>
  <p:notesSz cx="6858000" cy="9144000"/>
  <p:embeddedFontLst>
    <p:embeddedFont>
      <p:font typeface="Roboto"/>
      <p:regular r:id="rId25"/>
      <p:bold r:id="rId26"/>
      <p:italic r:id="rId27"/>
      <p:boldItalic r:id="rId28"/>
    </p:embeddedFont>
    <p:embeddedFont>
      <p:font typeface="Arial Narrow"/>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3" roundtripDataSignature="AMtx7mhf/hJydkp0UJM2uNXH3xRrDoxSz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ArialNarrow-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ArialNarrow-italic.fntdata"/><Relationship Id="rId30" Type="http://schemas.openxmlformats.org/officeDocument/2006/relationships/font" Target="fonts/ArialNarrow-bold.fntdata"/><Relationship Id="rId11" Type="http://schemas.openxmlformats.org/officeDocument/2006/relationships/slide" Target="slides/slide7.xml"/><Relationship Id="rId33" Type="http://customschemas.google.com/relationships/presentationmetadata" Target="metadata"/><Relationship Id="rId10" Type="http://schemas.openxmlformats.org/officeDocument/2006/relationships/slide" Target="slides/slide6.xml"/><Relationship Id="rId32" Type="http://schemas.openxmlformats.org/officeDocument/2006/relationships/font" Target="fonts/ArialNarrow-bold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sv-SE"/>
              <a:t>Låt de aktiva presentera sig och checka in. Byt frågor om du önskar.</a:t>
            </a:r>
            <a:endParaRPr/>
          </a:p>
          <a:p>
            <a:pPr indent="0" lvl="0" marL="0" rtl="0" algn="l">
              <a:spcBef>
                <a:spcPts val="0"/>
              </a:spcBef>
              <a:spcAft>
                <a:spcPts val="0"/>
              </a:spcAft>
              <a:buNone/>
            </a:pPr>
            <a:r>
              <a:t/>
            </a:r>
            <a:endParaRPr/>
          </a:p>
          <a:p>
            <a:pPr indent="0" lvl="0" marL="0" rtl="0" algn="l">
              <a:spcBef>
                <a:spcPts val="0"/>
              </a:spcBef>
              <a:spcAft>
                <a:spcPts val="0"/>
              </a:spcAft>
              <a:buNone/>
            </a:pPr>
            <a:r>
              <a:rPr lang="sv-SE"/>
              <a:t>Gör klart för de aktiva innan ni börjar att ingen ska kommentera varandra. </a:t>
            </a:r>
            <a:endParaRPr/>
          </a:p>
        </p:txBody>
      </p:sp>
      <p:sp>
        <p:nvSpPr>
          <p:cNvPr id="125" name="Google Shape;12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sv-SE"/>
              <a:t>Sävar IK har genom ett flerårigt idé- och strategiarbete och samtal mellan många människor </a:t>
            </a:r>
            <a:r>
              <a:rPr b="1" lang="sv-SE"/>
              <a:t>utvecklat en gemensam värdegrund där vi vet vad Sävar IK står för. Alla som engagerar sig i föreningen ska känna sig trygga med Sävar IK. Vi vill helt enkelt alltid vara ett föredöme.</a:t>
            </a:r>
            <a:endParaRPr/>
          </a:p>
          <a:p>
            <a:pPr indent="0" lvl="0" marL="0" marR="0" rtl="0" algn="l">
              <a:spcBef>
                <a:spcPts val="0"/>
              </a:spcBef>
              <a:spcAft>
                <a:spcPts val="0"/>
              </a:spcAft>
              <a:buClr>
                <a:schemeClr val="dk1"/>
              </a:buClr>
              <a:buSzPts val="1200"/>
              <a:buFont typeface="Calibri"/>
              <a:buNone/>
            </a:pPr>
            <a:r>
              <a:t/>
            </a:r>
            <a:endParaRPr b="1" sz="12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200"/>
              <a:buFont typeface="Arial"/>
              <a:buNone/>
            </a:pPr>
            <a:r>
              <a:rPr b="1" lang="sv-SE" sz="1200">
                <a:solidFill>
                  <a:schemeClr val="dk1"/>
                </a:solidFill>
                <a:latin typeface="Arial"/>
                <a:ea typeface="Arial"/>
                <a:cs typeface="Arial"/>
                <a:sym typeface="Arial"/>
              </a:rPr>
              <a:t>Omtanke och glädje</a:t>
            </a:r>
            <a:endParaRPr/>
          </a:p>
          <a:p>
            <a:pPr indent="0" lvl="0" marL="0" rtl="0" algn="l">
              <a:spcBef>
                <a:spcPts val="0"/>
              </a:spcBef>
              <a:spcAft>
                <a:spcPts val="0"/>
              </a:spcAft>
              <a:buNone/>
            </a:pPr>
            <a:r>
              <a:rPr lang="sv-SE" sz="1200">
                <a:solidFill>
                  <a:schemeClr val="dk1"/>
                </a:solidFill>
                <a:latin typeface="Arial"/>
                <a:ea typeface="Arial"/>
                <a:cs typeface="Arial"/>
                <a:sym typeface="Arial"/>
              </a:rPr>
              <a:t>Innebär för oss att människan alltid är viktigare än prestationen. Vi tar hand om varandra och det är roligt att både komma till och gå hem från aktiviteter i Sävar IK.  </a:t>
            </a:r>
            <a:endParaRPr sz="1200"/>
          </a:p>
          <a:p>
            <a:pPr indent="0" lvl="0" marL="0" marR="0" rtl="0" algn="l">
              <a:spcBef>
                <a:spcPts val="0"/>
              </a:spcBef>
              <a:spcAft>
                <a:spcPts val="0"/>
              </a:spcAft>
              <a:buClr>
                <a:schemeClr val="dk1"/>
              </a:buClr>
              <a:buSzPts val="1200"/>
              <a:buFont typeface="Calibri"/>
              <a:buNone/>
            </a:pPr>
            <a:r>
              <a:t/>
            </a:r>
            <a:endParaRPr b="1" sz="12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200"/>
              <a:buFont typeface="Arial"/>
              <a:buNone/>
            </a:pPr>
            <a:r>
              <a:rPr b="1" lang="sv-SE" sz="1200">
                <a:solidFill>
                  <a:schemeClr val="dk1"/>
                </a:solidFill>
                <a:latin typeface="Arial"/>
                <a:ea typeface="Arial"/>
                <a:cs typeface="Arial"/>
                <a:sym typeface="Arial"/>
              </a:rPr>
              <a:t>Medskapande och öppenhet</a:t>
            </a:r>
            <a:endParaRPr/>
          </a:p>
          <a:p>
            <a:pPr indent="0" lvl="0" marL="0" rtl="0" algn="l">
              <a:spcBef>
                <a:spcPts val="0"/>
              </a:spcBef>
              <a:spcAft>
                <a:spcPts val="0"/>
              </a:spcAft>
              <a:buNone/>
            </a:pPr>
            <a:r>
              <a:rPr lang="sv-SE" sz="1200">
                <a:solidFill>
                  <a:schemeClr val="dk1"/>
                </a:solidFill>
                <a:latin typeface="Arial"/>
                <a:ea typeface="Arial"/>
                <a:cs typeface="Arial"/>
                <a:sym typeface="Arial"/>
              </a:rPr>
              <a:t>Innebär för oss att alla behöver hjälpas åt, var och en utifrån sina möjligheter. Varje lag, varje ledargrupp och varje styrelse uppmuntrar och stöttar initiativ, insyn och inflytande.</a:t>
            </a:r>
            <a:endParaRPr sz="1200"/>
          </a:p>
          <a:p>
            <a:pPr indent="0" lvl="0" marL="0" marR="0" rtl="0" algn="l">
              <a:spcBef>
                <a:spcPts val="0"/>
              </a:spcBef>
              <a:spcAft>
                <a:spcPts val="0"/>
              </a:spcAft>
              <a:buClr>
                <a:schemeClr val="dk1"/>
              </a:buClr>
              <a:buSzPts val="1200"/>
              <a:buFont typeface="Calibri"/>
              <a:buNone/>
            </a:pPr>
            <a:r>
              <a:t/>
            </a:r>
            <a:endParaRPr b="1" sz="12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200"/>
              <a:buFont typeface="Arial"/>
              <a:buNone/>
            </a:pPr>
            <a:r>
              <a:rPr b="1" lang="sv-SE" sz="1200">
                <a:solidFill>
                  <a:schemeClr val="dk1"/>
                </a:solidFill>
                <a:latin typeface="Arial"/>
                <a:ea typeface="Arial"/>
                <a:cs typeface="Arial"/>
                <a:sym typeface="Arial"/>
              </a:rPr>
              <a:t>Hållbart och jämställt</a:t>
            </a:r>
            <a:endParaRPr/>
          </a:p>
          <a:p>
            <a:pPr indent="0" lvl="0" marL="0" rtl="0" algn="l">
              <a:spcBef>
                <a:spcPts val="0"/>
              </a:spcBef>
              <a:spcAft>
                <a:spcPts val="0"/>
              </a:spcAft>
              <a:buNone/>
            </a:pPr>
            <a:r>
              <a:rPr lang="sv-SE" sz="1200">
                <a:solidFill>
                  <a:schemeClr val="dk1"/>
                </a:solidFill>
                <a:latin typeface="Arial"/>
                <a:ea typeface="Arial"/>
                <a:cs typeface="Arial"/>
                <a:sym typeface="Arial"/>
              </a:rPr>
              <a:t>Innebär för oss att ledare och aktiva ska orka och vilja fortsätta engagera sig. Det finns goda strukturer och sunda värderingar där alla kommer till sin rätt, på jämställda villkor och med vilja och ansvar för en hållbar miljö. </a:t>
            </a:r>
            <a:endParaRPr sz="1100">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
        <p:nvSpPr>
          <p:cNvPr id="136" name="Google Shape;13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sv-SE" sz="1200">
                <a:solidFill>
                  <a:schemeClr val="dk1"/>
                </a:solidFill>
                <a:latin typeface="Calibri"/>
                <a:ea typeface="Calibri"/>
                <a:cs typeface="Calibri"/>
                <a:sym typeface="Calibri"/>
              </a:rPr>
              <a:t>Syfte: </a:t>
            </a:r>
            <a:r>
              <a:rPr lang="sv-SE" sz="1200">
                <a:solidFill>
                  <a:schemeClr val="dk1"/>
                </a:solidFill>
                <a:latin typeface="Calibri"/>
                <a:ea typeface="Calibri"/>
                <a:cs typeface="Calibri"/>
                <a:sym typeface="Calibri"/>
              </a:rPr>
              <a:t>Samlad översikt för våra riktlinjer samt vägledning utifrån vår värdegrund och samtal med ledare/föräldrar.</a:t>
            </a:r>
            <a:endParaRPr/>
          </a:p>
          <a:p>
            <a:pPr indent="0" lvl="0" marL="0" rtl="0" algn="l">
              <a:spcBef>
                <a:spcPts val="0"/>
              </a:spcBef>
              <a:spcAft>
                <a:spcPts val="0"/>
              </a:spcAft>
              <a:buNone/>
            </a:pPr>
            <a:r>
              <a:rPr lang="sv-SE" sz="1200">
                <a:solidFill>
                  <a:schemeClr val="dk1"/>
                </a:solidFill>
                <a:latin typeface="Calibri"/>
                <a:ea typeface="Calibri"/>
                <a:cs typeface="Calibri"/>
                <a:sym typeface="Calibri"/>
              </a:rPr>
              <a:t> </a:t>
            </a:r>
            <a:endParaRPr/>
          </a:p>
          <a:p>
            <a:pPr indent="0" lvl="0" marL="0" rtl="0" algn="l">
              <a:spcBef>
                <a:spcPts val="0"/>
              </a:spcBef>
              <a:spcAft>
                <a:spcPts val="0"/>
              </a:spcAft>
              <a:buNone/>
            </a:pPr>
            <a:r>
              <a:rPr b="1" lang="sv-SE">
                <a:solidFill>
                  <a:srgbClr val="4D4D4D"/>
                </a:solidFill>
              </a:rPr>
              <a:t>Detta dokument finns på Sävar IK:s hemsida och är skapat för att:</a:t>
            </a:r>
            <a:endParaRPr>
              <a:solidFill>
                <a:srgbClr val="4D4D4D"/>
              </a:solidFill>
            </a:endParaRPr>
          </a:p>
          <a:p>
            <a:pPr indent="0" lvl="0" marL="0" rtl="0" algn="l">
              <a:spcBef>
                <a:spcPts val="0"/>
              </a:spcBef>
              <a:spcAft>
                <a:spcPts val="0"/>
              </a:spcAft>
              <a:buNone/>
            </a:pPr>
            <a:r>
              <a:rPr lang="sv-SE">
                <a:solidFill>
                  <a:srgbClr val="4D4D4D"/>
                </a:solidFill>
              </a:rPr>
              <a:t>Vi vill skapa en bättre och tryggare vardag för våra aktiva och ledare. Vi behöver alla hjälpas åt så att vi kan arbeta utifrån våra värderingar och riktlinjer för en sund och god idrott. </a:t>
            </a:r>
            <a:endParaRPr/>
          </a:p>
          <a:p>
            <a:pPr indent="0" lvl="0" marL="0" rtl="0" algn="l">
              <a:spcBef>
                <a:spcPts val="0"/>
              </a:spcBef>
              <a:spcAft>
                <a:spcPts val="0"/>
              </a:spcAft>
              <a:buNone/>
            </a:pPr>
            <a:r>
              <a:t/>
            </a:r>
            <a:endParaRPr>
              <a:solidFill>
                <a:srgbClr val="4D4D4D"/>
              </a:solidFill>
            </a:endParaRPr>
          </a:p>
          <a:p>
            <a:pPr indent="0" lvl="0" marL="0" rtl="0" algn="l">
              <a:spcBef>
                <a:spcPts val="0"/>
              </a:spcBef>
              <a:spcAft>
                <a:spcPts val="0"/>
              </a:spcAft>
              <a:buNone/>
            </a:pPr>
            <a:r>
              <a:rPr lang="sv-SE">
                <a:solidFill>
                  <a:srgbClr val="4D4D4D"/>
                </a:solidFill>
              </a:rPr>
              <a:t>När vi möter situationer där vi inte lever upp till våra värderingar, är det viktigt att reagera och prata om det. Är det av olika skäl svårt att ta upp med era ledare/andra föräldrar så vänd er till föreningens anställda eller styrelser.</a:t>
            </a:r>
            <a:endParaRPr/>
          </a:p>
          <a:p>
            <a:pPr indent="0" lvl="0" marL="0" rtl="0" algn="l">
              <a:spcBef>
                <a:spcPts val="0"/>
              </a:spcBef>
              <a:spcAft>
                <a:spcPts val="0"/>
              </a:spcAft>
              <a:buNone/>
            </a:pPr>
            <a:r>
              <a:t/>
            </a:r>
            <a:endParaRPr/>
          </a:p>
        </p:txBody>
      </p:sp>
      <p:sp>
        <p:nvSpPr>
          <p:cNvPr id="143" name="Google Shape;14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1" lang="sv-SE">
                <a:solidFill>
                  <a:srgbClr val="333333"/>
                </a:solidFill>
                <a:latin typeface="Roboto"/>
                <a:ea typeface="Roboto"/>
                <a:cs typeface="Roboto"/>
                <a:sym typeface="Roboto"/>
              </a:rPr>
              <a:t>Förenklat riktlinjerna i PPT för barnen. </a:t>
            </a:r>
            <a:endParaRPr/>
          </a:p>
          <a:p>
            <a:pPr indent="0" lvl="0" marL="0" rtl="0" algn="l">
              <a:spcBef>
                <a:spcPts val="0"/>
              </a:spcBef>
              <a:spcAft>
                <a:spcPts val="0"/>
              </a:spcAft>
              <a:buNone/>
            </a:pPr>
            <a:r>
              <a:rPr b="0" i="0" lang="sv-SE">
                <a:solidFill>
                  <a:srgbClr val="333333"/>
                </a:solidFill>
                <a:latin typeface="Roboto"/>
                <a:ea typeface="Roboto"/>
                <a:cs typeface="Roboto"/>
                <a:sym typeface="Roboto"/>
              </a:rPr>
              <a:t>Här hittar ni föreningens Vägledning och riktlinjer i sin helhet https://www.savarik.se/sida/?ID=278247 </a:t>
            </a:r>
            <a:endParaRPr/>
          </a:p>
          <a:p>
            <a:pPr indent="0" lvl="0" marL="0" rtl="0" algn="l">
              <a:spcBef>
                <a:spcPts val="0"/>
              </a:spcBef>
              <a:spcAft>
                <a:spcPts val="0"/>
              </a:spcAft>
              <a:buNone/>
            </a:pPr>
            <a:r>
              <a:t/>
            </a:r>
            <a:endParaRPr b="0" i="1">
              <a:solidFill>
                <a:srgbClr val="333333"/>
              </a:solidFill>
              <a:latin typeface="Roboto"/>
              <a:ea typeface="Roboto"/>
              <a:cs typeface="Roboto"/>
              <a:sym typeface="Roboto"/>
            </a:endParaRPr>
          </a:p>
          <a:p>
            <a:pPr indent="0" lvl="0" marL="0" rtl="0" algn="l">
              <a:spcBef>
                <a:spcPts val="0"/>
              </a:spcBef>
              <a:spcAft>
                <a:spcPts val="0"/>
              </a:spcAft>
              <a:buNone/>
            </a:pPr>
            <a:r>
              <a:rPr b="0" i="1" lang="sv-SE">
                <a:solidFill>
                  <a:srgbClr val="333333"/>
                </a:solidFill>
                <a:latin typeface="Roboto"/>
                <a:ea typeface="Roboto"/>
                <a:cs typeface="Roboto"/>
                <a:sym typeface="Roboto"/>
              </a:rPr>
              <a:t>Normalt gäller dessa riktlinjer upp till 15 år men kan också vara en vägledning högre upp i åldrarna.</a:t>
            </a:r>
            <a:endParaRPr b="0" i="0">
              <a:solidFill>
                <a:srgbClr val="333333"/>
              </a:solidFill>
              <a:latin typeface="Roboto"/>
              <a:ea typeface="Roboto"/>
              <a:cs typeface="Roboto"/>
              <a:sym typeface="Roboto"/>
            </a:endParaRPr>
          </a:p>
          <a:p>
            <a:pPr indent="0" lvl="0" marL="0" rtl="0" algn="l">
              <a:spcBef>
                <a:spcPts val="0"/>
              </a:spcBef>
              <a:spcAft>
                <a:spcPts val="0"/>
              </a:spcAft>
              <a:buNone/>
            </a:pPr>
            <a:r>
              <a:rPr b="0" i="0" lang="sv-SE">
                <a:solidFill>
                  <a:srgbClr val="333333"/>
                </a:solidFill>
                <a:latin typeface="Roboto"/>
                <a:ea typeface="Roboto"/>
                <a:cs typeface="Roboto"/>
                <a:sym typeface="Roboto"/>
              </a:rPr>
              <a:t>Vi vill ge alla samma möjlighet att trivas, utvecklas och få en trygg plats i laget/gruppen.</a:t>
            </a:r>
            <a:endParaRPr/>
          </a:p>
          <a:p>
            <a:pPr indent="0" lvl="0" marL="0" rtl="0" algn="l">
              <a:spcBef>
                <a:spcPts val="0"/>
              </a:spcBef>
              <a:spcAft>
                <a:spcPts val="0"/>
              </a:spcAft>
              <a:buNone/>
            </a:pPr>
            <a:r>
              <a:rPr b="0" i="0" lang="sv-SE">
                <a:solidFill>
                  <a:srgbClr val="333333"/>
                </a:solidFill>
                <a:latin typeface="Roboto"/>
                <a:ea typeface="Roboto"/>
                <a:cs typeface="Roboto"/>
                <a:sym typeface="Roboto"/>
              </a:rPr>
              <a:t>Under hela ungdomstiden värderar vi utveckling före resultat eller vinst.</a:t>
            </a:r>
            <a:endParaRPr/>
          </a:p>
          <a:p>
            <a:pPr indent="0" lvl="0" marL="0" marR="0" rtl="0" algn="l">
              <a:lnSpc>
                <a:spcPct val="100000"/>
              </a:lnSpc>
              <a:spcBef>
                <a:spcPts val="0"/>
              </a:spcBef>
              <a:spcAft>
                <a:spcPts val="0"/>
              </a:spcAft>
              <a:buClr>
                <a:schemeClr val="dk1"/>
              </a:buClr>
              <a:buSzPts val="1100"/>
              <a:buFont typeface="Arial"/>
              <a:buNone/>
            </a:pPr>
            <a:br>
              <a:rPr lang="sv-SE" sz="1100"/>
            </a:br>
            <a:r>
              <a:rPr b="0" i="0" lang="sv-SE" sz="1100">
                <a:solidFill>
                  <a:srgbClr val="333333"/>
                </a:solidFill>
                <a:latin typeface="Roboto"/>
                <a:ea typeface="Roboto"/>
                <a:cs typeface="Roboto"/>
                <a:sym typeface="Roboto"/>
              </a:rPr>
              <a:t>           </a:t>
            </a:r>
            <a:endParaRPr/>
          </a:p>
          <a:p>
            <a:pPr indent="0" lvl="0" marL="0" marR="0" rtl="0" algn="l">
              <a:lnSpc>
                <a:spcPct val="100000"/>
              </a:lnSpc>
              <a:spcBef>
                <a:spcPts val="0"/>
              </a:spcBef>
              <a:spcAft>
                <a:spcPts val="0"/>
              </a:spcAft>
              <a:buClr>
                <a:schemeClr val="dk1"/>
              </a:buClr>
              <a:buSzPts val="1200"/>
              <a:buFont typeface="Calibri"/>
              <a:buNone/>
            </a:pPr>
            <a:r>
              <a:t/>
            </a:r>
            <a:endParaRPr b="0" i="0" sz="1200">
              <a:solidFill>
                <a:srgbClr val="333333"/>
              </a:solidFill>
              <a:latin typeface="Roboto"/>
              <a:ea typeface="Roboto"/>
              <a:cs typeface="Roboto"/>
              <a:sym typeface="Roboto"/>
            </a:endParaRPr>
          </a:p>
          <a:p>
            <a:pPr indent="0" lvl="0" marL="0" rtl="0" algn="l">
              <a:spcBef>
                <a:spcPts val="0"/>
              </a:spcBef>
              <a:spcAft>
                <a:spcPts val="0"/>
              </a:spcAft>
              <a:buNone/>
            </a:pPr>
            <a:r>
              <a:t/>
            </a:r>
            <a:endParaRPr/>
          </a:p>
        </p:txBody>
      </p:sp>
      <p:sp>
        <p:nvSpPr>
          <p:cNvPr id="151" name="Google Shape;15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sv-SE"/>
              <a:t>Denna används bara om laget får upprepade problem med uppförande, då behöver vi ta fram en åtgärdstrappa. Ovan är ett förslag, ta fram eran egen.</a:t>
            </a:r>
            <a:endParaRPr/>
          </a:p>
        </p:txBody>
      </p:sp>
      <p:sp>
        <p:nvSpPr>
          <p:cNvPr id="198" name="Google Shape;19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sv-SE"/>
              <a:t>Låt barnen lära känna varandra lite mer genom att låta dem berätta något i rutorna. </a:t>
            </a:r>
            <a:endParaRPr/>
          </a:p>
          <a:p>
            <a:pPr indent="0" lvl="0" marL="0" rtl="0" algn="l">
              <a:spcBef>
                <a:spcPts val="0"/>
              </a:spcBef>
              <a:spcAft>
                <a:spcPts val="0"/>
              </a:spcAft>
              <a:buNone/>
            </a:pPr>
            <a:r>
              <a:t/>
            </a:r>
            <a:endParaRPr/>
          </a:p>
          <a:p>
            <a:pPr indent="0" lvl="0" marL="0" rtl="0" algn="l">
              <a:spcBef>
                <a:spcPts val="0"/>
              </a:spcBef>
              <a:spcAft>
                <a:spcPts val="0"/>
              </a:spcAft>
              <a:buNone/>
            </a:pPr>
            <a:r>
              <a:rPr lang="sv-SE"/>
              <a:t>Gör klart för de aktiva innan ni börjar att ingen ska kommentera varandra. </a:t>
            </a:r>
            <a:endParaRPr/>
          </a:p>
        </p:txBody>
      </p:sp>
      <p:sp>
        <p:nvSpPr>
          <p:cNvPr id="267" name="Google Shape;26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sv-SE"/>
              <a:t>Sävar IK har genom ett flerårigt idé- och strategiarbete och samtal mellan många människor </a:t>
            </a:r>
            <a:r>
              <a:rPr b="1" lang="sv-SE"/>
              <a:t>utvecklat en gemensam värdegrund där vi vet vad Sävar IK står för. Alla som engagerar sig i föreningen ska känna sig trygga med Sävar IK. Vi vill helt enkelt alltid vara ett föredöme.</a:t>
            </a:r>
            <a:endParaRPr/>
          </a:p>
          <a:p>
            <a:pPr indent="0" lvl="0" marL="0" marR="0" rtl="0" algn="l">
              <a:spcBef>
                <a:spcPts val="0"/>
              </a:spcBef>
              <a:spcAft>
                <a:spcPts val="0"/>
              </a:spcAft>
              <a:buClr>
                <a:schemeClr val="dk1"/>
              </a:buClr>
              <a:buSzPts val="1200"/>
              <a:buFont typeface="Calibri"/>
              <a:buNone/>
            </a:pPr>
            <a:r>
              <a:t/>
            </a:r>
            <a:endParaRPr b="1" sz="12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200"/>
              <a:buFont typeface="Arial"/>
              <a:buNone/>
            </a:pPr>
            <a:r>
              <a:rPr b="1" lang="sv-SE" sz="1200">
                <a:solidFill>
                  <a:schemeClr val="dk1"/>
                </a:solidFill>
                <a:latin typeface="Arial"/>
                <a:ea typeface="Arial"/>
                <a:cs typeface="Arial"/>
                <a:sym typeface="Arial"/>
              </a:rPr>
              <a:t>Omtanke och glädje</a:t>
            </a:r>
            <a:endParaRPr/>
          </a:p>
          <a:p>
            <a:pPr indent="0" lvl="0" marL="0" rtl="0" algn="l">
              <a:spcBef>
                <a:spcPts val="0"/>
              </a:spcBef>
              <a:spcAft>
                <a:spcPts val="0"/>
              </a:spcAft>
              <a:buNone/>
            </a:pPr>
            <a:r>
              <a:rPr lang="sv-SE" sz="1200">
                <a:solidFill>
                  <a:schemeClr val="dk1"/>
                </a:solidFill>
                <a:latin typeface="Arial"/>
                <a:ea typeface="Arial"/>
                <a:cs typeface="Arial"/>
                <a:sym typeface="Arial"/>
              </a:rPr>
              <a:t>Innebär för oss att människan alltid är viktigare än prestationen. Vi tar hand om varandra och det är roligt att både komma till och gå hem från aktiviteter i Sävar IK.  </a:t>
            </a:r>
            <a:endParaRPr sz="1200"/>
          </a:p>
          <a:p>
            <a:pPr indent="0" lvl="0" marL="0" marR="0" rtl="0" algn="l">
              <a:spcBef>
                <a:spcPts val="0"/>
              </a:spcBef>
              <a:spcAft>
                <a:spcPts val="0"/>
              </a:spcAft>
              <a:buClr>
                <a:schemeClr val="dk1"/>
              </a:buClr>
              <a:buSzPts val="1200"/>
              <a:buFont typeface="Calibri"/>
              <a:buNone/>
            </a:pPr>
            <a:r>
              <a:t/>
            </a:r>
            <a:endParaRPr b="1" sz="12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200"/>
              <a:buFont typeface="Arial"/>
              <a:buNone/>
            </a:pPr>
            <a:r>
              <a:rPr b="1" lang="sv-SE" sz="1200">
                <a:solidFill>
                  <a:schemeClr val="dk1"/>
                </a:solidFill>
                <a:latin typeface="Arial"/>
                <a:ea typeface="Arial"/>
                <a:cs typeface="Arial"/>
                <a:sym typeface="Arial"/>
              </a:rPr>
              <a:t>Medskapande och öppenhet</a:t>
            </a:r>
            <a:endParaRPr/>
          </a:p>
          <a:p>
            <a:pPr indent="0" lvl="0" marL="0" rtl="0" algn="l">
              <a:spcBef>
                <a:spcPts val="0"/>
              </a:spcBef>
              <a:spcAft>
                <a:spcPts val="0"/>
              </a:spcAft>
              <a:buNone/>
            </a:pPr>
            <a:r>
              <a:rPr lang="sv-SE" sz="1200">
                <a:solidFill>
                  <a:schemeClr val="dk1"/>
                </a:solidFill>
                <a:latin typeface="Arial"/>
                <a:ea typeface="Arial"/>
                <a:cs typeface="Arial"/>
                <a:sym typeface="Arial"/>
              </a:rPr>
              <a:t>Innebär för oss att alla behöver hjälpas åt, var och en utifrån sina möjligheter. Varje lag, varje ledargrupp och varje styrelse uppmuntrar och stöttar initiativ, insyn och inflytande.</a:t>
            </a:r>
            <a:endParaRPr sz="1200"/>
          </a:p>
          <a:p>
            <a:pPr indent="0" lvl="0" marL="0" marR="0" rtl="0" algn="l">
              <a:spcBef>
                <a:spcPts val="0"/>
              </a:spcBef>
              <a:spcAft>
                <a:spcPts val="0"/>
              </a:spcAft>
              <a:buClr>
                <a:schemeClr val="dk1"/>
              </a:buClr>
              <a:buSzPts val="1200"/>
              <a:buFont typeface="Calibri"/>
              <a:buNone/>
            </a:pPr>
            <a:r>
              <a:t/>
            </a:r>
            <a:endParaRPr b="1" sz="12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200"/>
              <a:buFont typeface="Arial"/>
              <a:buNone/>
            </a:pPr>
            <a:r>
              <a:rPr b="1" lang="sv-SE" sz="1200">
                <a:solidFill>
                  <a:schemeClr val="dk1"/>
                </a:solidFill>
                <a:latin typeface="Arial"/>
                <a:ea typeface="Arial"/>
                <a:cs typeface="Arial"/>
                <a:sym typeface="Arial"/>
              </a:rPr>
              <a:t>Hållbart och jämställt</a:t>
            </a:r>
            <a:endParaRPr/>
          </a:p>
          <a:p>
            <a:pPr indent="0" lvl="0" marL="0" rtl="0" algn="l">
              <a:spcBef>
                <a:spcPts val="0"/>
              </a:spcBef>
              <a:spcAft>
                <a:spcPts val="0"/>
              </a:spcAft>
              <a:buNone/>
            </a:pPr>
            <a:r>
              <a:rPr lang="sv-SE" sz="1200">
                <a:solidFill>
                  <a:schemeClr val="dk1"/>
                </a:solidFill>
                <a:latin typeface="Arial"/>
                <a:ea typeface="Arial"/>
                <a:cs typeface="Arial"/>
                <a:sym typeface="Arial"/>
              </a:rPr>
              <a:t>Innebär för oss att ledare och aktiva ska orka och vilja fortsätta engagera sig. Det finns goda strukturer och sunda värderingar där alla kommer till sin rätt, på jämställda villkor och med vilja och ansvar för en hållbar miljö. </a:t>
            </a:r>
            <a:endParaRPr sz="1100">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
        <p:nvSpPr>
          <p:cNvPr id="277" name="Google Shape;27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sv-SE" sz="1200">
                <a:solidFill>
                  <a:schemeClr val="dk1"/>
                </a:solidFill>
                <a:latin typeface="Calibri"/>
                <a:ea typeface="Calibri"/>
                <a:cs typeface="Calibri"/>
                <a:sym typeface="Calibri"/>
              </a:rPr>
              <a:t>Syfte: </a:t>
            </a:r>
            <a:r>
              <a:rPr lang="sv-SE" sz="1200">
                <a:solidFill>
                  <a:schemeClr val="dk1"/>
                </a:solidFill>
                <a:latin typeface="Calibri"/>
                <a:ea typeface="Calibri"/>
                <a:cs typeface="Calibri"/>
                <a:sym typeface="Calibri"/>
              </a:rPr>
              <a:t>Samlad översikt för våra riktlinjer samt vägledning utifrån vår värdegrund och samtal med ledare/föräldrar.</a:t>
            </a:r>
            <a:endParaRPr/>
          </a:p>
          <a:p>
            <a:pPr indent="0" lvl="0" marL="0" rtl="0" algn="l">
              <a:spcBef>
                <a:spcPts val="0"/>
              </a:spcBef>
              <a:spcAft>
                <a:spcPts val="0"/>
              </a:spcAft>
              <a:buNone/>
            </a:pPr>
            <a:r>
              <a:rPr lang="sv-SE" sz="1200">
                <a:solidFill>
                  <a:schemeClr val="dk1"/>
                </a:solidFill>
                <a:latin typeface="Calibri"/>
                <a:ea typeface="Calibri"/>
                <a:cs typeface="Calibri"/>
                <a:sym typeface="Calibri"/>
              </a:rPr>
              <a:t> </a:t>
            </a:r>
            <a:endParaRPr/>
          </a:p>
          <a:p>
            <a:pPr indent="0" lvl="0" marL="0" rtl="0" algn="l">
              <a:spcBef>
                <a:spcPts val="0"/>
              </a:spcBef>
              <a:spcAft>
                <a:spcPts val="0"/>
              </a:spcAft>
              <a:buNone/>
            </a:pPr>
            <a:r>
              <a:rPr b="1" lang="sv-SE">
                <a:solidFill>
                  <a:srgbClr val="4D4D4D"/>
                </a:solidFill>
              </a:rPr>
              <a:t>Detta dokument finns på Sävar IK:s hemsida och är skapat för att:</a:t>
            </a:r>
            <a:endParaRPr>
              <a:solidFill>
                <a:srgbClr val="4D4D4D"/>
              </a:solidFill>
            </a:endParaRPr>
          </a:p>
          <a:p>
            <a:pPr indent="0" lvl="0" marL="0" rtl="0" algn="l">
              <a:spcBef>
                <a:spcPts val="0"/>
              </a:spcBef>
              <a:spcAft>
                <a:spcPts val="0"/>
              </a:spcAft>
              <a:buNone/>
            </a:pPr>
            <a:r>
              <a:rPr lang="sv-SE">
                <a:solidFill>
                  <a:srgbClr val="4D4D4D"/>
                </a:solidFill>
              </a:rPr>
              <a:t>Vi vill skapa en bättre och tryggare vardag för våra aktiva och ledare. Vi behöver alla hjälpas åt så att vi kan arbeta utifrån våra värderingar och riktlinjer för en sund och god idrott. </a:t>
            </a:r>
            <a:endParaRPr/>
          </a:p>
          <a:p>
            <a:pPr indent="0" lvl="0" marL="0" rtl="0" algn="l">
              <a:spcBef>
                <a:spcPts val="0"/>
              </a:spcBef>
              <a:spcAft>
                <a:spcPts val="0"/>
              </a:spcAft>
              <a:buNone/>
            </a:pPr>
            <a:r>
              <a:t/>
            </a:r>
            <a:endParaRPr>
              <a:solidFill>
                <a:srgbClr val="4D4D4D"/>
              </a:solidFill>
            </a:endParaRPr>
          </a:p>
          <a:p>
            <a:pPr indent="0" lvl="0" marL="0" rtl="0" algn="l">
              <a:spcBef>
                <a:spcPts val="0"/>
              </a:spcBef>
              <a:spcAft>
                <a:spcPts val="0"/>
              </a:spcAft>
              <a:buNone/>
            </a:pPr>
            <a:r>
              <a:rPr lang="sv-SE">
                <a:solidFill>
                  <a:srgbClr val="4D4D4D"/>
                </a:solidFill>
              </a:rPr>
              <a:t>När vi möter situationer där vi inte lever upp till våra värderingar, är det viktigt att reagera och prata om det. Är det av olika skäl svårt att ta upp med era ledare/andra föräldrar så vänd er till föreningens anställda eller styrelser.</a:t>
            </a:r>
            <a:endParaRPr/>
          </a:p>
          <a:p>
            <a:pPr indent="0" lvl="0" marL="0" rtl="0" algn="l">
              <a:spcBef>
                <a:spcPts val="0"/>
              </a:spcBef>
              <a:spcAft>
                <a:spcPts val="0"/>
              </a:spcAft>
              <a:buNone/>
            </a:pPr>
            <a:r>
              <a:t/>
            </a:r>
            <a:endParaRPr/>
          </a:p>
        </p:txBody>
      </p:sp>
      <p:sp>
        <p:nvSpPr>
          <p:cNvPr id="284" name="Google Shape;28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a:solidFill>
                <a:srgbClr val="333333"/>
              </a:solidFill>
              <a:latin typeface="Roboto"/>
              <a:ea typeface="Roboto"/>
              <a:cs typeface="Roboto"/>
              <a:sym typeface="Roboto"/>
            </a:endParaRPr>
          </a:p>
          <a:p>
            <a:pPr indent="0" lvl="0" marL="0" rtl="0" algn="l">
              <a:spcBef>
                <a:spcPts val="0"/>
              </a:spcBef>
              <a:spcAft>
                <a:spcPts val="0"/>
              </a:spcAft>
              <a:buNone/>
            </a:pPr>
            <a:r>
              <a:rPr b="0" i="1" lang="sv-SE">
                <a:solidFill>
                  <a:srgbClr val="333333"/>
                </a:solidFill>
                <a:latin typeface="Roboto"/>
                <a:ea typeface="Roboto"/>
                <a:cs typeface="Roboto"/>
                <a:sym typeface="Roboto"/>
              </a:rPr>
              <a:t>Normalt gäller dessa riktlinjer upp till 15 år men kan också vara en vägledning högre upp i åldrarna.</a:t>
            </a:r>
            <a:endParaRPr b="0" i="0">
              <a:solidFill>
                <a:srgbClr val="333333"/>
              </a:solidFill>
              <a:latin typeface="Roboto"/>
              <a:ea typeface="Roboto"/>
              <a:cs typeface="Roboto"/>
              <a:sym typeface="Roboto"/>
            </a:endParaRPr>
          </a:p>
          <a:p>
            <a:pPr indent="0" lvl="0" marL="0" rtl="0" algn="l">
              <a:spcBef>
                <a:spcPts val="0"/>
              </a:spcBef>
              <a:spcAft>
                <a:spcPts val="0"/>
              </a:spcAft>
              <a:buNone/>
            </a:pPr>
            <a:r>
              <a:rPr b="0" i="0" lang="sv-SE">
                <a:solidFill>
                  <a:srgbClr val="333333"/>
                </a:solidFill>
                <a:latin typeface="Roboto"/>
                <a:ea typeface="Roboto"/>
                <a:cs typeface="Roboto"/>
                <a:sym typeface="Roboto"/>
              </a:rPr>
              <a:t>Vi vill ge alla samma möjlighet att trivas, utvecklas och få en trygg plats i laget/gruppen.</a:t>
            </a:r>
            <a:endParaRPr/>
          </a:p>
          <a:p>
            <a:pPr indent="0" lvl="0" marL="0" rtl="0" algn="l">
              <a:spcBef>
                <a:spcPts val="0"/>
              </a:spcBef>
              <a:spcAft>
                <a:spcPts val="0"/>
              </a:spcAft>
              <a:buNone/>
            </a:pPr>
            <a:r>
              <a:rPr b="0" i="0" lang="sv-SE">
                <a:solidFill>
                  <a:srgbClr val="333333"/>
                </a:solidFill>
                <a:latin typeface="Roboto"/>
                <a:ea typeface="Roboto"/>
                <a:cs typeface="Roboto"/>
                <a:sym typeface="Roboto"/>
              </a:rPr>
              <a:t>Under hela ungdomstiden värderar vi utveckling före resultat eller vinst.</a:t>
            </a:r>
            <a:endParaRPr/>
          </a:p>
          <a:p>
            <a:pPr indent="0" lvl="0" marL="0" rtl="0" algn="l">
              <a:spcBef>
                <a:spcPts val="0"/>
              </a:spcBef>
              <a:spcAft>
                <a:spcPts val="0"/>
              </a:spcAft>
              <a:buNone/>
            </a:pPr>
            <a:r>
              <a:t/>
            </a:r>
            <a:endParaRPr/>
          </a:p>
        </p:txBody>
      </p:sp>
      <p:sp>
        <p:nvSpPr>
          <p:cNvPr id="292" name="Google Shape;29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8" name="Shape 18"/>
        <p:cNvGrpSpPr/>
        <p:nvPr/>
      </p:nvGrpSpPr>
      <p:grpSpPr>
        <a:xfrm>
          <a:off x="0" y="0"/>
          <a:ext cx="0" cy="0"/>
          <a:chOff x="0" y="0"/>
          <a:chExt cx="0" cy="0"/>
        </a:xfrm>
      </p:grpSpPr>
      <p:sp>
        <p:nvSpPr>
          <p:cNvPr id="19" name="Google Shape;19;p23"/>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3"/>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3"/>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sp>
        <p:nvSpPr>
          <p:cNvPr id="23" name="Google Shape;23;p24"/>
          <p:cNvSpPr txBox="1"/>
          <p:nvPr>
            <p:ph type="ctrTitle"/>
          </p:nvPr>
        </p:nvSpPr>
        <p:spPr>
          <a:xfrm>
            <a:off x="1600200" y="1261872"/>
            <a:ext cx="7638222" cy="2852928"/>
          </a:xfrm>
          <a:prstGeom prst="rect">
            <a:avLst/>
          </a:prstGeom>
          <a:noFill/>
          <a:ln>
            <a:noFill/>
          </a:ln>
        </p:spPr>
        <p:txBody>
          <a:bodyPr anchorCtr="0" anchor="b" bIns="45700" lIns="91425" spcFirstLastPara="1" rIns="91425" wrap="square" tIns="45700">
            <a:normAutofit/>
          </a:bodyPr>
          <a:lstStyle>
            <a:lvl1pPr lvl="0" algn="l">
              <a:lnSpc>
                <a:spcPct val="130000"/>
              </a:lnSpc>
              <a:spcBef>
                <a:spcPts val="0"/>
              </a:spcBef>
              <a:spcAft>
                <a:spcPts val="0"/>
              </a:spcAft>
              <a:buClr>
                <a:schemeClr val="dk1"/>
              </a:buClr>
              <a:buSzPts val="3600"/>
              <a:buFont typeface="Avenir"/>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24"/>
          <p:cNvSpPr txBox="1"/>
          <p:nvPr>
            <p:ph idx="1" type="subTitle"/>
          </p:nvPr>
        </p:nvSpPr>
        <p:spPr>
          <a:xfrm>
            <a:off x="1600200" y="4681728"/>
            <a:ext cx="7638222" cy="929296"/>
          </a:xfrm>
          <a:prstGeom prst="rect">
            <a:avLst/>
          </a:prstGeom>
          <a:noFill/>
          <a:ln>
            <a:noFill/>
          </a:ln>
        </p:spPr>
        <p:txBody>
          <a:bodyPr anchorCtr="0" anchor="t" bIns="45700" lIns="91425" spcFirstLastPara="1" rIns="91425" wrap="square" tIns="45700">
            <a:normAutofit/>
          </a:bodyPr>
          <a:lstStyle>
            <a:lvl1pPr lvl="0" algn="l">
              <a:lnSpc>
                <a:spcPct val="130000"/>
              </a:lnSpc>
              <a:spcBef>
                <a:spcPts val="1000"/>
              </a:spcBef>
              <a:spcAft>
                <a:spcPts val="0"/>
              </a:spcAft>
              <a:buClr>
                <a:schemeClr val="dk1"/>
              </a:buClr>
              <a:buSzPts val="1360"/>
              <a:buNone/>
              <a:defRPr b="1" sz="1600" cap="none"/>
            </a:lvl1pPr>
            <a:lvl2pPr lvl="1" algn="ctr">
              <a:lnSpc>
                <a:spcPct val="130000"/>
              </a:lnSpc>
              <a:spcBef>
                <a:spcPts val="500"/>
              </a:spcBef>
              <a:spcAft>
                <a:spcPts val="0"/>
              </a:spcAft>
              <a:buClr>
                <a:schemeClr val="dk1"/>
              </a:buClr>
              <a:buSzPts val="2000"/>
              <a:buNone/>
              <a:defRPr sz="2000"/>
            </a:lvl2pPr>
            <a:lvl3pPr lvl="2" algn="ctr">
              <a:lnSpc>
                <a:spcPct val="130000"/>
              </a:lnSpc>
              <a:spcBef>
                <a:spcPts val="500"/>
              </a:spcBef>
              <a:spcAft>
                <a:spcPts val="0"/>
              </a:spcAft>
              <a:buClr>
                <a:schemeClr val="dk1"/>
              </a:buClr>
              <a:buSzPts val="1530"/>
              <a:buNone/>
              <a:defRPr sz="1800"/>
            </a:lvl3pPr>
            <a:lvl4pPr lvl="3" algn="ctr">
              <a:lnSpc>
                <a:spcPct val="130000"/>
              </a:lnSpc>
              <a:spcBef>
                <a:spcPts val="500"/>
              </a:spcBef>
              <a:spcAft>
                <a:spcPts val="0"/>
              </a:spcAft>
              <a:buClr>
                <a:schemeClr val="dk1"/>
              </a:buClr>
              <a:buSzPts val="1600"/>
              <a:buNone/>
              <a:defRPr sz="1600"/>
            </a:lvl4pPr>
            <a:lvl5pPr lvl="4" algn="ctr">
              <a:lnSpc>
                <a:spcPct val="130000"/>
              </a:lnSpc>
              <a:spcBef>
                <a:spcPts val="500"/>
              </a:spcBef>
              <a:spcAft>
                <a:spcPts val="0"/>
              </a:spcAft>
              <a:buClr>
                <a:schemeClr val="dk1"/>
              </a:buClr>
              <a:buSzPts val="136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 name="Google Shape;25;p24"/>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4"/>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4"/>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grpSp>
        <p:nvGrpSpPr>
          <p:cNvPr id="28" name="Google Shape;28;p24"/>
          <p:cNvGrpSpPr/>
          <p:nvPr/>
        </p:nvGrpSpPr>
        <p:grpSpPr>
          <a:xfrm flipH="1">
            <a:off x="0" y="0"/>
            <a:ext cx="567782" cy="3306479"/>
            <a:chOff x="11619770" y="-2005"/>
            <a:chExt cx="567782" cy="3306479"/>
          </a:xfrm>
        </p:grpSpPr>
        <p:sp>
          <p:nvSpPr>
            <p:cNvPr id="29" name="Google Shape;29;p24"/>
            <p:cNvSpPr/>
            <p:nvPr/>
          </p:nvSpPr>
          <p:spPr>
            <a:xfrm flipH="1" rot="10800000">
              <a:off x="11619770" y="373807"/>
              <a:ext cx="526228" cy="2930667"/>
            </a:xfrm>
            <a:custGeom>
              <a:rect b="b" l="l" r="r" t="t"/>
              <a:pathLst>
                <a:path extrusionOk="0" h="3694096" w="757287">
                  <a:moveTo>
                    <a:pt x="757287" y="3694096"/>
                  </a:moveTo>
                  <a:lnTo>
                    <a:pt x="757287" y="0"/>
                  </a:lnTo>
                  <a:lnTo>
                    <a:pt x="0" y="0"/>
                  </a:lnTo>
                  <a:lnTo>
                    <a:pt x="0" y="3686094"/>
                  </a:lnTo>
                  <a:close/>
                </a:path>
              </a:pathLst>
            </a:custGeom>
            <a:blipFill rotWithShape="1">
              <a:blip r:embed="rId2">
                <a:alphaModFix/>
              </a:blip>
              <a:tile algn="tl" flip="none" tx="0" sx="6000" ty="0" sy="6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30" name="Google Shape;30;p24"/>
            <p:cNvSpPr/>
            <p:nvPr/>
          </p:nvSpPr>
          <p:spPr>
            <a:xfrm rot="10800000">
              <a:off x="11980943" y="-2005"/>
              <a:ext cx="206609" cy="202130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25"/>
          <p:cNvSpPr txBox="1"/>
          <p:nvPr>
            <p:ph type="title"/>
          </p:nvPr>
        </p:nvSpPr>
        <p:spPr>
          <a:xfrm>
            <a:off x="808661" y="365125"/>
            <a:ext cx="10357666" cy="1438450"/>
          </a:xfrm>
          <a:prstGeom prst="rect">
            <a:avLst/>
          </a:prstGeom>
          <a:noFill/>
          <a:ln>
            <a:noFill/>
          </a:ln>
        </p:spPr>
        <p:txBody>
          <a:bodyPr anchorCtr="0" anchor="b" bIns="45700" lIns="91425" spcFirstLastPara="1" rIns="91425" wrap="square" tIns="45700">
            <a:normAutofit/>
          </a:bodyPr>
          <a:lstStyle>
            <a:lvl1pPr lvl="0" algn="l">
              <a:lnSpc>
                <a:spcPct val="12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5"/>
          <p:cNvSpPr txBox="1"/>
          <p:nvPr>
            <p:ph idx="1" type="body"/>
          </p:nvPr>
        </p:nvSpPr>
        <p:spPr>
          <a:xfrm>
            <a:off x="808662" y="2019299"/>
            <a:ext cx="10357666" cy="4114801"/>
          </a:xfrm>
          <a:prstGeom prst="rect">
            <a:avLst/>
          </a:prstGeom>
          <a:noFill/>
          <a:ln>
            <a:noFill/>
          </a:ln>
        </p:spPr>
        <p:txBody>
          <a:bodyPr anchorCtr="0" anchor="t" bIns="45700" lIns="91425" spcFirstLastPara="1" rIns="91425" wrap="square" tIns="45700">
            <a:normAutofit/>
          </a:bodyPr>
          <a:lstStyle>
            <a:lvl1pPr indent="-336550" lvl="0" marL="457200" algn="l">
              <a:lnSpc>
                <a:spcPct val="130000"/>
              </a:lnSpc>
              <a:spcBef>
                <a:spcPts val="1000"/>
              </a:spcBef>
              <a:spcAft>
                <a:spcPts val="0"/>
              </a:spcAft>
              <a:buClr>
                <a:schemeClr val="dk1"/>
              </a:buClr>
              <a:buSzPts val="1700"/>
              <a:buChar char="•"/>
              <a:defRPr>
                <a:latin typeface="Avenir"/>
                <a:ea typeface="Avenir"/>
                <a:cs typeface="Avenir"/>
                <a:sym typeface="Avenir"/>
              </a:defRPr>
            </a:lvl1pPr>
            <a:lvl2pPr indent="-342900" lvl="1" marL="914400" algn="l">
              <a:lnSpc>
                <a:spcPct val="130000"/>
              </a:lnSpc>
              <a:spcBef>
                <a:spcPts val="500"/>
              </a:spcBef>
              <a:spcAft>
                <a:spcPts val="0"/>
              </a:spcAft>
              <a:buClr>
                <a:schemeClr val="dk1"/>
              </a:buClr>
              <a:buSzPts val="1800"/>
              <a:buChar char="–"/>
              <a:defRPr>
                <a:latin typeface="Avenir"/>
                <a:ea typeface="Avenir"/>
                <a:cs typeface="Avenir"/>
                <a:sym typeface="Avenir"/>
              </a:defRPr>
            </a:lvl2pPr>
            <a:lvl3pPr indent="-314960" lvl="2" marL="1371600" algn="l">
              <a:lnSpc>
                <a:spcPct val="130000"/>
              </a:lnSpc>
              <a:spcBef>
                <a:spcPts val="500"/>
              </a:spcBef>
              <a:spcAft>
                <a:spcPts val="0"/>
              </a:spcAft>
              <a:buClr>
                <a:schemeClr val="dk1"/>
              </a:buClr>
              <a:buSzPts val="1360"/>
              <a:buChar char="•"/>
              <a:defRPr>
                <a:latin typeface="Avenir"/>
                <a:ea typeface="Avenir"/>
                <a:cs typeface="Avenir"/>
                <a:sym typeface="Avenir"/>
              </a:defRPr>
            </a:lvl3pPr>
            <a:lvl4pPr indent="-317500" lvl="3" marL="1828800" algn="l">
              <a:lnSpc>
                <a:spcPct val="130000"/>
              </a:lnSpc>
              <a:spcBef>
                <a:spcPts val="500"/>
              </a:spcBef>
              <a:spcAft>
                <a:spcPts val="0"/>
              </a:spcAft>
              <a:buClr>
                <a:schemeClr val="dk1"/>
              </a:buClr>
              <a:buSzPts val="1400"/>
              <a:buChar char="–"/>
              <a:defRPr>
                <a:latin typeface="Avenir"/>
                <a:ea typeface="Avenir"/>
                <a:cs typeface="Avenir"/>
                <a:sym typeface="Avenir"/>
              </a:defRPr>
            </a:lvl4pPr>
            <a:lvl5pPr indent="-304165" lvl="4" marL="2286000" algn="l">
              <a:lnSpc>
                <a:spcPct val="130000"/>
              </a:lnSpc>
              <a:spcBef>
                <a:spcPts val="500"/>
              </a:spcBef>
              <a:spcAft>
                <a:spcPts val="0"/>
              </a:spcAft>
              <a:buClr>
                <a:schemeClr val="dk1"/>
              </a:buClr>
              <a:buSzPts val="1190"/>
              <a:buChar char="•"/>
              <a:defRPr>
                <a:latin typeface="Avenir"/>
                <a:ea typeface="Avenir"/>
                <a:cs typeface="Avenir"/>
                <a:sym typeface="Aveni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25"/>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5"/>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5"/>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7" name="Shape 37"/>
        <p:cNvGrpSpPr/>
        <p:nvPr/>
      </p:nvGrpSpPr>
      <p:grpSpPr>
        <a:xfrm>
          <a:off x="0" y="0"/>
          <a:ext cx="0" cy="0"/>
          <a:chOff x="0" y="0"/>
          <a:chExt cx="0" cy="0"/>
        </a:xfrm>
      </p:grpSpPr>
      <p:sp>
        <p:nvSpPr>
          <p:cNvPr id="38" name="Google Shape;38;p26"/>
          <p:cNvSpPr/>
          <p:nvPr/>
        </p:nvSpPr>
        <p:spPr>
          <a:xfrm>
            <a:off x="3242985" y="511814"/>
            <a:ext cx="5706031" cy="5706031"/>
          </a:xfrm>
          <a:prstGeom prst="ellipse">
            <a:avLst/>
          </a:prstGeom>
          <a:solidFill>
            <a:srgbClr val="FFBFBF"/>
          </a:solidFill>
          <a:ln>
            <a:noFill/>
          </a:ln>
          <a:effectLst>
            <a:outerShdw rotWithShape="0" algn="tr" dir="2220000" dist="165100">
              <a:schemeClr val="dk1"/>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39" name="Google Shape;39;p26"/>
          <p:cNvSpPr txBox="1"/>
          <p:nvPr>
            <p:ph type="title"/>
          </p:nvPr>
        </p:nvSpPr>
        <p:spPr>
          <a:xfrm>
            <a:off x="3649192" y="1709738"/>
            <a:ext cx="4893617" cy="2553893"/>
          </a:xfrm>
          <a:prstGeom prst="rect">
            <a:avLst/>
          </a:prstGeom>
          <a:noFill/>
          <a:ln>
            <a:noFill/>
          </a:ln>
        </p:spPr>
        <p:txBody>
          <a:bodyPr anchorCtr="0" anchor="b" bIns="45700" lIns="91425" spcFirstLastPara="1" rIns="91425" wrap="square" tIns="45700">
            <a:normAutofit/>
          </a:bodyPr>
          <a:lstStyle>
            <a:lvl1pPr lvl="0" algn="ctr">
              <a:lnSpc>
                <a:spcPct val="120000"/>
              </a:lnSpc>
              <a:spcBef>
                <a:spcPts val="0"/>
              </a:spcBef>
              <a:spcAft>
                <a:spcPts val="0"/>
              </a:spcAft>
              <a:buClr>
                <a:schemeClr val="dk1"/>
              </a:buClr>
              <a:buSzPts val="3600"/>
              <a:buFont typeface="Avenir"/>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26"/>
          <p:cNvSpPr txBox="1"/>
          <p:nvPr>
            <p:ph idx="1" type="body"/>
          </p:nvPr>
        </p:nvSpPr>
        <p:spPr>
          <a:xfrm>
            <a:off x="4062249" y="4540468"/>
            <a:ext cx="4067503" cy="1154037"/>
          </a:xfrm>
          <a:prstGeom prst="rect">
            <a:avLst/>
          </a:prstGeom>
          <a:noFill/>
          <a:ln>
            <a:noFill/>
          </a:ln>
        </p:spPr>
        <p:txBody>
          <a:bodyPr anchorCtr="0" anchor="t" bIns="45700" lIns="91425" spcFirstLastPara="1" rIns="91425" wrap="square" tIns="45700">
            <a:normAutofit/>
          </a:bodyPr>
          <a:lstStyle>
            <a:lvl1pPr indent="-228600" lvl="0" marL="457200" algn="ctr">
              <a:lnSpc>
                <a:spcPct val="130000"/>
              </a:lnSpc>
              <a:spcBef>
                <a:spcPts val="1000"/>
              </a:spcBef>
              <a:spcAft>
                <a:spcPts val="0"/>
              </a:spcAft>
              <a:buClr>
                <a:schemeClr val="dk1"/>
              </a:buClr>
              <a:buSzPts val="1360"/>
              <a:buNone/>
              <a:defRPr b="1" sz="1600" cap="none">
                <a:solidFill>
                  <a:schemeClr val="dk1"/>
                </a:solidFill>
                <a:latin typeface="Avenir"/>
                <a:ea typeface="Avenir"/>
                <a:cs typeface="Avenir"/>
                <a:sym typeface="Avenir"/>
              </a:defRPr>
            </a:lvl1pPr>
            <a:lvl2pPr indent="-228600" lvl="1" marL="914400" algn="l">
              <a:lnSpc>
                <a:spcPct val="130000"/>
              </a:lnSpc>
              <a:spcBef>
                <a:spcPts val="500"/>
              </a:spcBef>
              <a:spcAft>
                <a:spcPts val="0"/>
              </a:spcAft>
              <a:buClr>
                <a:srgbClr val="888888"/>
              </a:buClr>
              <a:buSzPts val="2000"/>
              <a:buNone/>
              <a:defRPr sz="2000">
                <a:solidFill>
                  <a:srgbClr val="888888"/>
                </a:solidFill>
              </a:defRPr>
            </a:lvl2pPr>
            <a:lvl3pPr indent="-228600" lvl="2" marL="1371600" algn="l">
              <a:lnSpc>
                <a:spcPct val="130000"/>
              </a:lnSpc>
              <a:spcBef>
                <a:spcPts val="500"/>
              </a:spcBef>
              <a:spcAft>
                <a:spcPts val="0"/>
              </a:spcAft>
              <a:buClr>
                <a:srgbClr val="888888"/>
              </a:buClr>
              <a:buSzPts val="1530"/>
              <a:buNone/>
              <a:defRPr sz="1800">
                <a:solidFill>
                  <a:srgbClr val="888888"/>
                </a:solidFill>
              </a:defRPr>
            </a:lvl3pPr>
            <a:lvl4pPr indent="-228600" lvl="3" marL="1828800" algn="l">
              <a:lnSpc>
                <a:spcPct val="130000"/>
              </a:lnSpc>
              <a:spcBef>
                <a:spcPts val="500"/>
              </a:spcBef>
              <a:spcAft>
                <a:spcPts val="0"/>
              </a:spcAft>
              <a:buClr>
                <a:srgbClr val="888888"/>
              </a:buClr>
              <a:buSzPts val="1600"/>
              <a:buNone/>
              <a:defRPr sz="1600">
                <a:solidFill>
                  <a:srgbClr val="888888"/>
                </a:solidFill>
              </a:defRPr>
            </a:lvl4pPr>
            <a:lvl5pPr indent="-228600" lvl="4" marL="2286000" algn="l">
              <a:lnSpc>
                <a:spcPct val="130000"/>
              </a:lnSpc>
              <a:spcBef>
                <a:spcPts val="500"/>
              </a:spcBef>
              <a:spcAft>
                <a:spcPts val="0"/>
              </a:spcAft>
              <a:buClr>
                <a:srgbClr val="888888"/>
              </a:buClr>
              <a:buSzPts val="136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1" name="Google Shape;41;p26"/>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6"/>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6"/>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4" name="Shape 44"/>
        <p:cNvGrpSpPr/>
        <p:nvPr/>
      </p:nvGrpSpPr>
      <p:grpSpPr>
        <a:xfrm>
          <a:off x="0" y="0"/>
          <a:ext cx="0" cy="0"/>
          <a:chOff x="0" y="0"/>
          <a:chExt cx="0" cy="0"/>
        </a:xfrm>
      </p:grpSpPr>
      <p:sp>
        <p:nvSpPr>
          <p:cNvPr id="45" name="Google Shape;45;p27"/>
          <p:cNvSpPr txBox="1"/>
          <p:nvPr>
            <p:ph type="title"/>
          </p:nvPr>
        </p:nvSpPr>
        <p:spPr>
          <a:xfrm>
            <a:off x="808661" y="365125"/>
            <a:ext cx="10357666" cy="1438450"/>
          </a:xfrm>
          <a:prstGeom prst="rect">
            <a:avLst/>
          </a:prstGeom>
          <a:noFill/>
          <a:ln>
            <a:noFill/>
          </a:ln>
        </p:spPr>
        <p:txBody>
          <a:bodyPr anchorCtr="0" anchor="b" bIns="45700" lIns="91425" spcFirstLastPara="1" rIns="91425" wrap="square" tIns="45700">
            <a:normAutofit/>
          </a:bodyPr>
          <a:lstStyle>
            <a:lvl1pPr lvl="0" algn="l">
              <a:lnSpc>
                <a:spcPct val="12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7"/>
          <p:cNvSpPr txBox="1"/>
          <p:nvPr>
            <p:ph idx="1" type="body"/>
          </p:nvPr>
        </p:nvSpPr>
        <p:spPr>
          <a:xfrm>
            <a:off x="812976" y="2019299"/>
            <a:ext cx="4995019" cy="4157663"/>
          </a:xfrm>
          <a:prstGeom prst="rect">
            <a:avLst/>
          </a:prstGeom>
          <a:noFill/>
          <a:ln>
            <a:noFill/>
          </a:ln>
        </p:spPr>
        <p:txBody>
          <a:bodyPr anchorCtr="0" anchor="t" bIns="45700" lIns="91425" spcFirstLastPara="1" rIns="91425" wrap="square" tIns="45700">
            <a:normAutofit/>
          </a:bodyPr>
          <a:lstStyle>
            <a:lvl1pPr indent="-336550" lvl="0" marL="457200" algn="l">
              <a:lnSpc>
                <a:spcPct val="130000"/>
              </a:lnSpc>
              <a:spcBef>
                <a:spcPts val="1000"/>
              </a:spcBef>
              <a:spcAft>
                <a:spcPts val="0"/>
              </a:spcAft>
              <a:buClr>
                <a:schemeClr val="dk1"/>
              </a:buClr>
              <a:buSzPts val="1700"/>
              <a:buChar char="•"/>
              <a:defRPr>
                <a:latin typeface="Avenir"/>
                <a:ea typeface="Avenir"/>
                <a:cs typeface="Avenir"/>
                <a:sym typeface="Avenir"/>
              </a:defRPr>
            </a:lvl1pPr>
            <a:lvl2pPr indent="-342900" lvl="1" marL="914400" algn="l">
              <a:lnSpc>
                <a:spcPct val="130000"/>
              </a:lnSpc>
              <a:spcBef>
                <a:spcPts val="500"/>
              </a:spcBef>
              <a:spcAft>
                <a:spcPts val="0"/>
              </a:spcAft>
              <a:buClr>
                <a:schemeClr val="dk1"/>
              </a:buClr>
              <a:buSzPts val="1800"/>
              <a:buChar char="–"/>
              <a:defRPr>
                <a:latin typeface="Avenir"/>
                <a:ea typeface="Avenir"/>
                <a:cs typeface="Avenir"/>
                <a:sym typeface="Avenir"/>
              </a:defRPr>
            </a:lvl2pPr>
            <a:lvl3pPr indent="-314960" lvl="2" marL="1371600" algn="l">
              <a:lnSpc>
                <a:spcPct val="130000"/>
              </a:lnSpc>
              <a:spcBef>
                <a:spcPts val="500"/>
              </a:spcBef>
              <a:spcAft>
                <a:spcPts val="0"/>
              </a:spcAft>
              <a:buClr>
                <a:schemeClr val="dk1"/>
              </a:buClr>
              <a:buSzPts val="1360"/>
              <a:buChar char="•"/>
              <a:defRPr>
                <a:latin typeface="Avenir"/>
                <a:ea typeface="Avenir"/>
                <a:cs typeface="Avenir"/>
                <a:sym typeface="Avenir"/>
              </a:defRPr>
            </a:lvl3pPr>
            <a:lvl4pPr indent="-317500" lvl="3" marL="1828800" algn="l">
              <a:lnSpc>
                <a:spcPct val="130000"/>
              </a:lnSpc>
              <a:spcBef>
                <a:spcPts val="500"/>
              </a:spcBef>
              <a:spcAft>
                <a:spcPts val="0"/>
              </a:spcAft>
              <a:buClr>
                <a:schemeClr val="dk1"/>
              </a:buClr>
              <a:buSzPts val="1400"/>
              <a:buChar char="–"/>
              <a:defRPr>
                <a:latin typeface="Avenir"/>
                <a:ea typeface="Avenir"/>
                <a:cs typeface="Avenir"/>
                <a:sym typeface="Avenir"/>
              </a:defRPr>
            </a:lvl4pPr>
            <a:lvl5pPr indent="-304165" lvl="4" marL="2286000" algn="l">
              <a:lnSpc>
                <a:spcPct val="130000"/>
              </a:lnSpc>
              <a:spcBef>
                <a:spcPts val="500"/>
              </a:spcBef>
              <a:spcAft>
                <a:spcPts val="0"/>
              </a:spcAft>
              <a:buClr>
                <a:schemeClr val="dk1"/>
              </a:buClr>
              <a:buSzPts val="1190"/>
              <a:buChar char="•"/>
              <a:defRPr>
                <a:latin typeface="Avenir"/>
                <a:ea typeface="Avenir"/>
                <a:cs typeface="Avenir"/>
                <a:sym typeface="Aveni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27"/>
          <p:cNvSpPr txBox="1"/>
          <p:nvPr>
            <p:ph idx="2" type="body"/>
          </p:nvPr>
        </p:nvSpPr>
        <p:spPr>
          <a:xfrm>
            <a:off x="6293718" y="2019299"/>
            <a:ext cx="5027954" cy="4157663"/>
          </a:xfrm>
          <a:prstGeom prst="rect">
            <a:avLst/>
          </a:prstGeom>
          <a:noFill/>
          <a:ln>
            <a:noFill/>
          </a:ln>
        </p:spPr>
        <p:txBody>
          <a:bodyPr anchorCtr="0" anchor="t" bIns="45700" lIns="91425" spcFirstLastPara="1" rIns="91425" wrap="square" tIns="45700">
            <a:normAutofit/>
          </a:bodyPr>
          <a:lstStyle>
            <a:lvl1pPr indent="-336550" lvl="0" marL="457200" algn="l">
              <a:lnSpc>
                <a:spcPct val="130000"/>
              </a:lnSpc>
              <a:spcBef>
                <a:spcPts val="1000"/>
              </a:spcBef>
              <a:spcAft>
                <a:spcPts val="0"/>
              </a:spcAft>
              <a:buClr>
                <a:schemeClr val="dk1"/>
              </a:buClr>
              <a:buSzPts val="1700"/>
              <a:buChar char="•"/>
              <a:defRPr>
                <a:latin typeface="Avenir"/>
                <a:ea typeface="Avenir"/>
                <a:cs typeface="Avenir"/>
                <a:sym typeface="Avenir"/>
              </a:defRPr>
            </a:lvl1pPr>
            <a:lvl2pPr indent="-342900" lvl="1" marL="914400" algn="l">
              <a:lnSpc>
                <a:spcPct val="130000"/>
              </a:lnSpc>
              <a:spcBef>
                <a:spcPts val="500"/>
              </a:spcBef>
              <a:spcAft>
                <a:spcPts val="0"/>
              </a:spcAft>
              <a:buClr>
                <a:schemeClr val="dk1"/>
              </a:buClr>
              <a:buSzPts val="1800"/>
              <a:buChar char="–"/>
              <a:defRPr>
                <a:latin typeface="Avenir"/>
                <a:ea typeface="Avenir"/>
                <a:cs typeface="Avenir"/>
                <a:sym typeface="Avenir"/>
              </a:defRPr>
            </a:lvl2pPr>
            <a:lvl3pPr indent="-314960" lvl="2" marL="1371600" algn="l">
              <a:lnSpc>
                <a:spcPct val="130000"/>
              </a:lnSpc>
              <a:spcBef>
                <a:spcPts val="500"/>
              </a:spcBef>
              <a:spcAft>
                <a:spcPts val="0"/>
              </a:spcAft>
              <a:buClr>
                <a:schemeClr val="dk1"/>
              </a:buClr>
              <a:buSzPts val="1360"/>
              <a:buChar char="•"/>
              <a:defRPr>
                <a:latin typeface="Avenir"/>
                <a:ea typeface="Avenir"/>
                <a:cs typeface="Avenir"/>
                <a:sym typeface="Avenir"/>
              </a:defRPr>
            </a:lvl3pPr>
            <a:lvl4pPr indent="-317500" lvl="3" marL="1828800" algn="l">
              <a:lnSpc>
                <a:spcPct val="130000"/>
              </a:lnSpc>
              <a:spcBef>
                <a:spcPts val="500"/>
              </a:spcBef>
              <a:spcAft>
                <a:spcPts val="0"/>
              </a:spcAft>
              <a:buClr>
                <a:schemeClr val="dk1"/>
              </a:buClr>
              <a:buSzPts val="1400"/>
              <a:buChar char="–"/>
              <a:defRPr>
                <a:latin typeface="Avenir"/>
                <a:ea typeface="Avenir"/>
                <a:cs typeface="Avenir"/>
                <a:sym typeface="Avenir"/>
              </a:defRPr>
            </a:lvl4pPr>
            <a:lvl5pPr indent="-304165" lvl="4" marL="2286000" algn="l">
              <a:lnSpc>
                <a:spcPct val="130000"/>
              </a:lnSpc>
              <a:spcBef>
                <a:spcPts val="500"/>
              </a:spcBef>
              <a:spcAft>
                <a:spcPts val="0"/>
              </a:spcAft>
              <a:buClr>
                <a:schemeClr val="dk1"/>
              </a:buClr>
              <a:buSzPts val="1190"/>
              <a:buChar char="•"/>
              <a:defRPr>
                <a:latin typeface="Avenir"/>
                <a:ea typeface="Avenir"/>
                <a:cs typeface="Avenir"/>
                <a:sym typeface="Aveni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7"/>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7"/>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7"/>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1" name="Shape 51"/>
        <p:cNvGrpSpPr/>
        <p:nvPr/>
      </p:nvGrpSpPr>
      <p:grpSpPr>
        <a:xfrm>
          <a:off x="0" y="0"/>
          <a:ext cx="0" cy="0"/>
          <a:chOff x="0" y="0"/>
          <a:chExt cx="0" cy="0"/>
        </a:xfrm>
      </p:grpSpPr>
      <p:sp>
        <p:nvSpPr>
          <p:cNvPr id="52" name="Google Shape;52;p28"/>
          <p:cNvSpPr txBox="1"/>
          <p:nvPr>
            <p:ph type="title"/>
          </p:nvPr>
        </p:nvSpPr>
        <p:spPr>
          <a:xfrm>
            <a:off x="811460" y="369168"/>
            <a:ext cx="10458729" cy="1439818"/>
          </a:xfrm>
          <a:prstGeom prst="rect">
            <a:avLst/>
          </a:prstGeom>
          <a:noFill/>
          <a:ln>
            <a:noFill/>
          </a:ln>
        </p:spPr>
        <p:txBody>
          <a:bodyPr anchorCtr="0" anchor="b" bIns="45700" lIns="91425" spcFirstLastPara="1" rIns="91425" wrap="square" tIns="45700">
            <a:normAutofit/>
          </a:bodyPr>
          <a:lstStyle>
            <a:lvl1pPr lvl="0" algn="l">
              <a:lnSpc>
                <a:spcPct val="12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28"/>
          <p:cNvSpPr txBox="1"/>
          <p:nvPr>
            <p:ph idx="1" type="body"/>
          </p:nvPr>
        </p:nvSpPr>
        <p:spPr>
          <a:xfrm>
            <a:off x="800101" y="1843067"/>
            <a:ext cx="5007894" cy="662007"/>
          </a:xfrm>
          <a:prstGeom prst="rect">
            <a:avLst/>
          </a:prstGeom>
          <a:noFill/>
          <a:ln>
            <a:noFill/>
          </a:ln>
        </p:spPr>
        <p:txBody>
          <a:bodyPr anchorCtr="0" anchor="b" bIns="45700" lIns="91425" spcFirstLastPara="1" rIns="91425" wrap="square" tIns="45700">
            <a:normAutofit/>
          </a:bodyPr>
          <a:lstStyle>
            <a:lvl1pPr indent="-228600" lvl="0" marL="457200" algn="l">
              <a:lnSpc>
                <a:spcPct val="130000"/>
              </a:lnSpc>
              <a:spcBef>
                <a:spcPts val="1000"/>
              </a:spcBef>
              <a:spcAft>
                <a:spcPts val="0"/>
              </a:spcAft>
              <a:buClr>
                <a:schemeClr val="dk1"/>
              </a:buClr>
              <a:buSzPts val="1700"/>
              <a:buNone/>
              <a:defRPr b="1" sz="2000"/>
            </a:lvl1pPr>
            <a:lvl2pPr indent="-228600" lvl="1" marL="914400" algn="l">
              <a:lnSpc>
                <a:spcPct val="130000"/>
              </a:lnSpc>
              <a:spcBef>
                <a:spcPts val="500"/>
              </a:spcBef>
              <a:spcAft>
                <a:spcPts val="0"/>
              </a:spcAft>
              <a:buClr>
                <a:schemeClr val="dk1"/>
              </a:buClr>
              <a:buSzPts val="2000"/>
              <a:buNone/>
              <a:defRPr b="1" sz="2000"/>
            </a:lvl2pPr>
            <a:lvl3pPr indent="-228600" lvl="2" marL="1371600" algn="l">
              <a:lnSpc>
                <a:spcPct val="130000"/>
              </a:lnSpc>
              <a:spcBef>
                <a:spcPts val="500"/>
              </a:spcBef>
              <a:spcAft>
                <a:spcPts val="0"/>
              </a:spcAft>
              <a:buClr>
                <a:schemeClr val="dk1"/>
              </a:buClr>
              <a:buSzPts val="1530"/>
              <a:buNone/>
              <a:defRPr b="1" sz="1800"/>
            </a:lvl3pPr>
            <a:lvl4pPr indent="-228600" lvl="3" marL="1828800" algn="l">
              <a:lnSpc>
                <a:spcPct val="130000"/>
              </a:lnSpc>
              <a:spcBef>
                <a:spcPts val="500"/>
              </a:spcBef>
              <a:spcAft>
                <a:spcPts val="0"/>
              </a:spcAft>
              <a:buClr>
                <a:schemeClr val="dk1"/>
              </a:buClr>
              <a:buSzPts val="1600"/>
              <a:buNone/>
              <a:defRPr b="1" sz="1600"/>
            </a:lvl4pPr>
            <a:lvl5pPr indent="-228600" lvl="4" marL="2286000" algn="l">
              <a:lnSpc>
                <a:spcPct val="130000"/>
              </a:lnSpc>
              <a:spcBef>
                <a:spcPts val="500"/>
              </a:spcBef>
              <a:spcAft>
                <a:spcPts val="0"/>
              </a:spcAft>
              <a:buClr>
                <a:schemeClr val="dk1"/>
              </a:buClr>
              <a:buSzPts val="136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28"/>
          <p:cNvSpPr txBox="1"/>
          <p:nvPr>
            <p:ph idx="2" type="body"/>
          </p:nvPr>
        </p:nvSpPr>
        <p:spPr>
          <a:xfrm>
            <a:off x="800101" y="2505075"/>
            <a:ext cx="5007894" cy="3684588"/>
          </a:xfrm>
          <a:prstGeom prst="rect">
            <a:avLst/>
          </a:prstGeom>
          <a:noFill/>
          <a:ln>
            <a:noFill/>
          </a:ln>
        </p:spPr>
        <p:txBody>
          <a:bodyPr anchorCtr="0" anchor="t" bIns="45700" lIns="91425" spcFirstLastPara="1" rIns="91425" wrap="square" tIns="45700">
            <a:normAutofit/>
          </a:bodyPr>
          <a:lstStyle>
            <a:lvl1pPr indent="-336550" lvl="0" marL="457200" algn="l">
              <a:lnSpc>
                <a:spcPct val="130000"/>
              </a:lnSpc>
              <a:spcBef>
                <a:spcPts val="1000"/>
              </a:spcBef>
              <a:spcAft>
                <a:spcPts val="0"/>
              </a:spcAft>
              <a:buClr>
                <a:schemeClr val="dk1"/>
              </a:buClr>
              <a:buSzPts val="1700"/>
              <a:buChar char="•"/>
              <a:defRPr>
                <a:latin typeface="Avenir"/>
                <a:ea typeface="Avenir"/>
                <a:cs typeface="Avenir"/>
                <a:sym typeface="Avenir"/>
              </a:defRPr>
            </a:lvl1pPr>
            <a:lvl2pPr indent="-342900" lvl="1" marL="914400" algn="l">
              <a:lnSpc>
                <a:spcPct val="130000"/>
              </a:lnSpc>
              <a:spcBef>
                <a:spcPts val="500"/>
              </a:spcBef>
              <a:spcAft>
                <a:spcPts val="0"/>
              </a:spcAft>
              <a:buClr>
                <a:schemeClr val="dk1"/>
              </a:buClr>
              <a:buSzPts val="1800"/>
              <a:buChar char="–"/>
              <a:defRPr>
                <a:latin typeface="Avenir"/>
                <a:ea typeface="Avenir"/>
                <a:cs typeface="Avenir"/>
                <a:sym typeface="Avenir"/>
              </a:defRPr>
            </a:lvl2pPr>
            <a:lvl3pPr indent="-314960" lvl="2" marL="1371600" algn="l">
              <a:lnSpc>
                <a:spcPct val="130000"/>
              </a:lnSpc>
              <a:spcBef>
                <a:spcPts val="500"/>
              </a:spcBef>
              <a:spcAft>
                <a:spcPts val="0"/>
              </a:spcAft>
              <a:buClr>
                <a:schemeClr val="dk1"/>
              </a:buClr>
              <a:buSzPts val="1360"/>
              <a:buChar char="•"/>
              <a:defRPr>
                <a:latin typeface="Avenir"/>
                <a:ea typeface="Avenir"/>
                <a:cs typeface="Avenir"/>
                <a:sym typeface="Avenir"/>
              </a:defRPr>
            </a:lvl3pPr>
            <a:lvl4pPr indent="-317500" lvl="3" marL="1828800" algn="l">
              <a:lnSpc>
                <a:spcPct val="130000"/>
              </a:lnSpc>
              <a:spcBef>
                <a:spcPts val="500"/>
              </a:spcBef>
              <a:spcAft>
                <a:spcPts val="0"/>
              </a:spcAft>
              <a:buClr>
                <a:schemeClr val="dk1"/>
              </a:buClr>
              <a:buSzPts val="1400"/>
              <a:buChar char="–"/>
              <a:defRPr>
                <a:latin typeface="Avenir"/>
                <a:ea typeface="Avenir"/>
                <a:cs typeface="Avenir"/>
                <a:sym typeface="Avenir"/>
              </a:defRPr>
            </a:lvl4pPr>
            <a:lvl5pPr indent="-304165" lvl="4" marL="2286000" algn="l">
              <a:lnSpc>
                <a:spcPct val="130000"/>
              </a:lnSpc>
              <a:spcBef>
                <a:spcPts val="500"/>
              </a:spcBef>
              <a:spcAft>
                <a:spcPts val="0"/>
              </a:spcAft>
              <a:buClr>
                <a:schemeClr val="dk1"/>
              </a:buClr>
              <a:buSzPts val="1190"/>
              <a:buChar char="•"/>
              <a:defRPr>
                <a:latin typeface="Avenir"/>
                <a:ea typeface="Avenir"/>
                <a:cs typeface="Avenir"/>
                <a:sym typeface="Aveni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28"/>
          <p:cNvSpPr txBox="1"/>
          <p:nvPr>
            <p:ph idx="3" type="body"/>
          </p:nvPr>
        </p:nvSpPr>
        <p:spPr>
          <a:xfrm>
            <a:off x="6276061" y="1843067"/>
            <a:ext cx="4994128" cy="662007"/>
          </a:xfrm>
          <a:prstGeom prst="rect">
            <a:avLst/>
          </a:prstGeom>
          <a:noFill/>
          <a:ln>
            <a:noFill/>
          </a:ln>
        </p:spPr>
        <p:txBody>
          <a:bodyPr anchorCtr="0" anchor="b" bIns="45700" lIns="91425" spcFirstLastPara="1" rIns="91425" wrap="square" tIns="45700">
            <a:normAutofit/>
          </a:bodyPr>
          <a:lstStyle>
            <a:lvl1pPr indent="-228600" lvl="0" marL="457200" algn="l">
              <a:lnSpc>
                <a:spcPct val="130000"/>
              </a:lnSpc>
              <a:spcBef>
                <a:spcPts val="1000"/>
              </a:spcBef>
              <a:spcAft>
                <a:spcPts val="0"/>
              </a:spcAft>
              <a:buClr>
                <a:schemeClr val="dk1"/>
              </a:buClr>
              <a:buSzPts val="1700"/>
              <a:buNone/>
              <a:defRPr b="1" sz="2000"/>
            </a:lvl1pPr>
            <a:lvl2pPr indent="-228600" lvl="1" marL="914400" algn="l">
              <a:lnSpc>
                <a:spcPct val="130000"/>
              </a:lnSpc>
              <a:spcBef>
                <a:spcPts val="500"/>
              </a:spcBef>
              <a:spcAft>
                <a:spcPts val="0"/>
              </a:spcAft>
              <a:buClr>
                <a:schemeClr val="dk1"/>
              </a:buClr>
              <a:buSzPts val="2000"/>
              <a:buNone/>
              <a:defRPr b="1" sz="2000"/>
            </a:lvl2pPr>
            <a:lvl3pPr indent="-228600" lvl="2" marL="1371600" algn="l">
              <a:lnSpc>
                <a:spcPct val="130000"/>
              </a:lnSpc>
              <a:spcBef>
                <a:spcPts val="500"/>
              </a:spcBef>
              <a:spcAft>
                <a:spcPts val="0"/>
              </a:spcAft>
              <a:buClr>
                <a:schemeClr val="dk1"/>
              </a:buClr>
              <a:buSzPts val="1530"/>
              <a:buNone/>
              <a:defRPr b="1" sz="1800"/>
            </a:lvl3pPr>
            <a:lvl4pPr indent="-228600" lvl="3" marL="1828800" algn="l">
              <a:lnSpc>
                <a:spcPct val="130000"/>
              </a:lnSpc>
              <a:spcBef>
                <a:spcPts val="500"/>
              </a:spcBef>
              <a:spcAft>
                <a:spcPts val="0"/>
              </a:spcAft>
              <a:buClr>
                <a:schemeClr val="dk1"/>
              </a:buClr>
              <a:buSzPts val="1600"/>
              <a:buNone/>
              <a:defRPr b="1" sz="1600"/>
            </a:lvl4pPr>
            <a:lvl5pPr indent="-228600" lvl="4" marL="2286000" algn="l">
              <a:lnSpc>
                <a:spcPct val="130000"/>
              </a:lnSpc>
              <a:spcBef>
                <a:spcPts val="500"/>
              </a:spcBef>
              <a:spcAft>
                <a:spcPts val="0"/>
              </a:spcAft>
              <a:buClr>
                <a:schemeClr val="dk1"/>
              </a:buClr>
              <a:buSzPts val="136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6" name="Google Shape;56;p28"/>
          <p:cNvSpPr txBox="1"/>
          <p:nvPr>
            <p:ph idx="4" type="body"/>
          </p:nvPr>
        </p:nvSpPr>
        <p:spPr>
          <a:xfrm>
            <a:off x="6276061" y="2505075"/>
            <a:ext cx="4994128" cy="3684588"/>
          </a:xfrm>
          <a:prstGeom prst="rect">
            <a:avLst/>
          </a:prstGeom>
          <a:noFill/>
          <a:ln>
            <a:noFill/>
          </a:ln>
        </p:spPr>
        <p:txBody>
          <a:bodyPr anchorCtr="0" anchor="t" bIns="45700" lIns="91425" spcFirstLastPara="1" rIns="91425" wrap="square" tIns="45700">
            <a:normAutofit/>
          </a:bodyPr>
          <a:lstStyle>
            <a:lvl1pPr indent="-336550" lvl="0" marL="457200" algn="l">
              <a:lnSpc>
                <a:spcPct val="130000"/>
              </a:lnSpc>
              <a:spcBef>
                <a:spcPts val="1000"/>
              </a:spcBef>
              <a:spcAft>
                <a:spcPts val="0"/>
              </a:spcAft>
              <a:buClr>
                <a:schemeClr val="dk1"/>
              </a:buClr>
              <a:buSzPts val="1700"/>
              <a:buChar char="•"/>
              <a:defRPr>
                <a:latin typeface="Avenir"/>
                <a:ea typeface="Avenir"/>
                <a:cs typeface="Avenir"/>
                <a:sym typeface="Avenir"/>
              </a:defRPr>
            </a:lvl1pPr>
            <a:lvl2pPr indent="-342900" lvl="1" marL="914400" algn="l">
              <a:lnSpc>
                <a:spcPct val="130000"/>
              </a:lnSpc>
              <a:spcBef>
                <a:spcPts val="500"/>
              </a:spcBef>
              <a:spcAft>
                <a:spcPts val="0"/>
              </a:spcAft>
              <a:buClr>
                <a:schemeClr val="dk1"/>
              </a:buClr>
              <a:buSzPts val="1800"/>
              <a:buChar char="–"/>
              <a:defRPr>
                <a:latin typeface="Avenir"/>
                <a:ea typeface="Avenir"/>
                <a:cs typeface="Avenir"/>
                <a:sym typeface="Avenir"/>
              </a:defRPr>
            </a:lvl2pPr>
            <a:lvl3pPr indent="-314960" lvl="2" marL="1371600" algn="l">
              <a:lnSpc>
                <a:spcPct val="130000"/>
              </a:lnSpc>
              <a:spcBef>
                <a:spcPts val="500"/>
              </a:spcBef>
              <a:spcAft>
                <a:spcPts val="0"/>
              </a:spcAft>
              <a:buClr>
                <a:schemeClr val="dk1"/>
              </a:buClr>
              <a:buSzPts val="1360"/>
              <a:buChar char="•"/>
              <a:defRPr>
                <a:latin typeface="Avenir"/>
                <a:ea typeface="Avenir"/>
                <a:cs typeface="Avenir"/>
                <a:sym typeface="Avenir"/>
              </a:defRPr>
            </a:lvl3pPr>
            <a:lvl4pPr indent="-317500" lvl="3" marL="1828800" algn="l">
              <a:lnSpc>
                <a:spcPct val="130000"/>
              </a:lnSpc>
              <a:spcBef>
                <a:spcPts val="500"/>
              </a:spcBef>
              <a:spcAft>
                <a:spcPts val="0"/>
              </a:spcAft>
              <a:buClr>
                <a:schemeClr val="dk1"/>
              </a:buClr>
              <a:buSzPts val="1400"/>
              <a:buChar char="–"/>
              <a:defRPr>
                <a:latin typeface="Avenir"/>
                <a:ea typeface="Avenir"/>
                <a:cs typeface="Avenir"/>
                <a:sym typeface="Avenir"/>
              </a:defRPr>
            </a:lvl4pPr>
            <a:lvl5pPr indent="-304165" lvl="4" marL="2286000" algn="l">
              <a:lnSpc>
                <a:spcPct val="130000"/>
              </a:lnSpc>
              <a:spcBef>
                <a:spcPts val="500"/>
              </a:spcBef>
              <a:spcAft>
                <a:spcPts val="0"/>
              </a:spcAft>
              <a:buClr>
                <a:schemeClr val="dk1"/>
              </a:buClr>
              <a:buSzPts val="1190"/>
              <a:buChar char="•"/>
              <a:defRPr>
                <a:latin typeface="Avenir"/>
                <a:ea typeface="Avenir"/>
                <a:cs typeface="Avenir"/>
                <a:sym typeface="Aveni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28"/>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8"/>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8"/>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titleOnly">
  <p:cSld name="TITLE_ONLY">
    <p:spTree>
      <p:nvGrpSpPr>
        <p:cNvPr id="60" name="Shape 60"/>
        <p:cNvGrpSpPr/>
        <p:nvPr/>
      </p:nvGrpSpPr>
      <p:grpSpPr>
        <a:xfrm>
          <a:off x="0" y="0"/>
          <a:ext cx="0" cy="0"/>
          <a:chOff x="0" y="0"/>
          <a:chExt cx="0" cy="0"/>
        </a:xfrm>
      </p:grpSpPr>
      <p:sp>
        <p:nvSpPr>
          <p:cNvPr id="61" name="Google Shape;61;p29"/>
          <p:cNvSpPr txBox="1"/>
          <p:nvPr>
            <p:ph type="title"/>
          </p:nvPr>
        </p:nvSpPr>
        <p:spPr>
          <a:xfrm>
            <a:off x="800100" y="983769"/>
            <a:ext cx="10094770" cy="1180574"/>
          </a:xfrm>
          <a:prstGeom prst="rect">
            <a:avLst/>
          </a:prstGeom>
          <a:solidFill>
            <a:srgbClr val="FFBFBF"/>
          </a:solidFill>
          <a:ln>
            <a:noFill/>
          </a:ln>
          <a:effectLst>
            <a:outerShdw rotWithShape="0" algn="bl" dir="18900000" dist="165100">
              <a:srgbClr val="000000"/>
            </a:outerShdw>
          </a:effectLst>
        </p:spPr>
        <p:txBody>
          <a:bodyPr anchorCtr="0" anchor="b" bIns="45700" lIns="91425" spcFirstLastPara="1" rIns="91425" wrap="square" tIns="45700">
            <a:normAutofit/>
          </a:bodyPr>
          <a:lstStyle>
            <a:lvl1pPr lvl="0" algn="l">
              <a:lnSpc>
                <a:spcPct val="120000"/>
              </a:lnSpc>
              <a:spcBef>
                <a:spcPts val="0"/>
              </a:spcBef>
              <a:spcAft>
                <a:spcPts val="0"/>
              </a:spcAft>
              <a:buClr>
                <a:schemeClr val="dk1"/>
              </a:buClr>
              <a:buSzPts val="3200"/>
              <a:buFont typeface="Aveni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29"/>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9"/>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9"/>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30"/>
          <p:cNvSpPr txBox="1"/>
          <p:nvPr>
            <p:ph type="title"/>
          </p:nvPr>
        </p:nvSpPr>
        <p:spPr>
          <a:xfrm>
            <a:off x="839788" y="987425"/>
            <a:ext cx="3932237" cy="16002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0"/>
              </a:spcBef>
              <a:spcAft>
                <a:spcPts val="0"/>
              </a:spcAft>
              <a:buClr>
                <a:schemeClr val="dk1"/>
              </a:buClr>
              <a:buSzPts val="2800"/>
              <a:buFont typeface="Avenir"/>
              <a:buNone/>
              <a:defRPr b="1" sz="2800">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0"/>
          <p:cNvSpPr txBox="1"/>
          <p:nvPr>
            <p:ph idx="1" type="body"/>
          </p:nvPr>
        </p:nvSpPr>
        <p:spPr>
          <a:xfrm>
            <a:off x="5309826" y="987425"/>
            <a:ext cx="6045562" cy="4873625"/>
          </a:xfrm>
          <a:prstGeom prst="rect">
            <a:avLst/>
          </a:prstGeom>
          <a:noFill/>
          <a:ln>
            <a:noFill/>
          </a:ln>
        </p:spPr>
        <p:txBody>
          <a:bodyPr anchorCtr="0" anchor="t" bIns="45700" lIns="91425" spcFirstLastPara="1" rIns="91425" wrap="square" tIns="45700">
            <a:normAutofit/>
          </a:bodyPr>
          <a:lstStyle>
            <a:lvl1pPr indent="-401320" lvl="0" marL="457200" algn="l">
              <a:lnSpc>
                <a:spcPct val="130000"/>
              </a:lnSpc>
              <a:spcBef>
                <a:spcPts val="1000"/>
              </a:spcBef>
              <a:spcAft>
                <a:spcPts val="0"/>
              </a:spcAft>
              <a:buClr>
                <a:schemeClr val="dk1"/>
              </a:buClr>
              <a:buSzPts val="2720"/>
              <a:buChar char="•"/>
              <a:defRPr sz="3200"/>
            </a:lvl1pPr>
            <a:lvl2pPr indent="-406400" lvl="1" marL="914400" algn="l">
              <a:lnSpc>
                <a:spcPct val="130000"/>
              </a:lnSpc>
              <a:spcBef>
                <a:spcPts val="500"/>
              </a:spcBef>
              <a:spcAft>
                <a:spcPts val="0"/>
              </a:spcAft>
              <a:buClr>
                <a:schemeClr val="dk1"/>
              </a:buClr>
              <a:buSzPts val="2800"/>
              <a:buChar char="–"/>
              <a:defRPr sz="2800"/>
            </a:lvl2pPr>
            <a:lvl3pPr indent="-358140" lvl="2" marL="1371600" algn="l">
              <a:lnSpc>
                <a:spcPct val="130000"/>
              </a:lnSpc>
              <a:spcBef>
                <a:spcPts val="500"/>
              </a:spcBef>
              <a:spcAft>
                <a:spcPts val="0"/>
              </a:spcAft>
              <a:buClr>
                <a:schemeClr val="dk1"/>
              </a:buClr>
              <a:buSzPts val="2040"/>
              <a:buChar char="•"/>
              <a:defRPr sz="2400"/>
            </a:lvl3pPr>
            <a:lvl4pPr indent="-355600" lvl="3" marL="1828800" algn="l">
              <a:lnSpc>
                <a:spcPct val="130000"/>
              </a:lnSpc>
              <a:spcBef>
                <a:spcPts val="500"/>
              </a:spcBef>
              <a:spcAft>
                <a:spcPts val="0"/>
              </a:spcAft>
              <a:buClr>
                <a:schemeClr val="dk1"/>
              </a:buClr>
              <a:buSzPts val="2000"/>
              <a:buChar char="–"/>
              <a:defRPr sz="2000"/>
            </a:lvl4pPr>
            <a:lvl5pPr indent="-336550" lvl="4" marL="2286000" algn="l">
              <a:lnSpc>
                <a:spcPct val="130000"/>
              </a:lnSpc>
              <a:spcBef>
                <a:spcPts val="500"/>
              </a:spcBef>
              <a:spcAft>
                <a:spcPts val="0"/>
              </a:spcAft>
              <a:buClr>
                <a:schemeClr val="dk1"/>
              </a:buClr>
              <a:buSzPts val="17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8" name="Google Shape;68;p30"/>
          <p:cNvSpPr txBox="1"/>
          <p:nvPr>
            <p:ph idx="2" type="body"/>
          </p:nvPr>
        </p:nvSpPr>
        <p:spPr>
          <a:xfrm>
            <a:off x="839788" y="2743200"/>
            <a:ext cx="3932237" cy="3127376"/>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dk1"/>
              </a:buClr>
              <a:buSzPts val="1360"/>
              <a:buNone/>
              <a:defRPr sz="1600"/>
            </a:lvl1pPr>
            <a:lvl2pPr indent="-228600" lvl="1" marL="914400" algn="l">
              <a:lnSpc>
                <a:spcPct val="130000"/>
              </a:lnSpc>
              <a:spcBef>
                <a:spcPts val="500"/>
              </a:spcBef>
              <a:spcAft>
                <a:spcPts val="0"/>
              </a:spcAft>
              <a:buClr>
                <a:schemeClr val="dk1"/>
              </a:buClr>
              <a:buSzPts val="1400"/>
              <a:buNone/>
              <a:defRPr sz="1400"/>
            </a:lvl2pPr>
            <a:lvl3pPr indent="-228600" lvl="2" marL="1371600" algn="l">
              <a:lnSpc>
                <a:spcPct val="130000"/>
              </a:lnSpc>
              <a:spcBef>
                <a:spcPts val="500"/>
              </a:spcBef>
              <a:spcAft>
                <a:spcPts val="0"/>
              </a:spcAft>
              <a:buClr>
                <a:schemeClr val="dk1"/>
              </a:buClr>
              <a:buSzPts val="1020"/>
              <a:buNone/>
              <a:defRPr sz="1200"/>
            </a:lvl3pPr>
            <a:lvl4pPr indent="-228600" lvl="3" marL="1828800" algn="l">
              <a:lnSpc>
                <a:spcPct val="130000"/>
              </a:lnSpc>
              <a:spcBef>
                <a:spcPts val="500"/>
              </a:spcBef>
              <a:spcAft>
                <a:spcPts val="0"/>
              </a:spcAft>
              <a:buClr>
                <a:schemeClr val="dk1"/>
              </a:buClr>
              <a:buSzPts val="1000"/>
              <a:buNone/>
              <a:defRPr sz="1000"/>
            </a:lvl4pPr>
            <a:lvl5pPr indent="-228600" lvl="4" marL="2286000" algn="l">
              <a:lnSpc>
                <a:spcPct val="130000"/>
              </a:lnSpc>
              <a:spcBef>
                <a:spcPts val="500"/>
              </a:spcBef>
              <a:spcAft>
                <a:spcPts val="0"/>
              </a:spcAft>
              <a:buClr>
                <a:schemeClr val="dk1"/>
              </a:buClr>
              <a:buSzPts val="85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0"/>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0"/>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0"/>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31"/>
          <p:cNvSpPr txBox="1"/>
          <p:nvPr>
            <p:ph type="title"/>
          </p:nvPr>
        </p:nvSpPr>
        <p:spPr>
          <a:xfrm>
            <a:off x="839788" y="987425"/>
            <a:ext cx="3932237" cy="16002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0"/>
              </a:spcBef>
              <a:spcAft>
                <a:spcPts val="0"/>
              </a:spcAft>
              <a:buClr>
                <a:schemeClr val="dk1"/>
              </a:buClr>
              <a:buSzPts val="2800"/>
              <a:buFont typeface="Avenir"/>
              <a:buNone/>
              <a:defRPr b="1" sz="2800">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1"/>
          <p:cNvSpPr/>
          <p:nvPr>
            <p:ph idx="2" type="pic"/>
          </p:nvPr>
        </p:nvSpPr>
        <p:spPr>
          <a:xfrm>
            <a:off x="5353969" y="987425"/>
            <a:ext cx="5694503" cy="4873625"/>
          </a:xfrm>
          <a:prstGeom prst="rect">
            <a:avLst/>
          </a:prstGeom>
          <a:noFill/>
          <a:ln>
            <a:noFill/>
          </a:ln>
        </p:spPr>
      </p:sp>
      <p:sp>
        <p:nvSpPr>
          <p:cNvPr id="75" name="Google Shape;75;p31"/>
          <p:cNvSpPr txBox="1"/>
          <p:nvPr>
            <p:ph idx="1" type="body"/>
          </p:nvPr>
        </p:nvSpPr>
        <p:spPr>
          <a:xfrm>
            <a:off x="839788" y="2743200"/>
            <a:ext cx="3932237" cy="3127376"/>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dk1"/>
              </a:buClr>
              <a:buSzPts val="1360"/>
              <a:buNone/>
              <a:defRPr sz="1600"/>
            </a:lvl1pPr>
            <a:lvl2pPr indent="-228600" lvl="1" marL="914400" algn="l">
              <a:lnSpc>
                <a:spcPct val="130000"/>
              </a:lnSpc>
              <a:spcBef>
                <a:spcPts val="500"/>
              </a:spcBef>
              <a:spcAft>
                <a:spcPts val="0"/>
              </a:spcAft>
              <a:buClr>
                <a:schemeClr val="dk1"/>
              </a:buClr>
              <a:buSzPts val="1400"/>
              <a:buNone/>
              <a:defRPr sz="1400"/>
            </a:lvl2pPr>
            <a:lvl3pPr indent="-228600" lvl="2" marL="1371600" algn="l">
              <a:lnSpc>
                <a:spcPct val="130000"/>
              </a:lnSpc>
              <a:spcBef>
                <a:spcPts val="500"/>
              </a:spcBef>
              <a:spcAft>
                <a:spcPts val="0"/>
              </a:spcAft>
              <a:buClr>
                <a:schemeClr val="dk1"/>
              </a:buClr>
              <a:buSzPts val="1020"/>
              <a:buNone/>
              <a:defRPr sz="1200"/>
            </a:lvl3pPr>
            <a:lvl4pPr indent="-228600" lvl="3" marL="1828800" algn="l">
              <a:lnSpc>
                <a:spcPct val="130000"/>
              </a:lnSpc>
              <a:spcBef>
                <a:spcPts val="500"/>
              </a:spcBef>
              <a:spcAft>
                <a:spcPts val="0"/>
              </a:spcAft>
              <a:buClr>
                <a:schemeClr val="dk1"/>
              </a:buClr>
              <a:buSzPts val="1000"/>
              <a:buNone/>
              <a:defRPr sz="1000"/>
            </a:lvl4pPr>
            <a:lvl5pPr indent="-228600" lvl="4" marL="2286000" algn="l">
              <a:lnSpc>
                <a:spcPct val="130000"/>
              </a:lnSpc>
              <a:spcBef>
                <a:spcPts val="500"/>
              </a:spcBef>
              <a:spcAft>
                <a:spcPts val="0"/>
              </a:spcAft>
              <a:buClr>
                <a:schemeClr val="dk1"/>
              </a:buClr>
              <a:buSzPts val="85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 name="Google Shape;76;p31"/>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1"/>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1"/>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showMasterSp="0" type="vertTx">
  <p:cSld name="VERTICAL_TEXT">
    <p:spTree>
      <p:nvGrpSpPr>
        <p:cNvPr id="79" name="Shape 79"/>
        <p:cNvGrpSpPr/>
        <p:nvPr/>
      </p:nvGrpSpPr>
      <p:grpSpPr>
        <a:xfrm>
          <a:off x="0" y="0"/>
          <a:ext cx="0" cy="0"/>
          <a:chOff x="0" y="0"/>
          <a:chExt cx="0" cy="0"/>
        </a:xfrm>
      </p:grpSpPr>
      <p:sp>
        <p:nvSpPr>
          <p:cNvPr id="80" name="Google Shape;80;p32"/>
          <p:cNvSpPr txBox="1"/>
          <p:nvPr>
            <p:ph type="title"/>
          </p:nvPr>
        </p:nvSpPr>
        <p:spPr>
          <a:xfrm>
            <a:off x="808661" y="365125"/>
            <a:ext cx="10357666" cy="1438450"/>
          </a:xfrm>
          <a:prstGeom prst="rect">
            <a:avLst/>
          </a:prstGeom>
          <a:noFill/>
          <a:ln>
            <a:noFill/>
          </a:ln>
        </p:spPr>
        <p:txBody>
          <a:bodyPr anchorCtr="0" anchor="b" bIns="45700" lIns="91425" spcFirstLastPara="1" rIns="91425" wrap="square" tIns="45700">
            <a:normAutofit/>
          </a:bodyPr>
          <a:lstStyle>
            <a:lvl1pPr lvl="0" algn="l">
              <a:lnSpc>
                <a:spcPct val="12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32"/>
          <p:cNvSpPr txBox="1"/>
          <p:nvPr>
            <p:ph idx="1" type="body"/>
          </p:nvPr>
        </p:nvSpPr>
        <p:spPr>
          <a:xfrm rot="5400000">
            <a:off x="3930095" y="-1102133"/>
            <a:ext cx="4114801" cy="10357666"/>
          </a:xfrm>
          <a:prstGeom prst="rect">
            <a:avLst/>
          </a:prstGeom>
          <a:noFill/>
          <a:ln>
            <a:noFill/>
          </a:ln>
        </p:spPr>
        <p:txBody>
          <a:bodyPr anchorCtr="0" anchor="t" bIns="45700" lIns="91425" spcFirstLastPara="1" rIns="91425" wrap="square" tIns="45700">
            <a:normAutofit/>
          </a:bodyPr>
          <a:lstStyle>
            <a:lvl1pPr indent="-325755" lvl="0" marL="457200" algn="l">
              <a:lnSpc>
                <a:spcPct val="130000"/>
              </a:lnSpc>
              <a:spcBef>
                <a:spcPts val="1000"/>
              </a:spcBef>
              <a:spcAft>
                <a:spcPts val="0"/>
              </a:spcAft>
              <a:buClr>
                <a:schemeClr val="dk1"/>
              </a:buClr>
              <a:buSzPts val="1530"/>
              <a:buChar char="•"/>
              <a:defRPr/>
            </a:lvl1pPr>
            <a:lvl2pPr indent="-342900" lvl="1" marL="914400" algn="l">
              <a:lnSpc>
                <a:spcPct val="130000"/>
              </a:lnSpc>
              <a:spcBef>
                <a:spcPts val="500"/>
              </a:spcBef>
              <a:spcAft>
                <a:spcPts val="0"/>
              </a:spcAft>
              <a:buClr>
                <a:schemeClr val="dk1"/>
              </a:buClr>
              <a:buSzPts val="1800"/>
              <a:buChar char="–"/>
              <a:defRPr/>
            </a:lvl2pPr>
            <a:lvl3pPr indent="-325755" lvl="2" marL="1371600" algn="l">
              <a:lnSpc>
                <a:spcPct val="130000"/>
              </a:lnSpc>
              <a:spcBef>
                <a:spcPts val="500"/>
              </a:spcBef>
              <a:spcAft>
                <a:spcPts val="0"/>
              </a:spcAft>
              <a:buClr>
                <a:schemeClr val="dk1"/>
              </a:buClr>
              <a:buSzPts val="1530"/>
              <a:buChar char="•"/>
              <a:defRPr/>
            </a:lvl3pPr>
            <a:lvl4pPr indent="-342900" lvl="3" marL="1828800" algn="l">
              <a:lnSpc>
                <a:spcPct val="130000"/>
              </a:lnSpc>
              <a:spcBef>
                <a:spcPts val="500"/>
              </a:spcBef>
              <a:spcAft>
                <a:spcPts val="0"/>
              </a:spcAft>
              <a:buClr>
                <a:schemeClr val="dk1"/>
              </a:buClr>
              <a:buSzPts val="1800"/>
              <a:buChar char="–"/>
              <a:defRPr/>
            </a:lvl4pPr>
            <a:lvl5pPr indent="-325755" lvl="4" marL="2286000" algn="l">
              <a:lnSpc>
                <a:spcPct val="130000"/>
              </a:lnSpc>
              <a:spcBef>
                <a:spcPts val="500"/>
              </a:spcBef>
              <a:spcAft>
                <a:spcPts val="0"/>
              </a:spcAft>
              <a:buClr>
                <a:schemeClr val="dk1"/>
              </a:buClr>
              <a:buSzPts val="153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32"/>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2"/>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2"/>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grpSp>
        <p:nvGrpSpPr>
          <p:cNvPr id="85" name="Google Shape;85;p32"/>
          <p:cNvGrpSpPr/>
          <p:nvPr/>
        </p:nvGrpSpPr>
        <p:grpSpPr>
          <a:xfrm rot="10800000">
            <a:off x="0" y="3551521"/>
            <a:ext cx="567782" cy="3306479"/>
            <a:chOff x="11619770" y="-2005"/>
            <a:chExt cx="567782" cy="3306479"/>
          </a:xfrm>
        </p:grpSpPr>
        <p:sp>
          <p:nvSpPr>
            <p:cNvPr id="86" name="Google Shape;86;p32"/>
            <p:cNvSpPr/>
            <p:nvPr/>
          </p:nvSpPr>
          <p:spPr>
            <a:xfrm flipH="1" rot="10800000">
              <a:off x="11619770" y="373807"/>
              <a:ext cx="526228" cy="2930667"/>
            </a:xfrm>
            <a:custGeom>
              <a:rect b="b" l="l" r="r" t="t"/>
              <a:pathLst>
                <a:path extrusionOk="0" h="3694096" w="757287">
                  <a:moveTo>
                    <a:pt x="757287" y="3694096"/>
                  </a:moveTo>
                  <a:lnTo>
                    <a:pt x="757287" y="0"/>
                  </a:lnTo>
                  <a:lnTo>
                    <a:pt x="0" y="0"/>
                  </a:lnTo>
                  <a:lnTo>
                    <a:pt x="0" y="3686094"/>
                  </a:lnTo>
                  <a:close/>
                </a:path>
              </a:pathLst>
            </a:custGeom>
            <a:blipFill rotWithShape="1">
              <a:blip r:embed="rId2">
                <a:alphaModFix/>
              </a:blip>
              <a:tile algn="tl" flip="none" tx="0" sx="6000" ty="0" sy="6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87" name="Google Shape;87;p32"/>
            <p:cNvSpPr/>
            <p:nvPr/>
          </p:nvSpPr>
          <p:spPr>
            <a:xfrm rot="10800000">
              <a:off x="11980943" y="-2005"/>
              <a:ext cx="206609" cy="202130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88" name="Shape 88"/>
        <p:cNvGrpSpPr/>
        <p:nvPr/>
      </p:nvGrpSpPr>
      <p:grpSpPr>
        <a:xfrm>
          <a:off x="0" y="0"/>
          <a:ext cx="0" cy="0"/>
          <a:chOff x="0" y="0"/>
          <a:chExt cx="0" cy="0"/>
        </a:xfrm>
      </p:grpSpPr>
      <p:sp>
        <p:nvSpPr>
          <p:cNvPr id="89" name="Google Shape;89;p33"/>
          <p:cNvSpPr txBox="1"/>
          <p:nvPr>
            <p:ph type="title"/>
          </p:nvPr>
        </p:nvSpPr>
        <p:spPr>
          <a:xfrm rot="5400000">
            <a:off x="7368014" y="2110214"/>
            <a:ext cx="5509787" cy="2537986"/>
          </a:xfrm>
          <a:prstGeom prst="rect">
            <a:avLst/>
          </a:prstGeom>
          <a:noFill/>
          <a:ln>
            <a:noFill/>
          </a:ln>
        </p:spPr>
        <p:txBody>
          <a:bodyPr anchorCtr="0" anchor="b" bIns="45700" lIns="91425" spcFirstLastPara="1" rIns="91425" wrap="square" tIns="45700">
            <a:normAutofit/>
          </a:bodyPr>
          <a:lstStyle>
            <a:lvl1pPr lvl="0" algn="l">
              <a:lnSpc>
                <a:spcPct val="12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33"/>
          <p:cNvSpPr txBox="1"/>
          <p:nvPr>
            <p:ph idx="1" type="body"/>
          </p:nvPr>
        </p:nvSpPr>
        <p:spPr>
          <a:xfrm rot="5400000">
            <a:off x="1953477" y="-529064"/>
            <a:ext cx="5509787" cy="7816542"/>
          </a:xfrm>
          <a:prstGeom prst="rect">
            <a:avLst/>
          </a:prstGeom>
          <a:noFill/>
          <a:ln>
            <a:noFill/>
          </a:ln>
        </p:spPr>
        <p:txBody>
          <a:bodyPr anchorCtr="0" anchor="t" bIns="45700" lIns="91425" spcFirstLastPara="1" rIns="91425" wrap="square" tIns="45700">
            <a:normAutofit/>
          </a:bodyPr>
          <a:lstStyle>
            <a:lvl1pPr indent="-325755" lvl="0" marL="457200" algn="l">
              <a:lnSpc>
                <a:spcPct val="130000"/>
              </a:lnSpc>
              <a:spcBef>
                <a:spcPts val="1000"/>
              </a:spcBef>
              <a:spcAft>
                <a:spcPts val="0"/>
              </a:spcAft>
              <a:buClr>
                <a:schemeClr val="dk1"/>
              </a:buClr>
              <a:buSzPts val="1530"/>
              <a:buChar char="•"/>
              <a:defRPr/>
            </a:lvl1pPr>
            <a:lvl2pPr indent="-342900" lvl="1" marL="914400" algn="l">
              <a:lnSpc>
                <a:spcPct val="130000"/>
              </a:lnSpc>
              <a:spcBef>
                <a:spcPts val="500"/>
              </a:spcBef>
              <a:spcAft>
                <a:spcPts val="0"/>
              </a:spcAft>
              <a:buClr>
                <a:schemeClr val="dk1"/>
              </a:buClr>
              <a:buSzPts val="1800"/>
              <a:buChar char="–"/>
              <a:defRPr/>
            </a:lvl2pPr>
            <a:lvl3pPr indent="-325755" lvl="2" marL="1371600" algn="l">
              <a:lnSpc>
                <a:spcPct val="130000"/>
              </a:lnSpc>
              <a:spcBef>
                <a:spcPts val="500"/>
              </a:spcBef>
              <a:spcAft>
                <a:spcPts val="0"/>
              </a:spcAft>
              <a:buClr>
                <a:schemeClr val="dk1"/>
              </a:buClr>
              <a:buSzPts val="1530"/>
              <a:buChar char="•"/>
              <a:defRPr/>
            </a:lvl3pPr>
            <a:lvl4pPr indent="-342900" lvl="3" marL="1828800" algn="l">
              <a:lnSpc>
                <a:spcPct val="130000"/>
              </a:lnSpc>
              <a:spcBef>
                <a:spcPts val="500"/>
              </a:spcBef>
              <a:spcAft>
                <a:spcPts val="0"/>
              </a:spcAft>
              <a:buClr>
                <a:schemeClr val="dk1"/>
              </a:buClr>
              <a:buSzPts val="1800"/>
              <a:buChar char="–"/>
              <a:defRPr/>
            </a:lvl4pPr>
            <a:lvl5pPr indent="-325755" lvl="4" marL="2286000" algn="l">
              <a:lnSpc>
                <a:spcPct val="130000"/>
              </a:lnSpc>
              <a:spcBef>
                <a:spcPts val="500"/>
              </a:spcBef>
              <a:spcAft>
                <a:spcPts val="0"/>
              </a:spcAft>
              <a:buClr>
                <a:schemeClr val="dk1"/>
              </a:buClr>
              <a:buSzPts val="153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33"/>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33"/>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33"/>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grpSp>
        <p:nvGrpSpPr>
          <p:cNvPr id="94" name="Google Shape;94;p33"/>
          <p:cNvGrpSpPr/>
          <p:nvPr/>
        </p:nvGrpSpPr>
        <p:grpSpPr>
          <a:xfrm rot="10800000">
            <a:off x="0" y="3551521"/>
            <a:ext cx="567782" cy="3306479"/>
            <a:chOff x="11619770" y="-2005"/>
            <a:chExt cx="567782" cy="3306479"/>
          </a:xfrm>
        </p:grpSpPr>
        <p:sp>
          <p:nvSpPr>
            <p:cNvPr id="95" name="Google Shape;95;p33"/>
            <p:cNvSpPr/>
            <p:nvPr/>
          </p:nvSpPr>
          <p:spPr>
            <a:xfrm flipH="1" rot="10800000">
              <a:off x="11619770" y="373807"/>
              <a:ext cx="526228" cy="2930667"/>
            </a:xfrm>
            <a:custGeom>
              <a:rect b="b" l="l" r="r" t="t"/>
              <a:pathLst>
                <a:path extrusionOk="0" h="3694096" w="757287">
                  <a:moveTo>
                    <a:pt x="757287" y="3694096"/>
                  </a:moveTo>
                  <a:lnTo>
                    <a:pt x="757287" y="0"/>
                  </a:lnTo>
                  <a:lnTo>
                    <a:pt x="0" y="0"/>
                  </a:lnTo>
                  <a:lnTo>
                    <a:pt x="0" y="3686094"/>
                  </a:lnTo>
                  <a:close/>
                </a:path>
              </a:pathLst>
            </a:custGeom>
            <a:blipFill rotWithShape="1">
              <a:blip r:embed="rId2">
                <a:alphaModFix/>
              </a:blip>
              <a:tile algn="tl" flip="none" tx="0" sx="6000" ty="0" sy="6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96" name="Google Shape;96;p33"/>
            <p:cNvSpPr/>
            <p:nvPr/>
          </p:nvSpPr>
          <p:spPr>
            <a:xfrm rot="10800000">
              <a:off x="11980943" y="-2005"/>
              <a:ext cx="206609" cy="202130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808661" y="365125"/>
            <a:ext cx="10357666" cy="1438450"/>
          </a:xfrm>
          <a:prstGeom prst="rect">
            <a:avLst/>
          </a:prstGeom>
          <a:noFill/>
          <a:ln>
            <a:noFill/>
          </a:ln>
        </p:spPr>
        <p:txBody>
          <a:bodyPr anchorCtr="0" anchor="b" bIns="45700" lIns="91425" spcFirstLastPara="1" rIns="91425" wrap="square" tIns="45700">
            <a:normAutofit/>
          </a:bodyPr>
          <a:lstStyle>
            <a:lvl1pPr lvl="0" marR="0" rtl="0" algn="l">
              <a:lnSpc>
                <a:spcPct val="120000"/>
              </a:lnSpc>
              <a:spcBef>
                <a:spcPts val="0"/>
              </a:spcBef>
              <a:spcAft>
                <a:spcPts val="0"/>
              </a:spcAft>
              <a:buClr>
                <a:schemeClr val="dk1"/>
              </a:buClr>
              <a:buSzPts val="3200"/>
              <a:buFont typeface="Avenir"/>
              <a:buNone/>
              <a:defRPr b="0" i="0" sz="3200" u="none" cap="none" strike="noStrike">
                <a:solidFill>
                  <a:schemeClr val="dk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2"/>
          <p:cNvSpPr txBox="1"/>
          <p:nvPr>
            <p:ph idx="1" type="body"/>
          </p:nvPr>
        </p:nvSpPr>
        <p:spPr>
          <a:xfrm>
            <a:off x="808662" y="2019299"/>
            <a:ext cx="10357666" cy="4114801"/>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130000"/>
              </a:lnSpc>
              <a:spcBef>
                <a:spcPts val="1000"/>
              </a:spcBef>
              <a:spcAft>
                <a:spcPts val="0"/>
              </a:spcAft>
              <a:buClr>
                <a:schemeClr val="dk1"/>
              </a:buClr>
              <a:buSzPts val="1700"/>
              <a:buFont typeface="Arial"/>
              <a:buChar char="•"/>
              <a:defRPr b="0" i="0" sz="2000" u="none" cap="none" strike="noStrike">
                <a:solidFill>
                  <a:schemeClr val="dk1"/>
                </a:solidFill>
                <a:latin typeface="Avenir"/>
                <a:ea typeface="Avenir"/>
                <a:cs typeface="Avenir"/>
                <a:sym typeface="Avenir"/>
              </a:defRPr>
            </a:lvl1pPr>
            <a:lvl2pPr indent="-342900" lvl="1" marL="914400" marR="0" rtl="0" algn="l">
              <a:lnSpc>
                <a:spcPct val="130000"/>
              </a:lnSpc>
              <a:spcBef>
                <a:spcPts val="500"/>
              </a:spcBef>
              <a:spcAft>
                <a:spcPts val="0"/>
              </a:spcAft>
              <a:buClr>
                <a:schemeClr val="dk1"/>
              </a:buClr>
              <a:buSzPts val="1800"/>
              <a:buFont typeface="Avenir"/>
              <a:buChar char="–"/>
              <a:defRPr b="0" i="0" sz="1800" u="none" cap="none" strike="noStrike">
                <a:solidFill>
                  <a:schemeClr val="dk1"/>
                </a:solidFill>
                <a:latin typeface="Avenir"/>
                <a:ea typeface="Avenir"/>
                <a:cs typeface="Avenir"/>
                <a:sym typeface="Avenir"/>
              </a:defRPr>
            </a:lvl2pPr>
            <a:lvl3pPr indent="-314960" lvl="2" marL="1371600" marR="0" rtl="0" algn="l">
              <a:lnSpc>
                <a:spcPct val="130000"/>
              </a:lnSpc>
              <a:spcBef>
                <a:spcPts val="500"/>
              </a:spcBef>
              <a:spcAft>
                <a:spcPts val="0"/>
              </a:spcAft>
              <a:buClr>
                <a:schemeClr val="dk1"/>
              </a:buClr>
              <a:buSzPts val="1360"/>
              <a:buFont typeface="Arial"/>
              <a:buChar char="•"/>
              <a:defRPr b="0" i="0" sz="1600" u="none" cap="none" strike="noStrike">
                <a:solidFill>
                  <a:schemeClr val="dk1"/>
                </a:solidFill>
                <a:latin typeface="Avenir"/>
                <a:ea typeface="Avenir"/>
                <a:cs typeface="Avenir"/>
                <a:sym typeface="Avenir"/>
              </a:defRPr>
            </a:lvl3pPr>
            <a:lvl4pPr indent="-317500" lvl="3" marL="1828800" marR="0" rtl="0" algn="l">
              <a:lnSpc>
                <a:spcPct val="130000"/>
              </a:lnSpc>
              <a:spcBef>
                <a:spcPts val="50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4pPr>
            <a:lvl5pPr indent="-304165" lvl="4" marL="2286000" marR="0" rtl="0" algn="l">
              <a:lnSpc>
                <a:spcPct val="130000"/>
              </a:lnSpc>
              <a:spcBef>
                <a:spcPts val="500"/>
              </a:spcBef>
              <a:spcAft>
                <a:spcPts val="0"/>
              </a:spcAft>
              <a:buClr>
                <a:schemeClr val="dk1"/>
              </a:buClr>
              <a:buSzPts val="1190"/>
              <a:buFont typeface="Arial"/>
              <a:buChar char="•"/>
              <a:defRPr b="0" i="0" sz="14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2" name="Google Shape;12;p22"/>
          <p:cNvSpPr txBox="1"/>
          <p:nvPr>
            <p:ph idx="10" type="dt"/>
          </p:nvPr>
        </p:nvSpPr>
        <p:spPr>
          <a:xfrm>
            <a:off x="795014" y="634204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chemeClr val="dk1"/>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13" name="Google Shape;13;p22"/>
          <p:cNvSpPr txBox="1"/>
          <p:nvPr>
            <p:ph idx="11" type="ftr"/>
          </p:nvPr>
        </p:nvSpPr>
        <p:spPr>
          <a:xfrm>
            <a:off x="7696200" y="6342042"/>
            <a:ext cx="3470128"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chemeClr val="dk1"/>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14" name="Google Shape;14;p22"/>
          <p:cNvSpPr txBox="1"/>
          <p:nvPr>
            <p:ph idx="12" type="sldNum"/>
          </p:nvPr>
        </p:nvSpPr>
        <p:spPr>
          <a:xfrm>
            <a:off x="11166329" y="6342042"/>
            <a:ext cx="526228"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00" u="none" cap="none" strike="noStrike">
                <a:solidFill>
                  <a:schemeClr val="dk1"/>
                </a:solidFill>
                <a:latin typeface="Avenir"/>
                <a:ea typeface="Avenir"/>
                <a:cs typeface="Avenir"/>
                <a:sym typeface="Avenir"/>
              </a:defRPr>
            </a:lvl1pPr>
            <a:lvl2pPr indent="0" lvl="1" marL="0" marR="0" rtl="0" algn="r">
              <a:spcBef>
                <a:spcPts val="0"/>
              </a:spcBef>
              <a:buNone/>
              <a:defRPr b="0" i="0" sz="1000" u="none" cap="none" strike="noStrike">
                <a:solidFill>
                  <a:schemeClr val="dk1"/>
                </a:solidFill>
                <a:latin typeface="Avenir"/>
                <a:ea typeface="Avenir"/>
                <a:cs typeface="Avenir"/>
                <a:sym typeface="Avenir"/>
              </a:defRPr>
            </a:lvl2pPr>
            <a:lvl3pPr indent="0" lvl="2" marL="0" marR="0" rtl="0" algn="r">
              <a:spcBef>
                <a:spcPts val="0"/>
              </a:spcBef>
              <a:buNone/>
              <a:defRPr b="0" i="0" sz="1000" u="none" cap="none" strike="noStrike">
                <a:solidFill>
                  <a:schemeClr val="dk1"/>
                </a:solidFill>
                <a:latin typeface="Avenir"/>
                <a:ea typeface="Avenir"/>
                <a:cs typeface="Avenir"/>
                <a:sym typeface="Avenir"/>
              </a:defRPr>
            </a:lvl3pPr>
            <a:lvl4pPr indent="0" lvl="3" marL="0" marR="0" rtl="0" algn="r">
              <a:spcBef>
                <a:spcPts val="0"/>
              </a:spcBef>
              <a:buNone/>
              <a:defRPr b="0" i="0" sz="1000" u="none" cap="none" strike="noStrike">
                <a:solidFill>
                  <a:schemeClr val="dk1"/>
                </a:solidFill>
                <a:latin typeface="Avenir"/>
                <a:ea typeface="Avenir"/>
                <a:cs typeface="Avenir"/>
                <a:sym typeface="Avenir"/>
              </a:defRPr>
            </a:lvl4pPr>
            <a:lvl5pPr indent="0" lvl="4" marL="0" marR="0" rtl="0" algn="r">
              <a:spcBef>
                <a:spcPts val="0"/>
              </a:spcBef>
              <a:buNone/>
              <a:defRPr b="0" i="0" sz="1000" u="none" cap="none" strike="noStrike">
                <a:solidFill>
                  <a:schemeClr val="dk1"/>
                </a:solidFill>
                <a:latin typeface="Avenir"/>
                <a:ea typeface="Avenir"/>
                <a:cs typeface="Avenir"/>
                <a:sym typeface="Avenir"/>
              </a:defRPr>
            </a:lvl5pPr>
            <a:lvl6pPr indent="0" lvl="5" marL="0" marR="0" rtl="0" algn="r">
              <a:spcBef>
                <a:spcPts val="0"/>
              </a:spcBef>
              <a:buNone/>
              <a:defRPr b="0" i="0" sz="1000" u="none" cap="none" strike="noStrike">
                <a:solidFill>
                  <a:schemeClr val="dk1"/>
                </a:solidFill>
                <a:latin typeface="Avenir"/>
                <a:ea typeface="Avenir"/>
                <a:cs typeface="Avenir"/>
                <a:sym typeface="Avenir"/>
              </a:defRPr>
            </a:lvl6pPr>
            <a:lvl7pPr indent="0" lvl="6" marL="0" marR="0" rtl="0" algn="r">
              <a:spcBef>
                <a:spcPts val="0"/>
              </a:spcBef>
              <a:buNone/>
              <a:defRPr b="0" i="0" sz="1000" u="none" cap="none" strike="noStrike">
                <a:solidFill>
                  <a:schemeClr val="dk1"/>
                </a:solidFill>
                <a:latin typeface="Avenir"/>
                <a:ea typeface="Avenir"/>
                <a:cs typeface="Avenir"/>
                <a:sym typeface="Avenir"/>
              </a:defRPr>
            </a:lvl7pPr>
            <a:lvl8pPr indent="0" lvl="7" marL="0" marR="0" rtl="0" algn="r">
              <a:spcBef>
                <a:spcPts val="0"/>
              </a:spcBef>
              <a:buNone/>
              <a:defRPr b="0" i="0" sz="1000" u="none" cap="none" strike="noStrike">
                <a:solidFill>
                  <a:schemeClr val="dk1"/>
                </a:solidFill>
                <a:latin typeface="Avenir"/>
                <a:ea typeface="Avenir"/>
                <a:cs typeface="Avenir"/>
                <a:sym typeface="Avenir"/>
              </a:defRPr>
            </a:lvl8pPr>
            <a:lvl9pPr indent="0" lvl="8" marL="0" marR="0" rtl="0" algn="r">
              <a:spcBef>
                <a:spcPts val="0"/>
              </a:spcBef>
              <a:buNone/>
              <a:defRPr b="0" i="0" sz="1000" u="none" cap="none" strike="noStrike">
                <a:solidFill>
                  <a:schemeClr val="dk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sv-SE"/>
              <a:t>‹#›</a:t>
            </a:fld>
            <a:endParaRPr/>
          </a:p>
        </p:txBody>
      </p:sp>
      <p:grpSp>
        <p:nvGrpSpPr>
          <p:cNvPr id="15" name="Google Shape;15;p22"/>
          <p:cNvGrpSpPr/>
          <p:nvPr/>
        </p:nvGrpSpPr>
        <p:grpSpPr>
          <a:xfrm flipH="1" rot="10800000">
            <a:off x="11626076" y="3551521"/>
            <a:ext cx="567782" cy="3306479"/>
            <a:chOff x="11619770" y="-2005"/>
            <a:chExt cx="567782" cy="3306479"/>
          </a:xfrm>
        </p:grpSpPr>
        <p:sp>
          <p:nvSpPr>
            <p:cNvPr id="16" name="Google Shape;16;p22"/>
            <p:cNvSpPr/>
            <p:nvPr/>
          </p:nvSpPr>
          <p:spPr>
            <a:xfrm flipH="1" rot="10800000">
              <a:off x="11619770" y="373807"/>
              <a:ext cx="526228" cy="2930667"/>
            </a:xfrm>
            <a:custGeom>
              <a:rect b="b" l="l" r="r" t="t"/>
              <a:pathLst>
                <a:path extrusionOk="0" h="3694096" w="757287">
                  <a:moveTo>
                    <a:pt x="757287" y="3694096"/>
                  </a:moveTo>
                  <a:lnTo>
                    <a:pt x="757287" y="0"/>
                  </a:lnTo>
                  <a:lnTo>
                    <a:pt x="0" y="0"/>
                  </a:lnTo>
                  <a:lnTo>
                    <a:pt x="0" y="3686094"/>
                  </a:lnTo>
                  <a:close/>
                </a:path>
              </a:pathLst>
            </a:custGeom>
            <a:blipFill rotWithShape="1">
              <a:blip r:embed="rId1">
                <a:alphaModFix/>
              </a:blip>
              <a:tile algn="tl" flip="none" tx="0" sx="6000" ty="0" sy="6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7" name="Google Shape;17;p22"/>
            <p:cNvSpPr/>
            <p:nvPr/>
          </p:nvSpPr>
          <p:spPr>
            <a:xfrm rot="10800000">
              <a:off x="11980943" y="-2005"/>
              <a:ext cx="206609" cy="202130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gr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hyperlink" Target="https://www.savarik.se/sida/?ID=278247"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hyperlink" Target="http://www.menti.com/" TargetMode="External"/><Relationship Id="rId5"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
          <p:cNvSpPr/>
          <p:nvPr/>
        </p:nvSpPr>
        <p:spPr>
          <a:xfrm>
            <a:off x="7459574" y="785464"/>
            <a:ext cx="3960000" cy="3960000"/>
          </a:xfrm>
          <a:prstGeom prst="flowChartConnector">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venir"/>
              <a:ea typeface="Avenir"/>
              <a:cs typeface="Avenir"/>
              <a:sym typeface="Avenir"/>
            </a:endParaRPr>
          </a:p>
        </p:txBody>
      </p:sp>
      <p:sp>
        <p:nvSpPr>
          <p:cNvPr id="103" name="Google Shape;103;p1"/>
          <p:cNvSpPr/>
          <p:nvPr/>
        </p:nvSpPr>
        <p:spPr>
          <a:xfrm>
            <a:off x="7105136" y="837575"/>
            <a:ext cx="4204880" cy="3855778"/>
          </a:xfrm>
          <a:prstGeom prst="flowChartConnector">
            <a:avLst/>
          </a:prstGeom>
          <a:solidFill>
            <a:schemeClr val="lt1"/>
          </a:solidFill>
          <a:ln>
            <a:noFill/>
          </a:ln>
        </p:spPr>
        <p:txBody>
          <a:bodyPr anchorCtr="0" anchor="ctr" bIns="45700" lIns="91425" spcFirstLastPara="1" rIns="91425" wrap="square" tIns="45700">
            <a:noAutofit/>
          </a:bodyPr>
          <a:lstStyle/>
          <a:p>
            <a:pPr indent="0" lvl="1" marL="457200" marR="0" rtl="0" algn="ctr">
              <a:spcBef>
                <a:spcPts val="0"/>
              </a:spcBef>
              <a:spcAft>
                <a:spcPts val="0"/>
              </a:spcAft>
              <a:buNone/>
            </a:pPr>
            <a:r>
              <a:rPr b="0" i="0" lang="sv-SE" sz="3200" u="none" cap="none" strike="noStrike">
                <a:solidFill>
                  <a:srgbClr val="3F3F3F"/>
                </a:solidFill>
                <a:latin typeface="Arial"/>
                <a:ea typeface="Arial"/>
                <a:cs typeface="Arial"/>
                <a:sym typeface="Arial"/>
              </a:rPr>
              <a:t>IDROTT TILL GLÄDJE FÖR ALLA</a:t>
            </a:r>
            <a:endParaRPr>
              <a:solidFill>
                <a:srgbClr val="3F3F3F"/>
              </a:solidFill>
            </a:endParaRPr>
          </a:p>
        </p:txBody>
      </p:sp>
      <p:sp>
        <p:nvSpPr>
          <p:cNvPr id="104" name="Google Shape;104;p1"/>
          <p:cNvSpPr txBox="1"/>
          <p:nvPr/>
        </p:nvSpPr>
        <p:spPr>
          <a:xfrm>
            <a:off x="234777" y="5397345"/>
            <a:ext cx="11726700" cy="985200"/>
          </a:xfrm>
          <a:prstGeom prst="rect">
            <a:avLst/>
          </a:prstGeom>
          <a:noFill/>
          <a:ln>
            <a:noFill/>
          </a:ln>
        </p:spPr>
        <p:txBody>
          <a:bodyPr anchorCtr="0" anchor="t" bIns="45700" lIns="91425" spcFirstLastPara="1" rIns="91425" wrap="square" tIns="45700">
            <a:spAutoFit/>
          </a:bodyPr>
          <a:lstStyle/>
          <a:p>
            <a:pPr indent="0" lvl="1" marL="457200" marR="0" rtl="0" algn="ctr">
              <a:spcBef>
                <a:spcPts val="0"/>
              </a:spcBef>
              <a:spcAft>
                <a:spcPts val="0"/>
              </a:spcAft>
              <a:buNone/>
            </a:pPr>
            <a:r>
              <a:rPr b="0" i="0" lang="sv-SE" sz="3000" u="none" cap="none" strike="noStrike">
                <a:solidFill>
                  <a:srgbClr val="3F3F3F"/>
                </a:solidFill>
                <a:latin typeface="Arial"/>
                <a:ea typeface="Arial"/>
                <a:cs typeface="Arial"/>
                <a:sym typeface="Arial"/>
              </a:rPr>
              <a:t>VÅR UPPFÖRANDEKOD – ALLTID ETT FÖREDÖME!</a:t>
            </a:r>
            <a:br>
              <a:rPr b="0" i="0" lang="sv-SE" sz="3200" u="none" cap="none" strike="noStrike">
                <a:solidFill>
                  <a:srgbClr val="3F3F3F"/>
                </a:solidFill>
                <a:latin typeface="Avenir"/>
                <a:ea typeface="Avenir"/>
                <a:cs typeface="Avenir"/>
                <a:sym typeface="Avenir"/>
              </a:rPr>
            </a:br>
            <a:r>
              <a:rPr b="0" i="0" lang="sv-SE" u="none" cap="none" strike="noStrike">
                <a:solidFill>
                  <a:srgbClr val="3F3F3F"/>
                </a:solidFill>
                <a:latin typeface="Avenir"/>
                <a:ea typeface="Avenir"/>
                <a:cs typeface="Avenir"/>
                <a:sym typeface="Avenir"/>
              </a:rPr>
              <a:t> </a:t>
            </a:r>
            <a:br>
              <a:rPr b="0" i="0" lang="sv-SE" u="none" cap="none" strike="noStrike">
                <a:solidFill>
                  <a:srgbClr val="3F3F3F"/>
                </a:solidFill>
                <a:latin typeface="Avenir"/>
                <a:ea typeface="Avenir"/>
                <a:cs typeface="Avenir"/>
                <a:sym typeface="Avenir"/>
              </a:rPr>
            </a:br>
            <a:r>
              <a:rPr b="0" i="0" lang="sv-SE" u="none" cap="none" strike="noStrike">
                <a:solidFill>
                  <a:srgbClr val="3F3F3F"/>
                </a:solidFill>
                <a:latin typeface="Avenir"/>
                <a:ea typeface="Avenir"/>
                <a:cs typeface="Avenir"/>
                <a:sym typeface="Avenir"/>
              </a:rPr>
              <a:t>Så här vill vi som spelare, tränare och föräldrar i vårt LAGNAMN agera vid träning, match och vid sidan om planen.</a:t>
            </a:r>
            <a:endParaRPr>
              <a:solidFill>
                <a:srgbClr val="3F3F3F"/>
              </a:solidFill>
            </a:endParaRPr>
          </a:p>
        </p:txBody>
      </p:sp>
      <p:pic>
        <p:nvPicPr>
          <p:cNvPr descr="En bild som visar Grafik, symbol, design&#10;&#10;Automatiskt genererad beskrivning" id="105" name="Google Shape;105;p1"/>
          <p:cNvPicPr preferRelativeResize="0"/>
          <p:nvPr/>
        </p:nvPicPr>
        <p:blipFill rotWithShape="1">
          <a:blip r:embed="rId3">
            <a:alphaModFix/>
          </a:blip>
          <a:srcRect b="0" l="0" r="0" t="0"/>
          <a:stretch/>
        </p:blipFill>
        <p:spPr>
          <a:xfrm>
            <a:off x="1106658" y="785464"/>
            <a:ext cx="5538462" cy="3960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descr="En bild som visar Grafik, symbol, design&#10;&#10;Automatiskt genererad beskrivning" id="111" name="Google Shape;111;p2"/>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sp>
        <p:nvSpPr>
          <p:cNvPr id="112" name="Google Shape;112;p2"/>
          <p:cNvSpPr txBox="1"/>
          <p:nvPr/>
        </p:nvSpPr>
        <p:spPr>
          <a:xfrm>
            <a:off x="640975" y="434575"/>
            <a:ext cx="9838800" cy="6126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sv-SE" sz="2400" u="none" cap="none" strike="noStrike">
                <a:solidFill>
                  <a:srgbClr val="3F3F3F"/>
                </a:solidFill>
                <a:latin typeface="Arial"/>
                <a:ea typeface="Arial"/>
                <a:cs typeface="Arial"/>
                <a:sym typeface="Arial"/>
              </a:rPr>
              <a:t>UPPFÖRANDEKOD FÖR ERT LAG</a:t>
            </a:r>
            <a:r>
              <a:rPr b="0" i="0" lang="sv-SE" sz="2400" u="none" cap="none" strike="noStrike">
                <a:solidFill>
                  <a:srgbClr val="3F3F3F"/>
                </a:solidFill>
                <a:latin typeface="Arial"/>
                <a:ea typeface="Arial"/>
                <a:cs typeface="Arial"/>
                <a:sym typeface="Arial"/>
              </a:rPr>
              <a:t> – </a:t>
            </a:r>
            <a:r>
              <a:rPr b="0" i="0" lang="sv-SE" sz="2400" u="none" cap="none" strike="noStrike">
                <a:solidFill>
                  <a:srgbClr val="3F3F3F"/>
                </a:solidFill>
                <a:latin typeface="Arial"/>
                <a:ea typeface="Arial"/>
                <a:cs typeface="Arial"/>
                <a:sym typeface="Arial"/>
              </a:rPr>
              <a:t>INSTRUKTION </a:t>
            </a:r>
            <a:endParaRPr sz="2000">
              <a:solidFill>
                <a:srgbClr val="3F3F3F"/>
              </a:solidFill>
            </a:endParaRPr>
          </a:p>
          <a:p>
            <a:pPr indent="0" lvl="0" marL="0" marR="0" rtl="0" algn="l">
              <a:spcBef>
                <a:spcPts val="0"/>
              </a:spcBef>
              <a:spcAft>
                <a:spcPts val="0"/>
              </a:spcAft>
              <a:buNone/>
            </a:pPr>
            <a:r>
              <a:t/>
            </a:r>
            <a:endParaRPr sz="1800">
              <a:solidFill>
                <a:srgbClr val="3F3F3F"/>
              </a:solidFill>
              <a:latin typeface="Avenir"/>
              <a:ea typeface="Avenir"/>
              <a:cs typeface="Avenir"/>
              <a:sym typeface="Avenir"/>
            </a:endParaRPr>
          </a:p>
          <a:p>
            <a:pPr indent="0" lvl="0" marL="0" marR="0" rtl="0" algn="l">
              <a:spcBef>
                <a:spcPts val="0"/>
              </a:spcBef>
              <a:spcAft>
                <a:spcPts val="0"/>
              </a:spcAft>
              <a:buNone/>
            </a:pPr>
            <a:r>
              <a:rPr lang="sv-SE">
                <a:solidFill>
                  <a:srgbClr val="3F3F3F"/>
                </a:solidFill>
                <a:latin typeface="Avenir"/>
                <a:ea typeface="Avenir"/>
                <a:cs typeface="Avenir"/>
                <a:sym typeface="Avenir"/>
              </a:rPr>
              <a:t>Aktiva, ledare och föräldrar skapar en gemensam uppförandekod för laget/gruppen som ligger i linje med</a:t>
            </a:r>
            <a:r>
              <a:rPr lang="sv-SE">
                <a:solidFill>
                  <a:schemeClr val="dk1"/>
                </a:solidFill>
                <a:latin typeface="Avenir"/>
                <a:ea typeface="Avenir"/>
                <a:cs typeface="Avenir"/>
                <a:sym typeface="Avenir"/>
              </a:rPr>
              <a:t> </a:t>
            </a:r>
            <a:r>
              <a:rPr lang="sv-SE" u="sng">
                <a:solidFill>
                  <a:schemeClr val="hlink"/>
                </a:solidFill>
                <a:latin typeface="Avenir"/>
                <a:ea typeface="Avenir"/>
                <a:cs typeface="Avenir"/>
                <a:sym typeface="Avenir"/>
                <a:hlinkClick r:id="rId4"/>
              </a:rPr>
              <a:t>Sävar IK:s värdegrund och riktlinjer</a:t>
            </a:r>
            <a:r>
              <a:rPr lang="sv-SE">
                <a:solidFill>
                  <a:schemeClr val="dk1"/>
                </a:solidFill>
                <a:latin typeface="Avenir"/>
                <a:ea typeface="Avenir"/>
                <a:cs typeface="Avenir"/>
                <a:sym typeface="Avenir"/>
              </a:rPr>
              <a:t> </a:t>
            </a:r>
            <a:r>
              <a:rPr lang="sv-SE">
                <a:solidFill>
                  <a:srgbClr val="3F3F3F"/>
                </a:solidFill>
                <a:latin typeface="Avenir"/>
                <a:ea typeface="Avenir"/>
                <a:cs typeface="Avenir"/>
                <a:sym typeface="Avenir"/>
              </a:rPr>
              <a:t>– och som blir ett levande stöd i vardagen. </a:t>
            </a:r>
            <a:endParaRPr>
              <a:solidFill>
                <a:srgbClr val="3F3F3F"/>
              </a:solidFill>
            </a:endParaRPr>
          </a:p>
          <a:p>
            <a:pPr indent="0" lvl="0" marL="0" marR="0" rtl="0" algn="l">
              <a:spcBef>
                <a:spcPts val="0"/>
              </a:spcBef>
              <a:spcAft>
                <a:spcPts val="0"/>
              </a:spcAft>
              <a:buNone/>
            </a:pPr>
            <a:br>
              <a:rPr lang="sv-SE">
                <a:solidFill>
                  <a:srgbClr val="3F3F3F"/>
                </a:solidFill>
                <a:latin typeface="Avenir"/>
                <a:ea typeface="Avenir"/>
                <a:cs typeface="Avenir"/>
                <a:sym typeface="Avenir"/>
              </a:rPr>
            </a:br>
            <a:r>
              <a:rPr b="1" lang="sv-SE">
                <a:solidFill>
                  <a:schemeClr val="dk1"/>
                </a:solidFill>
                <a:latin typeface="Avenir"/>
                <a:ea typeface="Avenir"/>
                <a:cs typeface="Avenir"/>
                <a:sym typeface="Avenir"/>
              </a:rPr>
              <a:t>Uppförandekod aktiva</a:t>
            </a:r>
            <a:endParaRPr b="1">
              <a:solidFill>
                <a:schemeClr val="dk1"/>
              </a:solidFill>
              <a:latin typeface="Avenir"/>
              <a:ea typeface="Avenir"/>
              <a:cs typeface="Avenir"/>
              <a:sym typeface="Avenir"/>
            </a:endParaRPr>
          </a:p>
          <a:p>
            <a:pPr indent="-342900" lvl="0" marL="342900" marR="0" rtl="0" algn="l">
              <a:spcBef>
                <a:spcPts val="0"/>
              </a:spcBef>
              <a:spcAft>
                <a:spcPts val="0"/>
              </a:spcAft>
              <a:buClr>
                <a:srgbClr val="3F3F3F"/>
              </a:buClr>
              <a:buSzPts val="1400"/>
              <a:buFont typeface="Avenir"/>
              <a:buAutoNum type="arabicPeriod"/>
            </a:pPr>
            <a:r>
              <a:rPr lang="sv-SE">
                <a:solidFill>
                  <a:srgbClr val="3F3F3F"/>
                </a:solidFill>
                <a:latin typeface="Avenir"/>
                <a:ea typeface="Avenir"/>
                <a:cs typeface="Avenir"/>
                <a:sym typeface="Avenir"/>
              </a:rPr>
              <a:t>Bild 4</a:t>
            </a:r>
            <a:br>
              <a:rPr lang="sv-SE">
                <a:solidFill>
                  <a:srgbClr val="3F3F3F"/>
                </a:solidFill>
                <a:latin typeface="Avenir"/>
                <a:ea typeface="Avenir"/>
                <a:cs typeface="Avenir"/>
                <a:sym typeface="Avenir"/>
              </a:rPr>
            </a:br>
            <a:r>
              <a:rPr lang="sv-SE">
                <a:solidFill>
                  <a:srgbClr val="3F3F3F"/>
                </a:solidFill>
                <a:latin typeface="Avenir"/>
                <a:ea typeface="Avenir"/>
                <a:cs typeface="Avenir"/>
                <a:sym typeface="Avenir"/>
              </a:rPr>
              <a:t>Presentation/incheckning</a:t>
            </a:r>
            <a:br>
              <a:rPr lang="sv-SE">
                <a:solidFill>
                  <a:srgbClr val="3F3F3F"/>
                </a:solidFill>
                <a:latin typeface="Avenir"/>
                <a:ea typeface="Avenir"/>
                <a:cs typeface="Avenir"/>
                <a:sym typeface="Avenir"/>
              </a:rPr>
            </a:br>
            <a:endParaRPr>
              <a:solidFill>
                <a:srgbClr val="3F3F3F"/>
              </a:solidFill>
              <a:latin typeface="Avenir"/>
              <a:ea typeface="Avenir"/>
              <a:cs typeface="Avenir"/>
              <a:sym typeface="Avenir"/>
            </a:endParaRPr>
          </a:p>
          <a:p>
            <a:pPr indent="-342900" lvl="0" marL="342900" marR="0" rtl="0" algn="l">
              <a:spcBef>
                <a:spcPts val="0"/>
              </a:spcBef>
              <a:spcAft>
                <a:spcPts val="0"/>
              </a:spcAft>
              <a:buClr>
                <a:srgbClr val="3F3F3F"/>
              </a:buClr>
              <a:buSzPts val="1400"/>
              <a:buFont typeface="Avenir"/>
              <a:buAutoNum type="arabicPeriod"/>
            </a:pPr>
            <a:r>
              <a:rPr lang="sv-SE">
                <a:solidFill>
                  <a:srgbClr val="3F3F3F"/>
                </a:solidFill>
                <a:latin typeface="Avenir"/>
                <a:ea typeface="Avenir"/>
                <a:cs typeface="Avenir"/>
                <a:sym typeface="Avenir"/>
              </a:rPr>
              <a:t>Bild 5, 6, 7. </a:t>
            </a:r>
            <a:br>
              <a:rPr b="1" lang="sv-SE">
                <a:solidFill>
                  <a:srgbClr val="3F3F3F"/>
                </a:solidFill>
                <a:latin typeface="Avenir"/>
                <a:ea typeface="Avenir"/>
                <a:cs typeface="Avenir"/>
                <a:sym typeface="Avenir"/>
              </a:rPr>
            </a:br>
            <a:r>
              <a:rPr lang="sv-SE">
                <a:solidFill>
                  <a:srgbClr val="3F3F3F"/>
                </a:solidFill>
                <a:latin typeface="Avenir"/>
                <a:ea typeface="Avenir"/>
                <a:cs typeface="Avenir"/>
                <a:sym typeface="Avenir"/>
              </a:rPr>
              <a:t>Berätta om Sävar IK:s värdegrund, att föreningen har riktlinjer för idrottsverksamheten och gå igenom en av riktlinjerna lite mer ingående – Hur tränar och  tävlar vi i Sävar IK. </a:t>
            </a:r>
            <a:endParaRPr>
              <a:solidFill>
                <a:srgbClr val="3F3F3F"/>
              </a:solidFill>
            </a:endParaRPr>
          </a:p>
          <a:p>
            <a:pPr indent="-254000" lvl="0" marL="342900" marR="0" rtl="0" algn="l">
              <a:spcBef>
                <a:spcPts val="0"/>
              </a:spcBef>
              <a:spcAft>
                <a:spcPts val="0"/>
              </a:spcAft>
              <a:buClr>
                <a:schemeClr val="dk1"/>
              </a:buClr>
              <a:buSzPts val="1400"/>
              <a:buFont typeface="Avenir"/>
              <a:buNone/>
            </a:pPr>
            <a:r>
              <a:t/>
            </a:r>
            <a:endParaRPr>
              <a:solidFill>
                <a:srgbClr val="3F3F3F"/>
              </a:solidFill>
              <a:latin typeface="Avenir"/>
              <a:ea typeface="Avenir"/>
              <a:cs typeface="Avenir"/>
              <a:sym typeface="Avenir"/>
            </a:endParaRPr>
          </a:p>
          <a:p>
            <a:pPr indent="-342900" lvl="0" marL="342900" marR="0" rtl="0" algn="l">
              <a:spcBef>
                <a:spcPts val="0"/>
              </a:spcBef>
              <a:spcAft>
                <a:spcPts val="0"/>
              </a:spcAft>
              <a:buClr>
                <a:srgbClr val="3F3F3F"/>
              </a:buClr>
              <a:buSzPts val="1400"/>
              <a:buFont typeface="Avenir"/>
              <a:buAutoNum type="arabicPeriod"/>
            </a:pPr>
            <a:r>
              <a:rPr lang="sv-SE">
                <a:solidFill>
                  <a:srgbClr val="3F3F3F"/>
                </a:solidFill>
                <a:latin typeface="Avenir"/>
                <a:ea typeface="Avenir"/>
                <a:cs typeface="Avenir"/>
                <a:sym typeface="Avenir"/>
              </a:rPr>
              <a:t>Bild 8, 9, 10 </a:t>
            </a:r>
            <a:br>
              <a:rPr b="1" lang="sv-SE">
                <a:solidFill>
                  <a:srgbClr val="3F3F3F"/>
                </a:solidFill>
                <a:latin typeface="Avenir"/>
                <a:ea typeface="Avenir"/>
                <a:cs typeface="Avenir"/>
                <a:sym typeface="Avenir"/>
              </a:rPr>
            </a:br>
            <a:r>
              <a:rPr lang="sv-SE">
                <a:solidFill>
                  <a:srgbClr val="3F3F3F"/>
                </a:solidFill>
                <a:latin typeface="Avenir"/>
                <a:ea typeface="Avenir"/>
                <a:cs typeface="Avenir"/>
                <a:sym typeface="Avenir"/>
              </a:rPr>
              <a:t>Dela in laget i mindre grupper och be dem samtala om respektive bild i PPT presentationen: Så agerar vi som spelare på planen (bild 8) Så agerar vi som spelare utanför planen (bild 9) Så vill vi att vuxna agerar… (bild 10)</a:t>
            </a:r>
            <a:endParaRPr>
              <a:solidFill>
                <a:srgbClr val="3F3F3F"/>
              </a:solidFill>
            </a:endParaRPr>
          </a:p>
          <a:p>
            <a:pPr indent="-254000" lvl="0" marL="342900" marR="0" rtl="0" algn="l">
              <a:spcBef>
                <a:spcPts val="0"/>
              </a:spcBef>
              <a:spcAft>
                <a:spcPts val="0"/>
              </a:spcAft>
              <a:buClr>
                <a:schemeClr val="dk1"/>
              </a:buClr>
              <a:buSzPts val="1400"/>
              <a:buFont typeface="Avenir"/>
              <a:buNone/>
            </a:pPr>
            <a:r>
              <a:t/>
            </a:r>
            <a:endParaRPr>
              <a:solidFill>
                <a:srgbClr val="3F3F3F"/>
              </a:solidFill>
              <a:latin typeface="Avenir"/>
              <a:ea typeface="Avenir"/>
              <a:cs typeface="Avenir"/>
              <a:sym typeface="Avenir"/>
            </a:endParaRPr>
          </a:p>
          <a:p>
            <a:pPr indent="0" lvl="0" marL="0" marR="0" rtl="0" algn="l">
              <a:spcBef>
                <a:spcPts val="0"/>
              </a:spcBef>
              <a:spcAft>
                <a:spcPts val="0"/>
              </a:spcAft>
              <a:buNone/>
            </a:pPr>
            <a:r>
              <a:rPr lang="sv-SE">
                <a:solidFill>
                  <a:srgbClr val="3F3F3F"/>
                </a:solidFill>
                <a:latin typeface="Avenir"/>
                <a:ea typeface="Avenir"/>
                <a:cs typeface="Avenir"/>
                <a:sym typeface="Avenir"/>
              </a:rPr>
              <a:t>Påminn</a:t>
            </a:r>
            <a:r>
              <a:rPr b="1" lang="sv-SE">
                <a:solidFill>
                  <a:srgbClr val="3F3F3F"/>
                </a:solidFill>
                <a:latin typeface="Avenir"/>
                <a:ea typeface="Avenir"/>
                <a:cs typeface="Avenir"/>
                <a:sym typeface="Avenir"/>
              </a:rPr>
              <a:t> </a:t>
            </a:r>
            <a:r>
              <a:rPr lang="sv-SE">
                <a:solidFill>
                  <a:srgbClr val="3F3F3F"/>
                </a:solidFill>
                <a:latin typeface="Avenir"/>
                <a:ea typeface="Avenir"/>
                <a:cs typeface="Avenir"/>
                <a:sym typeface="Avenir"/>
              </a:rPr>
              <a:t>med jämna mellanrum om vad ni kommit fram till. Uppdatera varje år när ni samlas för en ny säsong.</a:t>
            </a:r>
            <a:endParaRPr>
              <a:solidFill>
                <a:srgbClr val="3F3F3F"/>
              </a:solidFill>
            </a:endParaRPr>
          </a:p>
          <a:p>
            <a:pPr indent="0" lvl="0" marL="0" marR="0" rtl="0" algn="l">
              <a:spcBef>
                <a:spcPts val="0"/>
              </a:spcBef>
              <a:spcAft>
                <a:spcPts val="0"/>
              </a:spcAft>
              <a:buNone/>
            </a:pPr>
            <a:r>
              <a:rPr lang="sv-SE">
                <a:solidFill>
                  <a:srgbClr val="3F3F3F"/>
                </a:solidFill>
                <a:latin typeface="Avenir"/>
                <a:ea typeface="Avenir"/>
                <a:cs typeface="Avenir"/>
                <a:sym typeface="Avenir"/>
              </a:rPr>
              <a:t>……………………………………………………………………………………………………………………..</a:t>
            </a:r>
            <a:endParaRPr>
              <a:solidFill>
                <a:srgbClr val="3F3F3F"/>
              </a:solidFill>
            </a:endParaRPr>
          </a:p>
          <a:p>
            <a:pPr indent="0" lvl="0" marL="0" marR="0" rtl="0" algn="l">
              <a:spcBef>
                <a:spcPts val="0"/>
              </a:spcBef>
              <a:spcAft>
                <a:spcPts val="0"/>
              </a:spcAft>
              <a:buClr>
                <a:schemeClr val="dk1"/>
              </a:buClr>
              <a:buSzPts val="1400"/>
              <a:buFont typeface="Arial"/>
              <a:buNone/>
            </a:pPr>
            <a:br>
              <a:rPr b="1" lang="sv-SE">
                <a:solidFill>
                  <a:srgbClr val="3F3F3F"/>
                </a:solidFill>
                <a:latin typeface="Avenir"/>
                <a:ea typeface="Avenir"/>
                <a:cs typeface="Avenir"/>
                <a:sym typeface="Avenir"/>
              </a:rPr>
            </a:br>
            <a:r>
              <a:rPr b="1" lang="sv-SE">
                <a:solidFill>
                  <a:schemeClr val="dk1"/>
                </a:solidFill>
                <a:latin typeface="Avenir"/>
                <a:ea typeface="Avenir"/>
                <a:cs typeface="Avenir"/>
                <a:sym typeface="Avenir"/>
              </a:rPr>
              <a:t>Uppförande kod ledare</a:t>
            </a:r>
            <a:r>
              <a:rPr b="1" lang="sv-SE">
                <a:solidFill>
                  <a:srgbClr val="3F3F3F"/>
                </a:solidFill>
                <a:latin typeface="Avenir"/>
                <a:ea typeface="Avenir"/>
                <a:cs typeface="Avenir"/>
                <a:sym typeface="Avenir"/>
              </a:rPr>
              <a:t> - </a:t>
            </a:r>
            <a:r>
              <a:rPr lang="sv-SE">
                <a:solidFill>
                  <a:srgbClr val="3F3F3F"/>
                </a:solidFill>
                <a:latin typeface="Avenir"/>
                <a:ea typeface="Avenir"/>
                <a:cs typeface="Avenir"/>
                <a:sym typeface="Avenir"/>
              </a:rPr>
              <a:t>sätt er tillsammans i ledargruppen och diskutera bilderna.</a:t>
            </a:r>
            <a:endParaRPr>
              <a:solidFill>
                <a:srgbClr val="3F3F3F"/>
              </a:solidFill>
            </a:endParaRPr>
          </a:p>
          <a:p>
            <a:pPr indent="0" lvl="0" marL="0" marR="0" rtl="0" algn="l">
              <a:spcBef>
                <a:spcPts val="0"/>
              </a:spcBef>
              <a:spcAft>
                <a:spcPts val="0"/>
              </a:spcAft>
              <a:buNone/>
            </a:pPr>
            <a:r>
              <a:rPr lang="sv-SE">
                <a:solidFill>
                  <a:srgbClr val="3F3F3F"/>
                </a:solidFill>
                <a:latin typeface="Avenir"/>
                <a:ea typeface="Avenir"/>
                <a:cs typeface="Avenir"/>
                <a:sym typeface="Avenir"/>
              </a:rPr>
              <a:t>Bild 12-14</a:t>
            </a:r>
            <a:endParaRPr>
              <a:solidFill>
                <a:srgbClr val="3F3F3F"/>
              </a:solidFill>
            </a:endParaRPr>
          </a:p>
          <a:p>
            <a:pPr indent="0" lvl="0" marL="0" marR="0" rtl="0" algn="l">
              <a:spcBef>
                <a:spcPts val="0"/>
              </a:spcBef>
              <a:spcAft>
                <a:spcPts val="0"/>
              </a:spcAft>
              <a:buClr>
                <a:schemeClr val="dk1"/>
              </a:buClr>
              <a:buSzPts val="1400"/>
              <a:buFont typeface="Arial"/>
              <a:buNone/>
            </a:pPr>
            <a:r>
              <a:t/>
            </a:r>
            <a:endParaRPr b="1">
              <a:solidFill>
                <a:srgbClr val="3F3F3F"/>
              </a:solidFill>
              <a:latin typeface="Avenir"/>
              <a:ea typeface="Avenir"/>
              <a:cs typeface="Avenir"/>
              <a:sym typeface="Avenir"/>
            </a:endParaRPr>
          </a:p>
          <a:p>
            <a:pPr indent="0" lvl="0" marL="0" marR="0" rtl="0" algn="l">
              <a:spcBef>
                <a:spcPts val="0"/>
              </a:spcBef>
              <a:spcAft>
                <a:spcPts val="0"/>
              </a:spcAft>
              <a:buClr>
                <a:schemeClr val="dk1"/>
              </a:buClr>
              <a:buSzPts val="1400"/>
              <a:buFont typeface="Arial"/>
              <a:buNone/>
            </a:pPr>
            <a:r>
              <a:rPr b="1" lang="sv-SE">
                <a:solidFill>
                  <a:schemeClr val="dk1"/>
                </a:solidFill>
                <a:latin typeface="Avenir"/>
                <a:ea typeface="Avenir"/>
                <a:cs typeface="Avenir"/>
                <a:sym typeface="Avenir"/>
              </a:rPr>
              <a:t>Uppförandekod föräldrar </a:t>
            </a:r>
            <a:r>
              <a:rPr b="1" lang="sv-SE">
                <a:solidFill>
                  <a:srgbClr val="3F3F3F"/>
                </a:solidFill>
                <a:latin typeface="Avenir"/>
                <a:ea typeface="Avenir"/>
                <a:cs typeface="Avenir"/>
                <a:sym typeface="Avenir"/>
              </a:rPr>
              <a:t>– </a:t>
            </a:r>
            <a:r>
              <a:rPr lang="sv-SE">
                <a:solidFill>
                  <a:srgbClr val="3F3F3F"/>
                </a:solidFill>
                <a:latin typeface="Avenir"/>
                <a:ea typeface="Avenir"/>
                <a:cs typeface="Avenir"/>
                <a:sym typeface="Avenir"/>
              </a:rPr>
              <a:t>Genomför föräldramöte och att ta fram en uppförandekod för föräldragruppen, hur de vill agera vid träning och match. Delge ledarnas och de aktivas resultat (om ni hunnit genomföra det).</a:t>
            </a:r>
            <a:endParaRPr>
              <a:solidFill>
                <a:srgbClr val="3F3F3F"/>
              </a:solidFill>
            </a:endParaRPr>
          </a:p>
          <a:p>
            <a:pPr indent="0" lvl="0" marL="0" marR="0" rtl="0" algn="l">
              <a:spcBef>
                <a:spcPts val="0"/>
              </a:spcBef>
              <a:spcAft>
                <a:spcPts val="0"/>
              </a:spcAft>
              <a:buClr>
                <a:schemeClr val="dk1"/>
              </a:buClr>
              <a:buSzPts val="1400"/>
              <a:buFont typeface="Arial"/>
              <a:buNone/>
            </a:pPr>
            <a:r>
              <a:t/>
            </a:r>
            <a:endParaRPr>
              <a:solidFill>
                <a:srgbClr val="3F3F3F"/>
              </a:solidFill>
              <a:latin typeface="Avenir"/>
              <a:ea typeface="Avenir"/>
              <a:cs typeface="Avenir"/>
              <a:sym typeface="Avenir"/>
            </a:endParaRPr>
          </a:p>
          <a:p>
            <a:pPr indent="0" lvl="0" marL="0" marR="0" rtl="0" algn="l">
              <a:spcBef>
                <a:spcPts val="0"/>
              </a:spcBef>
              <a:spcAft>
                <a:spcPts val="0"/>
              </a:spcAft>
              <a:buClr>
                <a:schemeClr val="dk1"/>
              </a:buClr>
              <a:buSzPts val="1400"/>
              <a:buFont typeface="Arial"/>
              <a:buNone/>
            </a:pPr>
            <a:r>
              <a:rPr lang="sv-SE">
                <a:solidFill>
                  <a:srgbClr val="3F3F3F"/>
                </a:solidFill>
                <a:latin typeface="Avenir"/>
                <a:ea typeface="Avenir"/>
                <a:cs typeface="Avenir"/>
                <a:sym typeface="Avenir"/>
              </a:rPr>
              <a:t>Bild 15-21 </a:t>
            </a:r>
            <a:endParaRPr>
              <a:solidFill>
                <a:srgbClr val="3F3F3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3"/>
          <p:cNvSpPr txBox="1"/>
          <p:nvPr>
            <p:ph type="ctrTitle"/>
          </p:nvPr>
        </p:nvSpPr>
        <p:spPr>
          <a:xfrm>
            <a:off x="974124" y="1818849"/>
            <a:ext cx="10243751" cy="1833597"/>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30000"/>
              </a:lnSpc>
              <a:spcBef>
                <a:spcPts val="0"/>
              </a:spcBef>
              <a:spcAft>
                <a:spcPts val="0"/>
              </a:spcAft>
              <a:buClr>
                <a:schemeClr val="dk1"/>
              </a:buClr>
              <a:buSzPct val="100000"/>
              <a:buFont typeface="Avenir"/>
              <a:buNone/>
            </a:pPr>
            <a:r>
              <a:rPr lang="sv-SE" sz="6000">
                <a:solidFill>
                  <a:srgbClr val="3F3F3F"/>
                </a:solidFill>
              </a:rPr>
              <a:t>MÖTE MED AKTIVA</a:t>
            </a:r>
            <a:br>
              <a:rPr lang="sv-SE" sz="6000">
                <a:solidFill>
                  <a:srgbClr val="3F3F3F"/>
                </a:solidFill>
              </a:rPr>
            </a:br>
            <a:r>
              <a:rPr lang="sv-SE" sz="3100">
                <a:solidFill>
                  <a:srgbClr val="3F3F3F"/>
                </a:solidFill>
              </a:rPr>
              <a:t>LAG ELLER GRUPPNAMN</a:t>
            </a:r>
            <a:endParaRPr>
              <a:solidFill>
                <a:srgbClr val="3F3F3F"/>
              </a:solidFill>
            </a:endParaRPr>
          </a:p>
        </p:txBody>
      </p:sp>
      <p:pic>
        <p:nvPicPr>
          <p:cNvPr descr="En bild som visar Grafik, symbol, design&#10;&#10;Automatiskt genererad beskrivning" id="119" name="Google Shape;119;p3"/>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descr="Skål kontur" id="120" name="Google Shape;120;p3"/>
          <p:cNvPicPr preferRelativeResize="0"/>
          <p:nvPr/>
        </p:nvPicPr>
        <p:blipFill rotWithShape="1">
          <a:blip r:embed="rId4">
            <a:alphaModFix/>
          </a:blip>
          <a:srcRect b="0" l="0" r="0" t="0"/>
          <a:stretch/>
        </p:blipFill>
        <p:spPr>
          <a:xfrm>
            <a:off x="10720775" y="5384988"/>
            <a:ext cx="1145149" cy="1145149"/>
          </a:xfrm>
          <a:prstGeom prst="rect">
            <a:avLst/>
          </a:prstGeom>
          <a:noFill/>
          <a:ln>
            <a:noFill/>
          </a:ln>
        </p:spPr>
      </p:pic>
      <p:sp>
        <p:nvSpPr>
          <p:cNvPr id="121" name="Google Shape;121;p3"/>
          <p:cNvSpPr txBox="1"/>
          <p:nvPr/>
        </p:nvSpPr>
        <p:spPr>
          <a:xfrm>
            <a:off x="1" y="6530137"/>
            <a:ext cx="123073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1200" cap="none">
                <a:solidFill>
                  <a:srgbClr val="3F3F3F"/>
                </a:solidFill>
                <a:latin typeface="Avenir"/>
                <a:ea typeface="Avenir"/>
                <a:cs typeface="Avenir"/>
                <a:sym typeface="Avenir"/>
              </a:rPr>
              <a:t>VÅR UPPFÖRANDEKOD-</a:t>
            </a:r>
            <a:r>
              <a:rPr b="1" lang="sv-SE" sz="1200" cap="none">
                <a:solidFill>
                  <a:srgbClr val="3F3F3F"/>
                </a:solidFill>
                <a:latin typeface="Avenir"/>
                <a:ea typeface="Avenir"/>
                <a:cs typeface="Avenir"/>
                <a:sym typeface="Avenir"/>
              </a:rPr>
              <a:t>ALLTID</a:t>
            </a:r>
            <a:r>
              <a:rPr lang="sv-SE" sz="1200" cap="none">
                <a:solidFill>
                  <a:srgbClr val="3F3F3F"/>
                </a:solidFill>
                <a:latin typeface="Avenir"/>
                <a:ea typeface="Avenir"/>
                <a:cs typeface="Avenir"/>
                <a:sym typeface="Avenir"/>
              </a:rPr>
              <a:t> </a:t>
            </a:r>
            <a:r>
              <a:rPr b="1" lang="sv-SE" sz="1200" cap="none">
                <a:solidFill>
                  <a:srgbClr val="3F3F3F"/>
                </a:solidFill>
                <a:latin typeface="Avenir"/>
                <a:ea typeface="Avenir"/>
                <a:cs typeface="Avenir"/>
                <a:sym typeface="Avenir"/>
              </a:rPr>
              <a:t>ETT FÖREDÖME </a:t>
            </a:r>
            <a:endParaRPr>
              <a:solidFill>
                <a:srgbClr val="3F3F3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descr="En bild som visar Grafik, symbol, design&#10;&#10;Automatiskt genererad beskrivning" id="127" name="Google Shape;127;p4"/>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sp>
        <p:nvSpPr>
          <p:cNvPr id="128" name="Google Shape;128;p4"/>
          <p:cNvSpPr/>
          <p:nvPr/>
        </p:nvSpPr>
        <p:spPr>
          <a:xfrm>
            <a:off x="4670853" y="2102123"/>
            <a:ext cx="4151869" cy="1522577"/>
          </a:xfrm>
          <a:prstGeom prst="ellipse">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2400">
                <a:solidFill>
                  <a:schemeClr val="lt1"/>
                </a:solidFill>
                <a:latin typeface="Avenir"/>
                <a:ea typeface="Avenir"/>
                <a:cs typeface="Avenir"/>
                <a:sym typeface="Avenir"/>
              </a:rPr>
              <a:t>Vilket sällskapsspel spelade du senast?</a:t>
            </a:r>
            <a:endParaRPr/>
          </a:p>
        </p:txBody>
      </p:sp>
      <p:sp>
        <p:nvSpPr>
          <p:cNvPr id="129" name="Google Shape;129;p4"/>
          <p:cNvSpPr/>
          <p:nvPr/>
        </p:nvSpPr>
        <p:spPr>
          <a:xfrm>
            <a:off x="3398110" y="5055143"/>
            <a:ext cx="3805880" cy="1131176"/>
          </a:xfrm>
          <a:prstGeom prst="rect">
            <a:avLst/>
          </a:prstGeom>
          <a:solidFill>
            <a:srgbClr val="F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2400">
                <a:solidFill>
                  <a:schemeClr val="lt1"/>
                </a:solidFill>
                <a:latin typeface="Avenir"/>
                <a:ea typeface="Avenir"/>
                <a:cs typeface="Avenir"/>
                <a:sym typeface="Avenir"/>
              </a:rPr>
              <a:t>Vilken månad fyller du år?</a:t>
            </a:r>
            <a:endParaRPr/>
          </a:p>
        </p:txBody>
      </p:sp>
      <p:sp>
        <p:nvSpPr>
          <p:cNvPr id="130" name="Google Shape;130;p4"/>
          <p:cNvSpPr/>
          <p:nvPr/>
        </p:nvSpPr>
        <p:spPr>
          <a:xfrm>
            <a:off x="607097" y="3429000"/>
            <a:ext cx="3805880" cy="1131176"/>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2400">
                <a:solidFill>
                  <a:schemeClr val="lt1"/>
                </a:solidFill>
                <a:latin typeface="Avenir"/>
                <a:ea typeface="Avenir"/>
                <a:cs typeface="Avenir"/>
                <a:sym typeface="Avenir"/>
              </a:rPr>
              <a:t>Favorit mat?</a:t>
            </a:r>
            <a:endParaRPr/>
          </a:p>
        </p:txBody>
      </p:sp>
      <p:sp>
        <p:nvSpPr>
          <p:cNvPr id="131" name="Google Shape;131;p4"/>
          <p:cNvSpPr/>
          <p:nvPr/>
        </p:nvSpPr>
        <p:spPr>
          <a:xfrm>
            <a:off x="7779023" y="3994588"/>
            <a:ext cx="3805880" cy="1131176"/>
          </a:xfrm>
          <a:prstGeom prst="round2DiagRect">
            <a:avLst>
              <a:gd fmla="val 16667" name="adj1"/>
              <a:gd fmla="val 0" name="adj2"/>
            </a:avLst>
          </a:prstGeom>
          <a:solidFill>
            <a:srgbClr val="92D05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2400">
                <a:solidFill>
                  <a:schemeClr val="lt1"/>
                </a:solidFill>
                <a:latin typeface="Avenir"/>
                <a:ea typeface="Avenir"/>
                <a:cs typeface="Avenir"/>
                <a:sym typeface="Avenir"/>
              </a:rPr>
              <a:t>Favorit plats?</a:t>
            </a:r>
            <a:endParaRPr/>
          </a:p>
        </p:txBody>
      </p:sp>
      <p:sp>
        <p:nvSpPr>
          <p:cNvPr id="132" name="Google Shape;132;p4"/>
          <p:cNvSpPr txBox="1"/>
          <p:nvPr/>
        </p:nvSpPr>
        <p:spPr>
          <a:xfrm>
            <a:off x="1693075" y="425225"/>
            <a:ext cx="79725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3800">
                <a:solidFill>
                  <a:srgbClr val="3F3F3F"/>
                </a:solidFill>
                <a:latin typeface="Avenir"/>
                <a:ea typeface="Avenir"/>
                <a:cs typeface="Avenir"/>
                <a:sym typeface="Avenir"/>
              </a:rPr>
              <a:t>PRESENTATION / INCHECKNING</a:t>
            </a:r>
            <a:endParaRPr sz="4000"/>
          </a:p>
          <a:p>
            <a:pPr indent="0" lvl="0" marL="0" marR="0" rtl="0" algn="ctr">
              <a:spcBef>
                <a:spcPts val="0"/>
              </a:spcBef>
              <a:spcAft>
                <a:spcPts val="0"/>
              </a:spcAft>
              <a:buNone/>
            </a:pPr>
            <a:r>
              <a:rPr lang="sv-SE">
                <a:solidFill>
                  <a:srgbClr val="3F3F3F"/>
                </a:solidFill>
                <a:latin typeface="Avenir"/>
                <a:ea typeface="Avenir"/>
                <a:cs typeface="Avenir"/>
                <a:sym typeface="Avenir"/>
              </a:rPr>
              <a:t>Namn + svara på en fråga nedan</a:t>
            </a:r>
            <a:endParaRPr>
              <a:solidFill>
                <a:srgbClr val="3F3F3F"/>
              </a:solidFill>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descr="En bild som visar Grafik, symbol, design&#10;&#10;Automatiskt genererad beskrivning" id="138" name="Google Shape;138;p5"/>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id="139" name="Google Shape;139;p5"/>
          <p:cNvPicPr preferRelativeResize="0"/>
          <p:nvPr/>
        </p:nvPicPr>
        <p:blipFill rotWithShape="1">
          <a:blip r:embed="rId4">
            <a:alphaModFix/>
          </a:blip>
          <a:srcRect b="0" l="0" r="0" t="0"/>
          <a:stretch/>
        </p:blipFill>
        <p:spPr>
          <a:xfrm>
            <a:off x="1275471" y="276174"/>
            <a:ext cx="8912584" cy="6305652"/>
          </a:xfrm>
          <a:prstGeom prst="roundRect">
            <a:avLst>
              <a:gd fmla="val 1858" name="adj"/>
            </a:avLst>
          </a:prstGeom>
          <a:solidFill>
            <a:srgbClr val="ECECEC"/>
          </a:solidFill>
          <a:ln>
            <a:noFill/>
          </a:ln>
          <a:effectLst>
            <a:outerShdw blurRad="50800" rotWithShape="0" algn="tl" dir="5400000" dist="50800">
              <a:srgbClr val="000000">
                <a:alpha val="43137"/>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descr="En bild som visar Grafik, symbol, design&#10;&#10;Automatiskt genererad beskrivning" id="145" name="Google Shape;145;p6"/>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id="146" name="Google Shape;146;p6"/>
          <p:cNvPicPr preferRelativeResize="0"/>
          <p:nvPr/>
        </p:nvPicPr>
        <p:blipFill rotWithShape="1">
          <a:blip r:embed="rId4">
            <a:alphaModFix/>
          </a:blip>
          <a:srcRect b="0" l="0" r="0" t="0"/>
          <a:stretch/>
        </p:blipFill>
        <p:spPr>
          <a:xfrm>
            <a:off x="1805354" y="1617786"/>
            <a:ext cx="7935710" cy="4457304"/>
          </a:xfrm>
          <a:prstGeom prst="rect">
            <a:avLst/>
          </a:prstGeom>
          <a:noFill/>
          <a:ln>
            <a:noFill/>
          </a:ln>
        </p:spPr>
      </p:pic>
      <p:sp>
        <p:nvSpPr>
          <p:cNvPr id="147" name="Google Shape;147;p6"/>
          <p:cNvSpPr txBox="1"/>
          <p:nvPr/>
        </p:nvSpPr>
        <p:spPr>
          <a:xfrm>
            <a:off x="889686" y="424749"/>
            <a:ext cx="94281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3800">
                <a:solidFill>
                  <a:srgbClr val="3F3F3F"/>
                </a:solidFill>
                <a:latin typeface="Avenir"/>
                <a:ea typeface="Avenir"/>
                <a:cs typeface="Avenir"/>
                <a:sym typeface="Avenir"/>
              </a:rPr>
              <a:t>SÄVAR IK:S VÄGLEDNING &amp; RIKTLINJER</a:t>
            </a:r>
            <a:endParaRPr sz="1200">
              <a:latin typeface="Avenir"/>
              <a:ea typeface="Avenir"/>
              <a:cs typeface="Avenir"/>
              <a:sym typeface="Avenir"/>
            </a:endParaRPr>
          </a:p>
          <a:p>
            <a:pPr indent="0" lvl="0" marL="0" marR="0" rtl="0" algn="ctr">
              <a:spcBef>
                <a:spcPts val="0"/>
              </a:spcBef>
              <a:spcAft>
                <a:spcPts val="0"/>
              </a:spcAft>
              <a:buNone/>
            </a:pPr>
            <a:r>
              <a:rPr lang="sv-SE">
                <a:solidFill>
                  <a:srgbClr val="4D4D4D"/>
                </a:solidFill>
                <a:latin typeface="Avenir"/>
                <a:ea typeface="Avenir"/>
                <a:cs typeface="Avenir"/>
                <a:sym typeface="Avenir"/>
              </a:rPr>
              <a:t>Vi följer Riksidrottsförbundets anvisningar för barn och ungdomsidrott.</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descr="En bild som visar Grafik, symbol, design&#10;&#10;Automatiskt genererad beskrivning" id="153" name="Google Shape;153;p7"/>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sp>
        <p:nvSpPr>
          <p:cNvPr id="154" name="Google Shape;154;p7"/>
          <p:cNvSpPr txBox="1"/>
          <p:nvPr/>
        </p:nvSpPr>
        <p:spPr>
          <a:xfrm>
            <a:off x="959037" y="666705"/>
            <a:ext cx="10619100" cy="3894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v-SE" sz="3800">
                <a:solidFill>
                  <a:srgbClr val="3F3F3F"/>
                </a:solidFill>
                <a:latin typeface="Avenir"/>
                <a:ea typeface="Avenir"/>
                <a:cs typeface="Avenir"/>
                <a:sym typeface="Avenir"/>
              </a:rPr>
              <a:t>TRÄNING OCH TÄVLING</a:t>
            </a:r>
            <a:endParaRPr sz="3800">
              <a:solidFill>
                <a:srgbClr val="3F3F3F"/>
              </a:solidFill>
              <a:latin typeface="Avenir"/>
              <a:ea typeface="Avenir"/>
              <a:cs typeface="Avenir"/>
              <a:sym typeface="Avenir"/>
            </a:endParaRPr>
          </a:p>
          <a:p>
            <a:pPr indent="0" lvl="0" marL="0" marR="0" rtl="0" algn="l">
              <a:spcBef>
                <a:spcPts val="0"/>
              </a:spcBef>
              <a:spcAft>
                <a:spcPts val="0"/>
              </a:spcAft>
              <a:buNone/>
            </a:pPr>
            <a:r>
              <a:t/>
            </a:r>
            <a:endParaRPr sz="1600">
              <a:solidFill>
                <a:srgbClr val="3F3F3F"/>
              </a:solidFill>
              <a:latin typeface="Avenir"/>
              <a:ea typeface="Avenir"/>
              <a:cs typeface="Avenir"/>
              <a:sym typeface="Avenir"/>
            </a:endParaRPr>
          </a:p>
          <a:p>
            <a:pPr indent="0" lvl="0" marL="0" marR="0" rtl="0" algn="l">
              <a:spcBef>
                <a:spcPts val="0"/>
              </a:spcBef>
              <a:spcAft>
                <a:spcPts val="0"/>
              </a:spcAft>
              <a:buNone/>
            </a:pPr>
            <a:r>
              <a:t/>
            </a:r>
            <a:endParaRPr sz="1600">
              <a:solidFill>
                <a:srgbClr val="3F3F3F"/>
              </a:solidFill>
              <a:latin typeface="Avenir"/>
              <a:ea typeface="Avenir"/>
              <a:cs typeface="Avenir"/>
              <a:sym typeface="Avenir"/>
            </a:endParaRPr>
          </a:p>
          <a:p>
            <a:pPr indent="0" lvl="0" marL="0" marR="0" rtl="0" algn="l">
              <a:spcBef>
                <a:spcPts val="0"/>
              </a:spcBef>
              <a:spcAft>
                <a:spcPts val="0"/>
              </a:spcAft>
              <a:buNone/>
            </a:pPr>
            <a:r>
              <a:rPr lang="sv-SE" sz="1600">
                <a:solidFill>
                  <a:srgbClr val="3F3F3F"/>
                </a:solidFill>
                <a:latin typeface="Avenir"/>
                <a:ea typeface="Avenir"/>
                <a:cs typeface="Avenir"/>
                <a:sym typeface="Avenir"/>
              </a:rPr>
              <a:t>Normalt gäller dessa riktlinjer upp till 15 år</a:t>
            </a:r>
            <a:endParaRPr sz="1600">
              <a:solidFill>
                <a:srgbClr val="3F3F3F"/>
              </a:solidFill>
              <a:latin typeface="Avenir"/>
              <a:ea typeface="Avenir"/>
              <a:cs typeface="Avenir"/>
              <a:sym typeface="Avenir"/>
            </a:endParaRPr>
          </a:p>
          <a:p>
            <a:pPr indent="0" lvl="0" marL="0" marR="0" rtl="0" algn="l">
              <a:spcBef>
                <a:spcPts val="0"/>
              </a:spcBef>
              <a:spcAft>
                <a:spcPts val="0"/>
              </a:spcAft>
              <a:buNone/>
            </a:pPr>
            <a:r>
              <a:t/>
            </a:r>
            <a:endParaRPr i="0" sz="1600">
              <a:solidFill>
                <a:srgbClr val="3F3F3F"/>
              </a:solidFill>
              <a:latin typeface="Avenir"/>
              <a:ea typeface="Avenir"/>
              <a:cs typeface="Avenir"/>
              <a:sym typeface="Avenir"/>
            </a:endParaRPr>
          </a:p>
          <a:p>
            <a:pPr indent="0" lvl="0" marL="0" marR="0" rtl="0" algn="l">
              <a:spcBef>
                <a:spcPts val="0"/>
              </a:spcBef>
              <a:spcAft>
                <a:spcPts val="0"/>
              </a:spcAft>
              <a:buNone/>
            </a:pPr>
            <a:r>
              <a:t/>
            </a:r>
            <a:endParaRPr i="0" sz="1600">
              <a:solidFill>
                <a:srgbClr val="3F3F3F"/>
              </a:solidFill>
              <a:latin typeface="Avenir"/>
              <a:ea typeface="Avenir"/>
              <a:cs typeface="Avenir"/>
              <a:sym typeface="Avenir"/>
            </a:endParaRPr>
          </a:p>
          <a:p>
            <a:pPr indent="-406400" lvl="0" marL="457200" marR="0" rtl="0" algn="l">
              <a:spcBef>
                <a:spcPts val="0"/>
              </a:spcBef>
              <a:spcAft>
                <a:spcPts val="0"/>
              </a:spcAft>
              <a:buClr>
                <a:srgbClr val="3F3F3F"/>
              </a:buClr>
              <a:buSzPts val="1600"/>
              <a:buFont typeface="Avenir"/>
              <a:buChar char="▪"/>
            </a:pPr>
            <a:r>
              <a:rPr i="0" lang="sv-SE" sz="1600">
                <a:solidFill>
                  <a:srgbClr val="3F3F3F"/>
                </a:solidFill>
                <a:latin typeface="Avenir"/>
                <a:ea typeface="Avenir"/>
                <a:cs typeface="Avenir"/>
                <a:sym typeface="Avenir"/>
              </a:rPr>
              <a:t>Vi håller ihop sociala grupper vilket normalt betyder skolans årskurser. </a:t>
            </a:r>
            <a:endParaRPr sz="1600">
              <a:solidFill>
                <a:srgbClr val="3F3F3F"/>
              </a:solidFill>
              <a:latin typeface="Avenir"/>
              <a:ea typeface="Avenir"/>
              <a:cs typeface="Avenir"/>
              <a:sym typeface="Avenir"/>
            </a:endParaRPr>
          </a:p>
          <a:p>
            <a:pPr indent="-304800" lvl="0" marL="457200" marR="0" rtl="0" algn="l">
              <a:spcBef>
                <a:spcPts val="0"/>
              </a:spcBef>
              <a:spcAft>
                <a:spcPts val="0"/>
              </a:spcAft>
              <a:buClr>
                <a:schemeClr val="dk1"/>
              </a:buClr>
              <a:buSzPts val="2400"/>
              <a:buFont typeface="Noto Sans Symbols"/>
              <a:buNone/>
            </a:pPr>
            <a:r>
              <a:t/>
            </a:r>
            <a:endParaRPr sz="1600">
              <a:solidFill>
                <a:srgbClr val="3F3F3F"/>
              </a:solidFill>
              <a:latin typeface="Avenir"/>
              <a:ea typeface="Avenir"/>
              <a:cs typeface="Avenir"/>
              <a:sym typeface="Avenir"/>
            </a:endParaRPr>
          </a:p>
          <a:p>
            <a:pPr indent="-406400" lvl="0" marL="457200" marR="0" rtl="0" algn="l">
              <a:spcBef>
                <a:spcPts val="0"/>
              </a:spcBef>
              <a:spcAft>
                <a:spcPts val="0"/>
              </a:spcAft>
              <a:buClr>
                <a:srgbClr val="3F3F3F"/>
              </a:buClr>
              <a:buSzPts val="1600"/>
              <a:buFont typeface="Avenir"/>
              <a:buChar char="▪"/>
            </a:pPr>
            <a:r>
              <a:rPr i="0" lang="sv-SE" sz="1600">
                <a:solidFill>
                  <a:srgbClr val="3F3F3F"/>
                </a:solidFill>
                <a:latin typeface="Avenir"/>
                <a:ea typeface="Avenir"/>
                <a:cs typeface="Avenir"/>
                <a:sym typeface="Avenir"/>
              </a:rPr>
              <a:t>När lag samarbetar över åldersgrupper så erbjuds alla samma möjlighet att delta i andra lag.</a:t>
            </a:r>
            <a:endParaRPr sz="1600">
              <a:solidFill>
                <a:srgbClr val="3F3F3F"/>
              </a:solidFill>
              <a:latin typeface="Avenir"/>
              <a:ea typeface="Avenir"/>
              <a:cs typeface="Avenir"/>
              <a:sym typeface="Avenir"/>
            </a:endParaRPr>
          </a:p>
          <a:p>
            <a:pPr indent="-304800" lvl="0" marL="457200" marR="0" rtl="0" algn="l">
              <a:spcBef>
                <a:spcPts val="0"/>
              </a:spcBef>
              <a:spcAft>
                <a:spcPts val="0"/>
              </a:spcAft>
              <a:buClr>
                <a:schemeClr val="dk1"/>
              </a:buClr>
              <a:buSzPts val="2400"/>
              <a:buFont typeface="Noto Sans Symbols"/>
              <a:buNone/>
            </a:pPr>
            <a:r>
              <a:t/>
            </a:r>
            <a:endParaRPr sz="1600">
              <a:solidFill>
                <a:srgbClr val="3F3F3F"/>
              </a:solidFill>
              <a:latin typeface="Avenir"/>
              <a:ea typeface="Avenir"/>
              <a:cs typeface="Avenir"/>
              <a:sym typeface="Avenir"/>
            </a:endParaRPr>
          </a:p>
          <a:p>
            <a:pPr indent="-406400" lvl="0" marL="457200" marR="0" rtl="0" algn="l">
              <a:spcBef>
                <a:spcPts val="0"/>
              </a:spcBef>
              <a:spcAft>
                <a:spcPts val="0"/>
              </a:spcAft>
              <a:buClr>
                <a:srgbClr val="3F3F3F"/>
              </a:buClr>
              <a:buSzPts val="1600"/>
              <a:buFont typeface="Avenir"/>
              <a:buChar char="▪"/>
            </a:pPr>
            <a:r>
              <a:rPr i="0" lang="sv-SE" sz="1600">
                <a:solidFill>
                  <a:srgbClr val="3F3F3F"/>
                </a:solidFill>
                <a:latin typeface="Avenir"/>
                <a:ea typeface="Avenir"/>
                <a:cs typeface="Avenir"/>
                <a:sym typeface="Avenir"/>
              </a:rPr>
              <a:t>Alla som deltar i träning kallas till match/tävling/cup och får lika mycket speltid.</a:t>
            </a:r>
            <a:endParaRPr sz="1600">
              <a:solidFill>
                <a:srgbClr val="3F3F3F"/>
              </a:solidFill>
              <a:latin typeface="Avenir"/>
              <a:ea typeface="Avenir"/>
              <a:cs typeface="Avenir"/>
              <a:sym typeface="Avenir"/>
            </a:endParaRPr>
          </a:p>
          <a:p>
            <a:pPr indent="-304800" lvl="0" marL="457200" marR="0" rtl="0" algn="l">
              <a:spcBef>
                <a:spcPts val="0"/>
              </a:spcBef>
              <a:spcAft>
                <a:spcPts val="0"/>
              </a:spcAft>
              <a:buClr>
                <a:schemeClr val="dk1"/>
              </a:buClr>
              <a:buSzPts val="2400"/>
              <a:buFont typeface="Noto Sans Symbols"/>
              <a:buNone/>
            </a:pPr>
            <a:r>
              <a:t/>
            </a:r>
            <a:endParaRPr b="1" sz="1600">
              <a:solidFill>
                <a:srgbClr val="3F3F3F"/>
              </a:solidFill>
              <a:latin typeface="Avenir"/>
              <a:ea typeface="Avenir"/>
              <a:cs typeface="Avenir"/>
              <a:sym typeface="Avenir"/>
            </a:endParaRPr>
          </a:p>
          <a:p>
            <a:pPr indent="-406400" lvl="0" marL="457200" marR="0" rtl="0" algn="l">
              <a:spcBef>
                <a:spcPts val="0"/>
              </a:spcBef>
              <a:spcAft>
                <a:spcPts val="0"/>
              </a:spcAft>
              <a:buClr>
                <a:srgbClr val="3F3F3F"/>
              </a:buClr>
              <a:buSzPts val="1600"/>
              <a:buFont typeface="Avenir"/>
              <a:buChar char="▪"/>
            </a:pPr>
            <a:r>
              <a:rPr i="0" lang="sv-SE" sz="1600">
                <a:solidFill>
                  <a:srgbClr val="3F3F3F"/>
                </a:solidFill>
                <a:latin typeface="Avenir"/>
                <a:ea typeface="Avenir"/>
                <a:cs typeface="Avenir"/>
                <a:sym typeface="Avenir"/>
              </a:rPr>
              <a:t>Vi har inga fasta positioner förrän tidigast i junioråldern.</a:t>
            </a:r>
            <a:endParaRPr sz="1600">
              <a:solidFill>
                <a:srgbClr val="3F3F3F"/>
              </a:solidFill>
              <a:latin typeface="Avenir"/>
              <a:ea typeface="Avenir"/>
              <a:cs typeface="Avenir"/>
              <a:sym typeface="Avenir"/>
            </a:endParaRPr>
          </a:p>
          <a:p>
            <a:pPr indent="0" lvl="0" marL="0" marR="0" rtl="0" algn="l">
              <a:spcBef>
                <a:spcPts val="0"/>
              </a:spcBef>
              <a:spcAft>
                <a:spcPts val="0"/>
              </a:spcAft>
              <a:buNone/>
            </a:pPr>
            <a:r>
              <a:t/>
            </a:r>
            <a:endParaRPr b="0" i="0" sz="1700">
              <a:solidFill>
                <a:srgbClr val="333333"/>
              </a:solidFill>
              <a:latin typeface="Roboto"/>
              <a:ea typeface="Roboto"/>
              <a:cs typeface="Roboto"/>
              <a:sym typeface="Roboto"/>
            </a:endParaRPr>
          </a:p>
        </p:txBody>
      </p:sp>
      <p:pic>
        <p:nvPicPr>
          <p:cNvPr id="155" name="Google Shape;155;p7"/>
          <p:cNvPicPr preferRelativeResize="0"/>
          <p:nvPr/>
        </p:nvPicPr>
        <p:blipFill rotWithShape="1">
          <a:blip r:embed="rId4">
            <a:alphaModFix/>
          </a:blip>
          <a:srcRect b="0" l="0" r="0" t="0"/>
          <a:stretch/>
        </p:blipFill>
        <p:spPr>
          <a:xfrm>
            <a:off x="8347225" y="4168373"/>
            <a:ext cx="3315125" cy="2078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descr="En bild som visar Grafik, symbol, design&#10;&#10;Automatiskt genererad beskrivning" id="161" name="Google Shape;161;p8"/>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sp>
        <p:nvSpPr>
          <p:cNvPr id="162" name="Google Shape;162;p8"/>
          <p:cNvSpPr txBox="1"/>
          <p:nvPr/>
        </p:nvSpPr>
        <p:spPr>
          <a:xfrm>
            <a:off x="1" y="6530137"/>
            <a:ext cx="123073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1200" cap="none">
                <a:solidFill>
                  <a:srgbClr val="3F3F3F"/>
                </a:solidFill>
                <a:latin typeface="Arial Narrow"/>
                <a:ea typeface="Arial Narrow"/>
                <a:cs typeface="Arial Narrow"/>
                <a:sym typeface="Arial Narrow"/>
              </a:rPr>
              <a:t>VÅR UPPFÖRANDEKOD-</a:t>
            </a:r>
            <a:r>
              <a:rPr b="1" lang="sv-SE" sz="1200" cap="none">
                <a:solidFill>
                  <a:srgbClr val="3F3F3F"/>
                </a:solidFill>
                <a:latin typeface="Arial Narrow"/>
                <a:ea typeface="Arial Narrow"/>
                <a:cs typeface="Arial Narrow"/>
                <a:sym typeface="Arial Narrow"/>
              </a:rPr>
              <a:t>ALLTID</a:t>
            </a:r>
            <a:r>
              <a:rPr lang="sv-SE" sz="1200" cap="none">
                <a:solidFill>
                  <a:srgbClr val="3F3F3F"/>
                </a:solidFill>
                <a:latin typeface="Arial Narrow"/>
                <a:ea typeface="Arial Narrow"/>
                <a:cs typeface="Arial Narrow"/>
                <a:sym typeface="Arial Narrow"/>
              </a:rPr>
              <a:t> </a:t>
            </a:r>
            <a:r>
              <a:rPr b="1" lang="sv-SE" sz="1200" cap="none">
                <a:solidFill>
                  <a:srgbClr val="3F3F3F"/>
                </a:solidFill>
                <a:latin typeface="Arial Narrow"/>
                <a:ea typeface="Arial Narrow"/>
                <a:cs typeface="Arial Narrow"/>
                <a:sym typeface="Arial Narrow"/>
              </a:rPr>
              <a:t>ETT FÖREDÖME </a:t>
            </a:r>
            <a:endParaRPr>
              <a:solidFill>
                <a:srgbClr val="3F3F3F"/>
              </a:solidFill>
            </a:endParaRPr>
          </a:p>
        </p:txBody>
      </p:sp>
      <p:pic>
        <p:nvPicPr>
          <p:cNvPr descr="Skål kontur" id="163" name="Google Shape;163;p8"/>
          <p:cNvPicPr preferRelativeResize="0"/>
          <p:nvPr/>
        </p:nvPicPr>
        <p:blipFill rotWithShape="1">
          <a:blip r:embed="rId4">
            <a:alphaModFix/>
          </a:blip>
          <a:srcRect b="0" l="0" r="0" t="0"/>
          <a:stretch/>
        </p:blipFill>
        <p:spPr>
          <a:xfrm>
            <a:off x="10720775" y="5384988"/>
            <a:ext cx="1145149" cy="1145149"/>
          </a:xfrm>
          <a:prstGeom prst="rect">
            <a:avLst/>
          </a:prstGeom>
          <a:noFill/>
          <a:ln>
            <a:noFill/>
          </a:ln>
        </p:spPr>
      </p:pic>
      <p:sp>
        <p:nvSpPr>
          <p:cNvPr id="164" name="Google Shape;164;p8"/>
          <p:cNvSpPr/>
          <p:nvPr/>
        </p:nvSpPr>
        <p:spPr>
          <a:xfrm>
            <a:off x="5068199" y="2297824"/>
            <a:ext cx="3224800" cy="1131176"/>
          </a:xfrm>
          <a:prstGeom prst="ellipse">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1800">
                <a:solidFill>
                  <a:schemeClr val="dk1"/>
                </a:solidFill>
                <a:latin typeface="Avenir"/>
                <a:ea typeface="Avenir"/>
                <a:cs typeface="Avenir"/>
                <a:sym typeface="Avenir"/>
              </a:rPr>
              <a:t>xx</a:t>
            </a:r>
            <a:endParaRPr/>
          </a:p>
        </p:txBody>
      </p:sp>
      <p:sp>
        <p:nvSpPr>
          <p:cNvPr id="165" name="Google Shape;165;p8"/>
          <p:cNvSpPr/>
          <p:nvPr/>
        </p:nvSpPr>
        <p:spPr>
          <a:xfrm>
            <a:off x="3554653" y="4525827"/>
            <a:ext cx="3224800" cy="1131176"/>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1800">
                <a:solidFill>
                  <a:schemeClr val="dk1"/>
                </a:solidFill>
                <a:latin typeface="Avenir"/>
                <a:ea typeface="Avenir"/>
                <a:cs typeface="Avenir"/>
                <a:sym typeface="Avenir"/>
              </a:rPr>
              <a:t>xx</a:t>
            </a:r>
            <a:endParaRPr/>
          </a:p>
        </p:txBody>
      </p:sp>
      <p:sp>
        <p:nvSpPr>
          <p:cNvPr id="166" name="Google Shape;166;p8"/>
          <p:cNvSpPr/>
          <p:nvPr/>
        </p:nvSpPr>
        <p:spPr>
          <a:xfrm>
            <a:off x="1101680" y="3032796"/>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1800">
                <a:solidFill>
                  <a:schemeClr val="dk1"/>
                </a:solidFill>
                <a:latin typeface="Avenir"/>
                <a:ea typeface="Avenir"/>
                <a:cs typeface="Avenir"/>
                <a:sym typeface="Avenir"/>
              </a:rPr>
              <a:t>xx</a:t>
            </a:r>
            <a:endParaRPr/>
          </a:p>
        </p:txBody>
      </p:sp>
      <p:sp>
        <p:nvSpPr>
          <p:cNvPr id="167" name="Google Shape;167;p8"/>
          <p:cNvSpPr/>
          <p:nvPr/>
        </p:nvSpPr>
        <p:spPr>
          <a:xfrm>
            <a:off x="7978179" y="3652692"/>
            <a:ext cx="3224800" cy="1131176"/>
          </a:xfrm>
          <a:prstGeom prst="round2DiagRect">
            <a:avLst>
              <a:gd fmla="val 16667" name="adj1"/>
              <a:gd fmla="val 0" name="adj2"/>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1800">
                <a:solidFill>
                  <a:schemeClr val="dk1"/>
                </a:solidFill>
                <a:latin typeface="Avenir"/>
                <a:ea typeface="Avenir"/>
                <a:cs typeface="Avenir"/>
                <a:sym typeface="Avenir"/>
              </a:rPr>
              <a:t>xx</a:t>
            </a:r>
            <a:endParaRPr/>
          </a:p>
        </p:txBody>
      </p:sp>
      <p:sp>
        <p:nvSpPr>
          <p:cNvPr id="168" name="Google Shape;168;p8"/>
          <p:cNvSpPr txBox="1"/>
          <p:nvPr/>
        </p:nvSpPr>
        <p:spPr>
          <a:xfrm>
            <a:off x="2553299" y="446642"/>
            <a:ext cx="70854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3800">
                <a:solidFill>
                  <a:srgbClr val="3F3F3F"/>
                </a:solidFill>
                <a:latin typeface="Avenir"/>
                <a:ea typeface="Avenir"/>
                <a:cs typeface="Avenir"/>
                <a:sym typeface="Avenir"/>
              </a:rPr>
              <a:t>SÅ AGERAR VI SOM SPELARE</a:t>
            </a:r>
            <a:endParaRPr>
              <a:solidFill>
                <a:srgbClr val="3F3F3F"/>
              </a:solidFill>
            </a:endParaRPr>
          </a:p>
          <a:p>
            <a:pPr indent="0" lvl="0" marL="0" marR="0" rtl="0" algn="ctr">
              <a:spcBef>
                <a:spcPts val="0"/>
              </a:spcBef>
              <a:spcAft>
                <a:spcPts val="0"/>
              </a:spcAft>
              <a:buNone/>
            </a:pPr>
            <a:r>
              <a:rPr lang="sv-SE">
                <a:solidFill>
                  <a:srgbClr val="3F3F3F"/>
                </a:solidFill>
                <a:latin typeface="Avenir"/>
                <a:ea typeface="Avenir"/>
                <a:cs typeface="Avenir"/>
                <a:sym typeface="Avenir"/>
              </a:rPr>
              <a:t>mot lagkamrater, motståndare, domare, ledare, publik med</a:t>
            </a:r>
            <a:r>
              <a:rPr lang="sv-SE">
                <a:solidFill>
                  <a:srgbClr val="3F3F3F"/>
                </a:solidFill>
                <a:latin typeface="Avenir"/>
                <a:ea typeface="Avenir"/>
                <a:cs typeface="Avenir"/>
                <a:sym typeface="Avenir"/>
              </a:rPr>
              <a:t> me</a:t>
            </a:r>
            <a:r>
              <a:rPr lang="sv-SE">
                <a:solidFill>
                  <a:srgbClr val="3F3F3F"/>
                </a:solidFill>
                <a:latin typeface="Avenir"/>
                <a:ea typeface="Avenir"/>
                <a:cs typeface="Avenir"/>
                <a:sym typeface="Avenir"/>
              </a:rPr>
              <a:t>ra</a:t>
            </a:r>
            <a:r>
              <a:rPr b="1" lang="sv-SE">
                <a:solidFill>
                  <a:schemeClr val="dk1"/>
                </a:solidFill>
                <a:latin typeface="Avenir"/>
                <a:ea typeface="Avenir"/>
                <a:cs typeface="Avenir"/>
                <a:sym typeface="Avenir"/>
              </a:rPr>
              <a:t> </a:t>
            </a:r>
            <a:r>
              <a:rPr b="1" lang="sv-SE" sz="1600">
                <a:solidFill>
                  <a:schemeClr val="dk1"/>
                </a:solidFill>
                <a:latin typeface="Avenir"/>
                <a:ea typeface="Avenir"/>
                <a:cs typeface="Avenir"/>
                <a:sym typeface="Avenir"/>
              </a:rPr>
              <a:t>på planen</a:t>
            </a:r>
            <a:endParaRPr b="1" sz="1600">
              <a:solidFill>
                <a:schemeClr val="dk1"/>
              </a:solidFill>
              <a:latin typeface="Avenir"/>
              <a:ea typeface="Avenir"/>
              <a:cs typeface="Avenir"/>
              <a:sym typeface="Aveni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descr="En bild som visar Grafik, symbol, design&#10;&#10;Automatiskt genererad beskrivning" id="174" name="Google Shape;174;p9"/>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descr="Skål kontur" id="175" name="Google Shape;175;p9"/>
          <p:cNvPicPr preferRelativeResize="0"/>
          <p:nvPr/>
        </p:nvPicPr>
        <p:blipFill rotWithShape="1">
          <a:blip r:embed="rId4">
            <a:alphaModFix/>
          </a:blip>
          <a:srcRect b="0" l="0" r="0" t="0"/>
          <a:stretch/>
        </p:blipFill>
        <p:spPr>
          <a:xfrm>
            <a:off x="10720775" y="5384988"/>
            <a:ext cx="1145149" cy="1145149"/>
          </a:xfrm>
          <a:prstGeom prst="rect">
            <a:avLst/>
          </a:prstGeom>
          <a:noFill/>
          <a:ln>
            <a:noFill/>
          </a:ln>
        </p:spPr>
      </p:pic>
      <p:sp>
        <p:nvSpPr>
          <p:cNvPr id="176" name="Google Shape;176;p9"/>
          <p:cNvSpPr/>
          <p:nvPr/>
        </p:nvSpPr>
        <p:spPr>
          <a:xfrm>
            <a:off x="5068199" y="2297824"/>
            <a:ext cx="3224800" cy="1131176"/>
          </a:xfrm>
          <a:prstGeom prst="ellipse">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1800">
                <a:solidFill>
                  <a:schemeClr val="dk1"/>
                </a:solidFill>
                <a:latin typeface="Avenir"/>
                <a:ea typeface="Avenir"/>
                <a:cs typeface="Avenir"/>
                <a:sym typeface="Avenir"/>
              </a:rPr>
              <a:t>xx</a:t>
            </a:r>
            <a:endParaRPr/>
          </a:p>
        </p:txBody>
      </p:sp>
      <p:sp>
        <p:nvSpPr>
          <p:cNvPr id="177" name="Google Shape;177;p9"/>
          <p:cNvSpPr/>
          <p:nvPr/>
        </p:nvSpPr>
        <p:spPr>
          <a:xfrm>
            <a:off x="3554653" y="4525827"/>
            <a:ext cx="3224800" cy="1131176"/>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1800">
                <a:solidFill>
                  <a:schemeClr val="dk1"/>
                </a:solidFill>
                <a:latin typeface="Avenir"/>
                <a:ea typeface="Avenir"/>
                <a:cs typeface="Avenir"/>
                <a:sym typeface="Avenir"/>
              </a:rPr>
              <a:t>xx</a:t>
            </a:r>
            <a:endParaRPr/>
          </a:p>
        </p:txBody>
      </p:sp>
      <p:sp>
        <p:nvSpPr>
          <p:cNvPr id="178" name="Google Shape;178;p9"/>
          <p:cNvSpPr/>
          <p:nvPr/>
        </p:nvSpPr>
        <p:spPr>
          <a:xfrm>
            <a:off x="1101680" y="3032796"/>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1800">
                <a:solidFill>
                  <a:schemeClr val="dk1"/>
                </a:solidFill>
                <a:latin typeface="Avenir"/>
                <a:ea typeface="Avenir"/>
                <a:cs typeface="Avenir"/>
                <a:sym typeface="Avenir"/>
              </a:rPr>
              <a:t>xx</a:t>
            </a:r>
            <a:endParaRPr/>
          </a:p>
        </p:txBody>
      </p:sp>
      <p:sp>
        <p:nvSpPr>
          <p:cNvPr id="179" name="Google Shape;179;p9"/>
          <p:cNvSpPr/>
          <p:nvPr/>
        </p:nvSpPr>
        <p:spPr>
          <a:xfrm>
            <a:off x="7978179" y="3652692"/>
            <a:ext cx="3224800" cy="1131176"/>
          </a:xfrm>
          <a:prstGeom prst="round2DiagRect">
            <a:avLst>
              <a:gd fmla="val 16667" name="adj1"/>
              <a:gd fmla="val 0" name="adj2"/>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1800">
                <a:solidFill>
                  <a:schemeClr val="dk1"/>
                </a:solidFill>
                <a:latin typeface="Avenir"/>
                <a:ea typeface="Avenir"/>
                <a:cs typeface="Avenir"/>
                <a:sym typeface="Avenir"/>
              </a:rPr>
              <a:t>xx</a:t>
            </a:r>
            <a:endParaRPr/>
          </a:p>
        </p:txBody>
      </p:sp>
      <p:sp>
        <p:nvSpPr>
          <p:cNvPr id="180" name="Google Shape;180;p9"/>
          <p:cNvSpPr txBox="1"/>
          <p:nvPr/>
        </p:nvSpPr>
        <p:spPr>
          <a:xfrm>
            <a:off x="2553299" y="435942"/>
            <a:ext cx="70854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3800">
                <a:solidFill>
                  <a:srgbClr val="3F3F3F"/>
                </a:solidFill>
                <a:latin typeface="Avenir"/>
                <a:ea typeface="Avenir"/>
                <a:cs typeface="Avenir"/>
                <a:sym typeface="Avenir"/>
              </a:rPr>
              <a:t>SÅ AGERAR VI SOM SPELARE</a:t>
            </a:r>
            <a:endParaRPr sz="1200">
              <a:latin typeface="Avenir"/>
              <a:ea typeface="Avenir"/>
              <a:cs typeface="Avenir"/>
              <a:sym typeface="Avenir"/>
            </a:endParaRPr>
          </a:p>
          <a:p>
            <a:pPr indent="0" lvl="0" marL="0" marR="0" rtl="0" algn="ctr">
              <a:spcBef>
                <a:spcPts val="0"/>
              </a:spcBef>
              <a:spcAft>
                <a:spcPts val="0"/>
              </a:spcAft>
              <a:buNone/>
            </a:pPr>
            <a:r>
              <a:rPr lang="sv-SE">
                <a:solidFill>
                  <a:srgbClr val="3F3F3F"/>
                </a:solidFill>
                <a:latin typeface="Avenir"/>
                <a:ea typeface="Avenir"/>
                <a:cs typeface="Avenir"/>
                <a:sym typeface="Avenir"/>
              </a:rPr>
              <a:t>mot lagkamrater, motståndare, domare, ledare, publik med mera</a:t>
            </a:r>
            <a:r>
              <a:rPr lang="sv-SE">
                <a:solidFill>
                  <a:srgbClr val="3F3F3F"/>
                </a:solidFill>
                <a:latin typeface="Avenir"/>
                <a:ea typeface="Avenir"/>
                <a:cs typeface="Avenir"/>
                <a:sym typeface="Avenir"/>
              </a:rPr>
              <a:t> </a:t>
            </a:r>
            <a:r>
              <a:rPr b="1" lang="sv-SE" sz="1600">
                <a:solidFill>
                  <a:schemeClr val="dk1"/>
                </a:solidFill>
                <a:latin typeface="Avenir"/>
                <a:ea typeface="Avenir"/>
                <a:cs typeface="Avenir"/>
                <a:sym typeface="Avenir"/>
              </a:rPr>
              <a:t>utanför planen</a:t>
            </a:r>
            <a:endParaRPr b="1" sz="1600">
              <a:solidFill>
                <a:schemeClr val="dk1"/>
              </a:solidFill>
              <a:latin typeface="Avenir"/>
              <a:ea typeface="Avenir"/>
              <a:cs typeface="Avenir"/>
              <a:sym typeface="Avenir"/>
            </a:endParaRPr>
          </a:p>
        </p:txBody>
      </p:sp>
      <p:sp>
        <p:nvSpPr>
          <p:cNvPr id="181" name="Google Shape;181;p9"/>
          <p:cNvSpPr txBox="1"/>
          <p:nvPr/>
        </p:nvSpPr>
        <p:spPr>
          <a:xfrm>
            <a:off x="1" y="6530137"/>
            <a:ext cx="123073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1200" cap="none">
                <a:solidFill>
                  <a:srgbClr val="3F3F3F"/>
                </a:solidFill>
                <a:latin typeface="Arial Narrow"/>
                <a:ea typeface="Arial Narrow"/>
                <a:cs typeface="Arial Narrow"/>
                <a:sym typeface="Arial Narrow"/>
              </a:rPr>
              <a:t>VÅR UPPFÖRANDEKOD-</a:t>
            </a:r>
            <a:r>
              <a:rPr b="1" lang="sv-SE" sz="1200" cap="none">
                <a:solidFill>
                  <a:srgbClr val="3F3F3F"/>
                </a:solidFill>
                <a:latin typeface="Arial Narrow"/>
                <a:ea typeface="Arial Narrow"/>
                <a:cs typeface="Arial Narrow"/>
                <a:sym typeface="Arial Narrow"/>
              </a:rPr>
              <a:t>ALLTID</a:t>
            </a:r>
            <a:r>
              <a:rPr lang="sv-SE" sz="1200" cap="none">
                <a:solidFill>
                  <a:srgbClr val="3F3F3F"/>
                </a:solidFill>
                <a:latin typeface="Arial Narrow"/>
                <a:ea typeface="Arial Narrow"/>
                <a:cs typeface="Arial Narrow"/>
                <a:sym typeface="Arial Narrow"/>
              </a:rPr>
              <a:t> </a:t>
            </a:r>
            <a:r>
              <a:rPr b="1" lang="sv-SE" sz="1200" cap="none">
                <a:solidFill>
                  <a:srgbClr val="3F3F3F"/>
                </a:solidFill>
                <a:latin typeface="Arial Narrow"/>
                <a:ea typeface="Arial Narrow"/>
                <a:cs typeface="Arial Narrow"/>
                <a:sym typeface="Arial Narrow"/>
              </a:rPr>
              <a:t>ETT FÖREDÖME </a:t>
            </a:r>
            <a:endParaRPr>
              <a:solidFill>
                <a:srgbClr val="3F3F3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descr="En bild som visar Grafik, symbol, design&#10;&#10;Automatiskt genererad beskrivning" id="187" name="Google Shape;187;p10"/>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descr="Skål kontur" id="188" name="Google Shape;188;p10"/>
          <p:cNvPicPr preferRelativeResize="0"/>
          <p:nvPr/>
        </p:nvPicPr>
        <p:blipFill rotWithShape="1">
          <a:blip r:embed="rId4">
            <a:alphaModFix/>
          </a:blip>
          <a:srcRect b="0" l="0" r="0" t="0"/>
          <a:stretch/>
        </p:blipFill>
        <p:spPr>
          <a:xfrm>
            <a:off x="10720775" y="5384988"/>
            <a:ext cx="1145149" cy="1145149"/>
          </a:xfrm>
          <a:prstGeom prst="rect">
            <a:avLst/>
          </a:prstGeom>
          <a:noFill/>
          <a:ln>
            <a:noFill/>
          </a:ln>
        </p:spPr>
      </p:pic>
      <p:sp>
        <p:nvSpPr>
          <p:cNvPr id="189" name="Google Shape;189;p10"/>
          <p:cNvSpPr txBox="1"/>
          <p:nvPr/>
        </p:nvSpPr>
        <p:spPr>
          <a:xfrm>
            <a:off x="692053" y="446642"/>
            <a:ext cx="9893100" cy="1385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3800">
                <a:solidFill>
                  <a:srgbClr val="3F3F3F"/>
                </a:solidFill>
                <a:latin typeface="Avenir"/>
                <a:ea typeface="Avenir"/>
                <a:cs typeface="Avenir"/>
                <a:sym typeface="Avenir"/>
              </a:rPr>
              <a:t>HUR VILL NI ATT VUXNA AGERAR</a:t>
            </a:r>
            <a:r>
              <a:rPr lang="sv-SE" sz="4000">
                <a:solidFill>
                  <a:srgbClr val="3F3F3F"/>
                </a:solidFill>
                <a:latin typeface="Avenir"/>
                <a:ea typeface="Avenir"/>
                <a:cs typeface="Avenir"/>
                <a:sym typeface="Avenir"/>
              </a:rPr>
              <a:t> </a:t>
            </a:r>
            <a:endParaRPr>
              <a:latin typeface="Avenir"/>
              <a:ea typeface="Avenir"/>
              <a:cs typeface="Avenir"/>
              <a:sym typeface="Avenir"/>
            </a:endParaRPr>
          </a:p>
          <a:p>
            <a:pPr indent="0" lvl="0" marL="0" marR="0" rtl="0" algn="ctr">
              <a:spcBef>
                <a:spcPts val="0"/>
              </a:spcBef>
              <a:spcAft>
                <a:spcPts val="0"/>
              </a:spcAft>
              <a:buNone/>
            </a:pPr>
            <a:r>
              <a:rPr lang="sv-SE">
                <a:solidFill>
                  <a:srgbClr val="3F3F3F"/>
                </a:solidFill>
                <a:latin typeface="Avenir"/>
                <a:ea typeface="Avenir"/>
                <a:cs typeface="Avenir"/>
                <a:sym typeface="Avenir"/>
              </a:rPr>
              <a:t>mot aktiva, domare, ledare, publik med mera</a:t>
            </a:r>
            <a:r>
              <a:rPr lang="sv-SE">
                <a:solidFill>
                  <a:srgbClr val="3F3F3F"/>
                </a:solidFill>
                <a:latin typeface="Avenir"/>
                <a:ea typeface="Avenir"/>
                <a:cs typeface="Avenir"/>
                <a:sym typeface="Avenir"/>
              </a:rPr>
              <a:t> </a:t>
            </a:r>
            <a:r>
              <a:rPr b="1" lang="sv-SE">
                <a:solidFill>
                  <a:srgbClr val="3F3F3F"/>
                </a:solidFill>
                <a:latin typeface="Avenir"/>
                <a:ea typeface="Avenir"/>
                <a:cs typeface="Avenir"/>
                <a:sym typeface="Avenir"/>
              </a:rPr>
              <a:t>vid</a:t>
            </a:r>
            <a:r>
              <a:rPr b="1" lang="sv-SE" sz="1600">
                <a:solidFill>
                  <a:srgbClr val="3F3F3F"/>
                </a:solidFill>
                <a:latin typeface="Avenir"/>
                <a:ea typeface="Avenir"/>
                <a:cs typeface="Avenir"/>
                <a:sym typeface="Avenir"/>
              </a:rPr>
              <a:t> </a:t>
            </a:r>
            <a:r>
              <a:rPr b="1" lang="sv-SE" sz="1600">
                <a:solidFill>
                  <a:schemeClr val="dk1"/>
                </a:solidFill>
                <a:latin typeface="Avenir"/>
                <a:ea typeface="Avenir"/>
                <a:cs typeface="Avenir"/>
                <a:sym typeface="Avenir"/>
              </a:rPr>
              <a:t>träning &amp; match</a:t>
            </a:r>
            <a:endParaRPr b="1" sz="1600">
              <a:solidFill>
                <a:schemeClr val="dk1"/>
              </a:solidFill>
              <a:latin typeface="Avenir"/>
              <a:ea typeface="Avenir"/>
              <a:cs typeface="Avenir"/>
              <a:sym typeface="Avenir"/>
            </a:endParaRPr>
          </a:p>
          <a:p>
            <a:pPr indent="0" lvl="0" marL="0" marR="0" rtl="0" algn="ctr">
              <a:spcBef>
                <a:spcPts val="0"/>
              </a:spcBef>
              <a:spcAft>
                <a:spcPts val="0"/>
              </a:spcAft>
              <a:buNone/>
            </a:pPr>
            <a:r>
              <a:t/>
            </a:r>
            <a:endParaRPr sz="2800">
              <a:solidFill>
                <a:srgbClr val="C00000"/>
              </a:solidFill>
              <a:latin typeface="Arial"/>
              <a:ea typeface="Arial"/>
              <a:cs typeface="Arial"/>
              <a:sym typeface="Arial"/>
            </a:endParaRPr>
          </a:p>
        </p:txBody>
      </p:sp>
      <p:sp>
        <p:nvSpPr>
          <p:cNvPr id="190" name="Google Shape;190;p10"/>
          <p:cNvSpPr txBox="1"/>
          <p:nvPr/>
        </p:nvSpPr>
        <p:spPr>
          <a:xfrm>
            <a:off x="1" y="6530137"/>
            <a:ext cx="123073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1200" cap="none">
                <a:solidFill>
                  <a:srgbClr val="3F3F3F"/>
                </a:solidFill>
                <a:latin typeface="Arial Narrow"/>
                <a:ea typeface="Arial Narrow"/>
                <a:cs typeface="Arial Narrow"/>
                <a:sym typeface="Arial Narrow"/>
              </a:rPr>
              <a:t>VÅR UPPFÖRANDEKOD-</a:t>
            </a:r>
            <a:r>
              <a:rPr b="1" lang="sv-SE" sz="1200" cap="none">
                <a:solidFill>
                  <a:srgbClr val="3F3F3F"/>
                </a:solidFill>
                <a:latin typeface="Arial Narrow"/>
                <a:ea typeface="Arial Narrow"/>
                <a:cs typeface="Arial Narrow"/>
                <a:sym typeface="Arial Narrow"/>
              </a:rPr>
              <a:t>ALLTID</a:t>
            </a:r>
            <a:r>
              <a:rPr lang="sv-SE" sz="1200" cap="none">
                <a:solidFill>
                  <a:srgbClr val="3F3F3F"/>
                </a:solidFill>
                <a:latin typeface="Arial Narrow"/>
                <a:ea typeface="Arial Narrow"/>
                <a:cs typeface="Arial Narrow"/>
                <a:sym typeface="Arial Narrow"/>
              </a:rPr>
              <a:t> </a:t>
            </a:r>
            <a:r>
              <a:rPr b="1" lang="sv-SE" sz="1200" cap="none">
                <a:solidFill>
                  <a:srgbClr val="3F3F3F"/>
                </a:solidFill>
                <a:latin typeface="Arial Narrow"/>
                <a:ea typeface="Arial Narrow"/>
                <a:cs typeface="Arial Narrow"/>
                <a:sym typeface="Arial Narrow"/>
              </a:rPr>
              <a:t>ETT FÖREDÖME </a:t>
            </a:r>
            <a:endParaRPr>
              <a:solidFill>
                <a:srgbClr val="3F3F3F"/>
              </a:solidFill>
            </a:endParaRPr>
          </a:p>
        </p:txBody>
      </p:sp>
      <p:pic>
        <p:nvPicPr>
          <p:cNvPr descr="Chatt" id="191" name="Google Shape;191;p10"/>
          <p:cNvPicPr preferRelativeResize="0"/>
          <p:nvPr/>
        </p:nvPicPr>
        <p:blipFill rotWithShape="1">
          <a:blip r:embed="rId5">
            <a:alphaModFix/>
          </a:blip>
          <a:srcRect b="18256" l="5444" r="4331" t="18256"/>
          <a:stretch/>
        </p:blipFill>
        <p:spPr>
          <a:xfrm>
            <a:off x="8759220" y="2263497"/>
            <a:ext cx="2277081" cy="1602394"/>
          </a:xfrm>
          <a:prstGeom prst="rect">
            <a:avLst/>
          </a:prstGeom>
          <a:noFill/>
          <a:ln>
            <a:noFill/>
          </a:ln>
        </p:spPr>
      </p:pic>
      <p:sp>
        <p:nvSpPr>
          <p:cNvPr id="192" name="Google Shape;192;p10"/>
          <p:cNvSpPr/>
          <p:nvPr/>
        </p:nvSpPr>
        <p:spPr>
          <a:xfrm>
            <a:off x="4863022" y="2861113"/>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sp>
        <p:nvSpPr>
          <p:cNvPr id="193" name="Google Shape;193;p10"/>
          <p:cNvSpPr/>
          <p:nvPr/>
        </p:nvSpPr>
        <p:spPr>
          <a:xfrm>
            <a:off x="1581728" y="4027590"/>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sp>
        <p:nvSpPr>
          <p:cNvPr id="194" name="Google Shape;194;p10"/>
          <p:cNvSpPr/>
          <p:nvPr/>
        </p:nvSpPr>
        <p:spPr>
          <a:xfrm>
            <a:off x="6559247" y="4566914"/>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9" name="Shape 199"/>
        <p:cNvGrpSpPr/>
        <p:nvPr/>
      </p:nvGrpSpPr>
      <p:grpSpPr>
        <a:xfrm>
          <a:off x="0" y="0"/>
          <a:ext cx="0" cy="0"/>
          <a:chOff x="0" y="0"/>
          <a:chExt cx="0" cy="0"/>
        </a:xfrm>
      </p:grpSpPr>
      <p:pic>
        <p:nvPicPr>
          <p:cNvPr descr="En bild som visar Grafik, symbol, design&#10;&#10;Automatiskt genererad beskrivning" id="200" name="Google Shape;200;p11"/>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descr="Skål kontur" id="201" name="Google Shape;201;p11"/>
          <p:cNvPicPr preferRelativeResize="0"/>
          <p:nvPr/>
        </p:nvPicPr>
        <p:blipFill rotWithShape="1">
          <a:blip r:embed="rId4">
            <a:alphaModFix/>
          </a:blip>
          <a:srcRect b="0" l="0" r="0" t="0"/>
          <a:stretch/>
        </p:blipFill>
        <p:spPr>
          <a:xfrm>
            <a:off x="10720775" y="5384988"/>
            <a:ext cx="1145149" cy="1145149"/>
          </a:xfrm>
          <a:prstGeom prst="rect">
            <a:avLst/>
          </a:prstGeom>
          <a:noFill/>
          <a:ln>
            <a:noFill/>
          </a:ln>
        </p:spPr>
      </p:pic>
      <p:sp>
        <p:nvSpPr>
          <p:cNvPr id="202" name="Google Shape;202;p11"/>
          <p:cNvSpPr txBox="1"/>
          <p:nvPr/>
        </p:nvSpPr>
        <p:spPr>
          <a:xfrm>
            <a:off x="1235936" y="435942"/>
            <a:ext cx="93741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3800">
                <a:solidFill>
                  <a:srgbClr val="3F3F3F"/>
                </a:solidFill>
                <a:latin typeface="Avenir"/>
                <a:ea typeface="Avenir"/>
                <a:cs typeface="Avenir"/>
                <a:sym typeface="Avenir"/>
              </a:rPr>
              <a:t>ÅTGÄRDSTRAPPAN</a:t>
            </a:r>
            <a:br>
              <a:rPr lang="sv-SE" sz="3800">
                <a:solidFill>
                  <a:srgbClr val="3F3F3F"/>
                </a:solidFill>
                <a:latin typeface="Avenir"/>
                <a:ea typeface="Avenir"/>
                <a:cs typeface="Avenir"/>
                <a:sym typeface="Avenir"/>
              </a:rPr>
            </a:br>
            <a:r>
              <a:rPr lang="sv-SE">
                <a:solidFill>
                  <a:srgbClr val="3F3F3F"/>
                </a:solidFill>
                <a:latin typeface="Avenir"/>
                <a:ea typeface="Avenir"/>
                <a:cs typeface="Avenir"/>
                <a:sym typeface="Avenir"/>
              </a:rPr>
              <a:t>Ta fram en åtgärdstrappa vid behov (exempel nedan).</a:t>
            </a:r>
            <a:endParaRPr>
              <a:solidFill>
                <a:srgbClr val="3F3F3F"/>
              </a:solidFill>
              <a:latin typeface="Avenir"/>
              <a:ea typeface="Avenir"/>
              <a:cs typeface="Avenir"/>
              <a:sym typeface="Avenir"/>
            </a:endParaRPr>
          </a:p>
          <a:p>
            <a:pPr indent="0" lvl="0" marL="0" marR="0" rtl="0" algn="ctr">
              <a:spcBef>
                <a:spcPts val="0"/>
              </a:spcBef>
              <a:spcAft>
                <a:spcPts val="0"/>
              </a:spcAft>
              <a:buNone/>
            </a:pPr>
            <a:r>
              <a:t/>
            </a:r>
            <a:endParaRPr sz="2800">
              <a:solidFill>
                <a:srgbClr val="C00000"/>
              </a:solidFill>
              <a:latin typeface="Arial"/>
              <a:ea typeface="Arial"/>
              <a:cs typeface="Arial"/>
              <a:sym typeface="Arial"/>
            </a:endParaRPr>
          </a:p>
        </p:txBody>
      </p:sp>
      <p:sp>
        <p:nvSpPr>
          <p:cNvPr id="203" name="Google Shape;203;p11"/>
          <p:cNvSpPr txBox="1"/>
          <p:nvPr/>
        </p:nvSpPr>
        <p:spPr>
          <a:xfrm>
            <a:off x="1" y="6530137"/>
            <a:ext cx="123073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1200" cap="none">
                <a:solidFill>
                  <a:srgbClr val="666666"/>
                </a:solidFill>
                <a:latin typeface="Arial Narrow"/>
                <a:ea typeface="Arial Narrow"/>
                <a:cs typeface="Arial Narrow"/>
                <a:sym typeface="Arial Narrow"/>
              </a:rPr>
              <a:t>VÅR UPPFÖRANDEKOD-</a:t>
            </a:r>
            <a:r>
              <a:rPr b="1" lang="sv-SE" sz="1200" cap="none">
                <a:solidFill>
                  <a:srgbClr val="666666"/>
                </a:solidFill>
                <a:latin typeface="Arial Narrow"/>
                <a:ea typeface="Arial Narrow"/>
                <a:cs typeface="Arial Narrow"/>
                <a:sym typeface="Arial Narrow"/>
              </a:rPr>
              <a:t>ALLTID</a:t>
            </a:r>
            <a:r>
              <a:rPr lang="sv-SE" sz="1200" cap="none">
                <a:solidFill>
                  <a:srgbClr val="666666"/>
                </a:solidFill>
                <a:latin typeface="Arial Narrow"/>
                <a:ea typeface="Arial Narrow"/>
                <a:cs typeface="Arial Narrow"/>
                <a:sym typeface="Arial Narrow"/>
              </a:rPr>
              <a:t> </a:t>
            </a:r>
            <a:r>
              <a:rPr b="1" lang="sv-SE" sz="1200" cap="none">
                <a:solidFill>
                  <a:srgbClr val="666666"/>
                </a:solidFill>
                <a:latin typeface="Arial Narrow"/>
                <a:ea typeface="Arial Narrow"/>
                <a:cs typeface="Arial Narrow"/>
                <a:sym typeface="Arial Narrow"/>
              </a:rPr>
              <a:t>ETT FÖREDÖME </a:t>
            </a:r>
            <a:endParaRPr>
              <a:solidFill>
                <a:srgbClr val="666666"/>
              </a:solidFill>
            </a:endParaRPr>
          </a:p>
        </p:txBody>
      </p:sp>
      <p:cxnSp>
        <p:nvCxnSpPr>
          <p:cNvPr id="204" name="Google Shape;204;p11"/>
          <p:cNvCxnSpPr/>
          <p:nvPr/>
        </p:nvCxnSpPr>
        <p:spPr>
          <a:xfrm flipH="1">
            <a:off x="2555599" y="5142620"/>
            <a:ext cx="2626800" cy="914400"/>
          </a:xfrm>
          <a:prstGeom prst="bentConnector3">
            <a:avLst>
              <a:gd fmla="val 50000" name="adj1"/>
            </a:avLst>
          </a:prstGeom>
          <a:noFill/>
          <a:ln cap="flat" cmpd="sng" w="57150">
            <a:solidFill>
              <a:srgbClr val="C00000"/>
            </a:solidFill>
            <a:prstDash val="solid"/>
            <a:miter lim="800000"/>
            <a:headEnd len="sm" w="sm" type="none"/>
            <a:tailEnd len="sm" w="sm" type="none"/>
          </a:ln>
        </p:spPr>
      </p:cxnSp>
      <p:cxnSp>
        <p:nvCxnSpPr>
          <p:cNvPr id="205" name="Google Shape;205;p11"/>
          <p:cNvCxnSpPr/>
          <p:nvPr/>
        </p:nvCxnSpPr>
        <p:spPr>
          <a:xfrm flipH="1">
            <a:off x="3947737" y="4228218"/>
            <a:ext cx="2626800" cy="914400"/>
          </a:xfrm>
          <a:prstGeom prst="bentConnector3">
            <a:avLst>
              <a:gd fmla="val 50000" name="adj1"/>
            </a:avLst>
          </a:prstGeom>
          <a:noFill/>
          <a:ln cap="flat" cmpd="sng" w="57150">
            <a:solidFill>
              <a:srgbClr val="C00000"/>
            </a:solidFill>
            <a:prstDash val="solid"/>
            <a:miter lim="800000"/>
            <a:headEnd len="sm" w="sm" type="none"/>
            <a:tailEnd len="sm" w="sm" type="none"/>
          </a:ln>
        </p:spPr>
      </p:cxnSp>
      <p:cxnSp>
        <p:nvCxnSpPr>
          <p:cNvPr id="206" name="Google Shape;206;p11"/>
          <p:cNvCxnSpPr/>
          <p:nvPr/>
        </p:nvCxnSpPr>
        <p:spPr>
          <a:xfrm flipH="1">
            <a:off x="5261108" y="3313817"/>
            <a:ext cx="2626800" cy="914400"/>
          </a:xfrm>
          <a:prstGeom prst="bentConnector3">
            <a:avLst>
              <a:gd fmla="val 50000" name="adj1"/>
            </a:avLst>
          </a:prstGeom>
          <a:noFill/>
          <a:ln cap="flat" cmpd="sng" w="57150">
            <a:solidFill>
              <a:srgbClr val="C00000"/>
            </a:solidFill>
            <a:prstDash val="solid"/>
            <a:miter lim="800000"/>
            <a:headEnd len="sm" w="sm" type="none"/>
            <a:tailEnd len="sm" w="sm" type="none"/>
          </a:ln>
        </p:spPr>
      </p:cxnSp>
      <p:cxnSp>
        <p:nvCxnSpPr>
          <p:cNvPr id="207" name="Google Shape;207;p11"/>
          <p:cNvCxnSpPr/>
          <p:nvPr/>
        </p:nvCxnSpPr>
        <p:spPr>
          <a:xfrm flipH="1">
            <a:off x="6574478" y="2399415"/>
            <a:ext cx="2626800" cy="914400"/>
          </a:xfrm>
          <a:prstGeom prst="bentConnector3">
            <a:avLst>
              <a:gd fmla="val 50000" name="adj1"/>
            </a:avLst>
          </a:prstGeom>
          <a:noFill/>
          <a:ln cap="flat" cmpd="sng" w="57150">
            <a:solidFill>
              <a:srgbClr val="C00000"/>
            </a:solidFill>
            <a:prstDash val="solid"/>
            <a:miter lim="800000"/>
            <a:headEnd len="sm" w="sm" type="none"/>
            <a:tailEnd len="sm" w="sm" type="none"/>
          </a:ln>
        </p:spPr>
      </p:cxnSp>
      <p:sp>
        <p:nvSpPr>
          <p:cNvPr id="208" name="Google Shape;208;p11"/>
          <p:cNvSpPr txBox="1"/>
          <p:nvPr/>
        </p:nvSpPr>
        <p:spPr>
          <a:xfrm>
            <a:off x="3528051" y="5687689"/>
            <a:ext cx="3016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v-SE" sz="1800">
                <a:solidFill>
                  <a:schemeClr val="dk1"/>
                </a:solidFill>
                <a:latin typeface="Avenir"/>
                <a:ea typeface="Avenir"/>
                <a:cs typeface="Avenir"/>
                <a:sym typeface="Avenir"/>
              </a:rPr>
              <a:t>1</a:t>
            </a:r>
            <a:endParaRPr/>
          </a:p>
        </p:txBody>
      </p:sp>
      <p:sp>
        <p:nvSpPr>
          <p:cNvPr id="209" name="Google Shape;209;p11"/>
          <p:cNvSpPr txBox="1"/>
          <p:nvPr/>
        </p:nvSpPr>
        <p:spPr>
          <a:xfrm>
            <a:off x="4959478" y="4766761"/>
            <a:ext cx="3016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v-SE" sz="1800">
                <a:solidFill>
                  <a:schemeClr val="dk1"/>
                </a:solidFill>
                <a:latin typeface="Avenir"/>
                <a:ea typeface="Avenir"/>
                <a:cs typeface="Avenir"/>
                <a:sym typeface="Avenir"/>
              </a:rPr>
              <a:t>2</a:t>
            </a:r>
            <a:endParaRPr/>
          </a:p>
        </p:txBody>
      </p:sp>
      <p:sp>
        <p:nvSpPr>
          <p:cNvPr id="210" name="Google Shape;210;p11"/>
          <p:cNvSpPr txBox="1"/>
          <p:nvPr/>
        </p:nvSpPr>
        <p:spPr>
          <a:xfrm>
            <a:off x="6272849" y="3867859"/>
            <a:ext cx="3016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v-SE" sz="1800">
                <a:solidFill>
                  <a:schemeClr val="dk1"/>
                </a:solidFill>
                <a:latin typeface="Avenir"/>
                <a:ea typeface="Avenir"/>
                <a:cs typeface="Avenir"/>
                <a:sym typeface="Avenir"/>
              </a:rPr>
              <a:t>3</a:t>
            </a:r>
            <a:endParaRPr/>
          </a:p>
        </p:txBody>
      </p:sp>
      <p:sp>
        <p:nvSpPr>
          <p:cNvPr id="211" name="Google Shape;211;p11"/>
          <p:cNvSpPr txBox="1"/>
          <p:nvPr/>
        </p:nvSpPr>
        <p:spPr>
          <a:xfrm>
            <a:off x="7584175" y="2971292"/>
            <a:ext cx="3016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v-SE" sz="1800">
                <a:solidFill>
                  <a:schemeClr val="dk1"/>
                </a:solidFill>
                <a:latin typeface="Avenir"/>
                <a:ea typeface="Avenir"/>
                <a:cs typeface="Avenir"/>
                <a:sym typeface="Avenir"/>
              </a:rPr>
              <a:t>4</a:t>
            </a:r>
            <a:endParaRPr/>
          </a:p>
        </p:txBody>
      </p:sp>
      <p:sp>
        <p:nvSpPr>
          <p:cNvPr id="212" name="Google Shape;212;p11"/>
          <p:cNvSpPr/>
          <p:nvPr/>
        </p:nvSpPr>
        <p:spPr>
          <a:xfrm>
            <a:off x="1235936" y="4802121"/>
            <a:ext cx="2117468" cy="914402"/>
          </a:xfrm>
          <a:prstGeom prst="ellipse">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1400">
                <a:solidFill>
                  <a:srgbClr val="3F3F3F"/>
                </a:solidFill>
                <a:latin typeface="Avenir"/>
                <a:ea typeface="Avenir"/>
                <a:cs typeface="Avenir"/>
                <a:sym typeface="Avenir"/>
              </a:rPr>
              <a:t>Stör…</a:t>
            </a:r>
            <a:endParaRPr>
              <a:solidFill>
                <a:srgbClr val="3F3F3F"/>
              </a:solidFill>
            </a:endParaRPr>
          </a:p>
        </p:txBody>
      </p:sp>
      <p:sp>
        <p:nvSpPr>
          <p:cNvPr id="213" name="Google Shape;213;p11"/>
          <p:cNvSpPr/>
          <p:nvPr/>
        </p:nvSpPr>
        <p:spPr>
          <a:xfrm>
            <a:off x="2549307" y="3887719"/>
            <a:ext cx="2117468" cy="914402"/>
          </a:xfrm>
          <a:prstGeom prst="ellipse">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1400">
                <a:solidFill>
                  <a:srgbClr val="3F3F3F"/>
                </a:solidFill>
                <a:latin typeface="Avenir"/>
                <a:ea typeface="Avenir"/>
                <a:cs typeface="Avenir"/>
                <a:sym typeface="Avenir"/>
              </a:rPr>
              <a:t>Olämpligt språk eller…</a:t>
            </a:r>
            <a:endParaRPr>
              <a:solidFill>
                <a:srgbClr val="3F3F3F"/>
              </a:solidFill>
            </a:endParaRPr>
          </a:p>
        </p:txBody>
      </p:sp>
      <p:sp>
        <p:nvSpPr>
          <p:cNvPr id="214" name="Google Shape;214;p11"/>
          <p:cNvSpPr/>
          <p:nvPr/>
        </p:nvSpPr>
        <p:spPr>
          <a:xfrm>
            <a:off x="3862678" y="2973317"/>
            <a:ext cx="2117468" cy="914402"/>
          </a:xfrm>
          <a:prstGeom prst="ellipse">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sv-SE" sz="1400">
                <a:solidFill>
                  <a:srgbClr val="3F3F3F"/>
                </a:solidFill>
                <a:latin typeface="Avenir"/>
                <a:ea typeface="Avenir"/>
                <a:cs typeface="Avenir"/>
                <a:sym typeface="Avenir"/>
              </a:rPr>
              <a:t>Fortsatt olämpligt språk eller…</a:t>
            </a:r>
            <a:endParaRPr>
              <a:solidFill>
                <a:srgbClr val="3F3F3F"/>
              </a:solidFill>
            </a:endParaRPr>
          </a:p>
        </p:txBody>
      </p:sp>
      <p:sp>
        <p:nvSpPr>
          <p:cNvPr id="215" name="Google Shape;215;p11"/>
          <p:cNvSpPr/>
          <p:nvPr/>
        </p:nvSpPr>
        <p:spPr>
          <a:xfrm>
            <a:off x="5261164" y="2058915"/>
            <a:ext cx="2117468" cy="914402"/>
          </a:xfrm>
          <a:prstGeom prst="ellipse">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3F3F3F"/>
              </a:solidFill>
              <a:latin typeface="Avenir"/>
              <a:ea typeface="Avenir"/>
              <a:cs typeface="Avenir"/>
              <a:sym typeface="Avenir"/>
            </a:endParaRPr>
          </a:p>
        </p:txBody>
      </p:sp>
      <p:sp>
        <p:nvSpPr>
          <p:cNvPr id="216" name="Google Shape;216;p11"/>
          <p:cNvSpPr txBox="1"/>
          <p:nvPr/>
        </p:nvSpPr>
        <p:spPr>
          <a:xfrm>
            <a:off x="4072385" y="5347190"/>
            <a:ext cx="13098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v-SE" sz="1800">
                <a:solidFill>
                  <a:srgbClr val="3F3F3F"/>
                </a:solidFill>
                <a:latin typeface="Avenir"/>
                <a:ea typeface="Avenir"/>
                <a:cs typeface="Avenir"/>
                <a:sym typeface="Avenir"/>
              </a:rPr>
              <a:t>Tillsägelse…</a:t>
            </a:r>
            <a:endParaRPr>
              <a:solidFill>
                <a:srgbClr val="3F3F3F"/>
              </a:solidFill>
            </a:endParaRPr>
          </a:p>
        </p:txBody>
      </p:sp>
      <p:sp>
        <p:nvSpPr>
          <p:cNvPr id="217" name="Google Shape;217;p11"/>
          <p:cNvSpPr txBox="1"/>
          <p:nvPr/>
        </p:nvSpPr>
        <p:spPr>
          <a:xfrm>
            <a:off x="5441175" y="4412925"/>
            <a:ext cx="55101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v-SE" sz="1800">
                <a:solidFill>
                  <a:srgbClr val="3F3F3F"/>
                </a:solidFill>
                <a:latin typeface="Avenir"/>
                <a:ea typeface="Avenir"/>
                <a:cs typeface="Avenir"/>
                <a:sym typeface="Avenir"/>
              </a:rPr>
              <a:t>Sitta ett byte på träning eller match med chans att </a:t>
            </a:r>
            <a:endParaRPr>
              <a:solidFill>
                <a:srgbClr val="3F3F3F"/>
              </a:solidFill>
            </a:endParaRPr>
          </a:p>
          <a:p>
            <a:pPr indent="0" lvl="0" marL="0" marR="0" rtl="0" algn="l">
              <a:spcBef>
                <a:spcPts val="0"/>
              </a:spcBef>
              <a:spcAft>
                <a:spcPts val="0"/>
              </a:spcAft>
              <a:buNone/>
            </a:pPr>
            <a:r>
              <a:rPr lang="sv-SE" sz="1800">
                <a:solidFill>
                  <a:srgbClr val="3F3F3F"/>
                </a:solidFill>
                <a:latin typeface="Avenir"/>
                <a:ea typeface="Avenir"/>
                <a:cs typeface="Avenir"/>
                <a:sym typeface="Avenir"/>
              </a:rPr>
              <a:t>komma tillbaka om beteendet förändras.</a:t>
            </a:r>
            <a:endParaRPr>
              <a:solidFill>
                <a:srgbClr val="3F3F3F"/>
              </a:solidFill>
            </a:endParaRPr>
          </a:p>
        </p:txBody>
      </p:sp>
      <p:sp>
        <p:nvSpPr>
          <p:cNvPr id="218" name="Google Shape;218;p11"/>
          <p:cNvSpPr txBox="1"/>
          <p:nvPr/>
        </p:nvSpPr>
        <p:spPr>
          <a:xfrm>
            <a:off x="6723799" y="3495450"/>
            <a:ext cx="4088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v-SE" sz="1800">
                <a:solidFill>
                  <a:srgbClr val="3F3F3F"/>
                </a:solidFill>
                <a:latin typeface="Avenir"/>
                <a:ea typeface="Avenir"/>
                <a:cs typeface="Avenir"/>
                <a:sym typeface="Avenir"/>
              </a:rPr>
              <a:t>Avsluta träningen eller matchen.</a:t>
            </a:r>
            <a:endParaRPr>
              <a:solidFill>
                <a:srgbClr val="3F3F3F"/>
              </a:solidFill>
            </a:endParaRPr>
          </a:p>
        </p:txBody>
      </p:sp>
      <p:sp>
        <p:nvSpPr>
          <p:cNvPr id="219" name="Google Shape;219;p11"/>
          <p:cNvSpPr txBox="1"/>
          <p:nvPr/>
        </p:nvSpPr>
        <p:spPr>
          <a:xfrm>
            <a:off x="8033448" y="2601950"/>
            <a:ext cx="3775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v-SE" sz="1800">
                <a:solidFill>
                  <a:srgbClr val="3F3F3F"/>
                </a:solidFill>
                <a:latin typeface="Avenir"/>
                <a:ea typeface="Avenir"/>
                <a:cs typeface="Avenir"/>
                <a:sym typeface="Avenir"/>
              </a:rPr>
              <a:t>Avstängd från träning och match.</a:t>
            </a:r>
            <a:endParaRPr>
              <a:solidFill>
                <a:srgbClr val="3F3F3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2"/>
          <p:cNvSpPr txBox="1"/>
          <p:nvPr>
            <p:ph type="ctrTitle"/>
          </p:nvPr>
        </p:nvSpPr>
        <p:spPr>
          <a:xfrm>
            <a:off x="974124" y="1818849"/>
            <a:ext cx="10243751" cy="1833597"/>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30000"/>
              </a:lnSpc>
              <a:spcBef>
                <a:spcPts val="0"/>
              </a:spcBef>
              <a:spcAft>
                <a:spcPts val="0"/>
              </a:spcAft>
              <a:buClr>
                <a:schemeClr val="dk1"/>
              </a:buClr>
              <a:buSzPct val="100000"/>
              <a:buFont typeface="Avenir"/>
              <a:buNone/>
            </a:pPr>
            <a:r>
              <a:rPr lang="sv-SE" sz="6000">
                <a:solidFill>
                  <a:srgbClr val="3F3F3F"/>
                </a:solidFill>
              </a:rPr>
              <a:t>MÖTE MED LEDARNA</a:t>
            </a:r>
            <a:br>
              <a:rPr lang="sv-SE" sz="6000">
                <a:solidFill>
                  <a:srgbClr val="3F3F3F"/>
                </a:solidFill>
              </a:rPr>
            </a:br>
            <a:r>
              <a:rPr lang="sv-SE" sz="3100">
                <a:solidFill>
                  <a:srgbClr val="3F3F3F"/>
                </a:solidFill>
              </a:rPr>
              <a:t>LAG ELLER GRUPPNAMN</a:t>
            </a:r>
            <a:endParaRPr>
              <a:solidFill>
                <a:srgbClr val="3F3F3F"/>
              </a:solidFill>
            </a:endParaRPr>
          </a:p>
        </p:txBody>
      </p:sp>
      <p:pic>
        <p:nvPicPr>
          <p:cNvPr descr="En bild som visar Grafik, symbol, design&#10;&#10;Automatiskt genererad beskrivning" id="226" name="Google Shape;226;p12"/>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descr="Skål kontur" id="227" name="Google Shape;227;p12"/>
          <p:cNvPicPr preferRelativeResize="0"/>
          <p:nvPr/>
        </p:nvPicPr>
        <p:blipFill rotWithShape="1">
          <a:blip r:embed="rId4">
            <a:alphaModFix/>
          </a:blip>
          <a:srcRect b="0" l="0" r="0" t="0"/>
          <a:stretch/>
        </p:blipFill>
        <p:spPr>
          <a:xfrm>
            <a:off x="10720775" y="5384988"/>
            <a:ext cx="1145149" cy="1145149"/>
          </a:xfrm>
          <a:prstGeom prst="rect">
            <a:avLst/>
          </a:prstGeom>
          <a:noFill/>
          <a:ln>
            <a:noFill/>
          </a:ln>
        </p:spPr>
      </p:pic>
      <p:sp>
        <p:nvSpPr>
          <p:cNvPr id="228" name="Google Shape;228;p12"/>
          <p:cNvSpPr txBox="1"/>
          <p:nvPr/>
        </p:nvSpPr>
        <p:spPr>
          <a:xfrm>
            <a:off x="1" y="6530137"/>
            <a:ext cx="123073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1200" cap="none">
                <a:solidFill>
                  <a:schemeClr val="dk1"/>
                </a:solidFill>
                <a:latin typeface="Avenir"/>
                <a:ea typeface="Avenir"/>
                <a:cs typeface="Avenir"/>
                <a:sym typeface="Avenir"/>
              </a:rPr>
              <a:t>VÅR UPPFÖRANDEKOD-</a:t>
            </a:r>
            <a:r>
              <a:rPr b="1" lang="sv-SE" sz="1200" cap="none">
                <a:solidFill>
                  <a:schemeClr val="dk1"/>
                </a:solidFill>
                <a:latin typeface="Avenir"/>
                <a:ea typeface="Avenir"/>
                <a:cs typeface="Avenir"/>
                <a:sym typeface="Avenir"/>
              </a:rPr>
              <a:t>ALLTID</a:t>
            </a:r>
            <a:r>
              <a:rPr lang="sv-SE" sz="1200" cap="none">
                <a:solidFill>
                  <a:schemeClr val="dk1"/>
                </a:solidFill>
                <a:latin typeface="Avenir"/>
                <a:ea typeface="Avenir"/>
                <a:cs typeface="Avenir"/>
                <a:sym typeface="Avenir"/>
              </a:rPr>
              <a:t> </a:t>
            </a:r>
            <a:r>
              <a:rPr b="1" lang="sv-SE" sz="1200" cap="none">
                <a:solidFill>
                  <a:schemeClr val="dk1"/>
                </a:solidFill>
                <a:latin typeface="Avenir"/>
                <a:ea typeface="Avenir"/>
                <a:cs typeface="Avenir"/>
                <a:sym typeface="Avenir"/>
              </a:rPr>
              <a:t>ETT FÖREDÖME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descr="En bild som visar Grafik, symbol, design&#10;&#10;Automatiskt genererad beskrivning" id="234" name="Google Shape;234;p13"/>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descr="Skål kontur" id="235" name="Google Shape;235;p13"/>
          <p:cNvPicPr preferRelativeResize="0"/>
          <p:nvPr/>
        </p:nvPicPr>
        <p:blipFill rotWithShape="1">
          <a:blip r:embed="rId4">
            <a:alphaModFix/>
          </a:blip>
          <a:srcRect b="0" l="0" r="0" t="0"/>
          <a:stretch/>
        </p:blipFill>
        <p:spPr>
          <a:xfrm>
            <a:off x="10720775" y="5384988"/>
            <a:ext cx="1145149" cy="1145149"/>
          </a:xfrm>
          <a:prstGeom prst="rect">
            <a:avLst/>
          </a:prstGeom>
          <a:noFill/>
          <a:ln>
            <a:noFill/>
          </a:ln>
        </p:spPr>
      </p:pic>
      <p:sp>
        <p:nvSpPr>
          <p:cNvPr id="236" name="Google Shape;236;p13"/>
          <p:cNvSpPr txBox="1"/>
          <p:nvPr/>
        </p:nvSpPr>
        <p:spPr>
          <a:xfrm>
            <a:off x="2068125" y="435950"/>
            <a:ext cx="79296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3800">
                <a:solidFill>
                  <a:srgbClr val="3F3F3F"/>
                </a:solidFill>
                <a:latin typeface="Avenir"/>
                <a:ea typeface="Avenir"/>
                <a:cs typeface="Avenir"/>
                <a:sym typeface="Avenir"/>
              </a:rPr>
              <a:t>SÅ AGERAR VI SOM LEDARE</a:t>
            </a:r>
            <a:endParaRPr sz="3800">
              <a:latin typeface="Avenir"/>
              <a:ea typeface="Avenir"/>
              <a:cs typeface="Avenir"/>
              <a:sym typeface="Avenir"/>
            </a:endParaRPr>
          </a:p>
          <a:p>
            <a:pPr indent="0" lvl="0" marL="0" marR="0" rtl="0" algn="ctr">
              <a:spcBef>
                <a:spcPts val="0"/>
              </a:spcBef>
              <a:spcAft>
                <a:spcPts val="0"/>
              </a:spcAft>
              <a:buNone/>
            </a:pPr>
            <a:r>
              <a:rPr lang="sv-SE">
                <a:solidFill>
                  <a:srgbClr val="3F3F3F"/>
                </a:solidFill>
                <a:latin typeface="Avenir"/>
                <a:ea typeface="Avenir"/>
                <a:cs typeface="Avenir"/>
                <a:sym typeface="Avenir"/>
              </a:rPr>
              <a:t>mot aktiva, domare, ledare, publik med mera </a:t>
            </a:r>
            <a:r>
              <a:rPr b="1" lang="sv-SE" sz="1600">
                <a:solidFill>
                  <a:schemeClr val="dk1"/>
                </a:solidFill>
                <a:latin typeface="Avenir"/>
                <a:ea typeface="Avenir"/>
                <a:cs typeface="Avenir"/>
                <a:sym typeface="Avenir"/>
              </a:rPr>
              <a:t>på planen</a:t>
            </a:r>
            <a:endParaRPr b="1" sz="1600">
              <a:solidFill>
                <a:schemeClr val="dk1"/>
              </a:solidFill>
              <a:latin typeface="Avenir"/>
              <a:ea typeface="Avenir"/>
              <a:cs typeface="Avenir"/>
              <a:sym typeface="Avenir"/>
            </a:endParaRPr>
          </a:p>
        </p:txBody>
      </p:sp>
      <p:sp>
        <p:nvSpPr>
          <p:cNvPr id="237" name="Google Shape;237;p13"/>
          <p:cNvSpPr txBox="1"/>
          <p:nvPr/>
        </p:nvSpPr>
        <p:spPr>
          <a:xfrm>
            <a:off x="1" y="6530137"/>
            <a:ext cx="123073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1200" cap="none">
                <a:solidFill>
                  <a:srgbClr val="3F3F3F"/>
                </a:solidFill>
                <a:latin typeface="Arial Narrow"/>
                <a:ea typeface="Arial Narrow"/>
                <a:cs typeface="Arial Narrow"/>
                <a:sym typeface="Arial Narrow"/>
              </a:rPr>
              <a:t>VÅR UPPFÖRANDEKOD-</a:t>
            </a:r>
            <a:r>
              <a:rPr b="1" lang="sv-SE" sz="1200" cap="none">
                <a:solidFill>
                  <a:srgbClr val="3F3F3F"/>
                </a:solidFill>
                <a:latin typeface="Arial Narrow"/>
                <a:ea typeface="Arial Narrow"/>
                <a:cs typeface="Arial Narrow"/>
                <a:sym typeface="Arial Narrow"/>
              </a:rPr>
              <a:t>ALLTID</a:t>
            </a:r>
            <a:r>
              <a:rPr lang="sv-SE" sz="1200" cap="none">
                <a:solidFill>
                  <a:srgbClr val="3F3F3F"/>
                </a:solidFill>
                <a:latin typeface="Arial Narrow"/>
                <a:ea typeface="Arial Narrow"/>
                <a:cs typeface="Arial Narrow"/>
                <a:sym typeface="Arial Narrow"/>
              </a:rPr>
              <a:t> </a:t>
            </a:r>
            <a:r>
              <a:rPr b="1" lang="sv-SE" sz="1200" cap="none">
                <a:solidFill>
                  <a:srgbClr val="3F3F3F"/>
                </a:solidFill>
                <a:latin typeface="Arial Narrow"/>
                <a:ea typeface="Arial Narrow"/>
                <a:cs typeface="Arial Narrow"/>
                <a:sym typeface="Arial Narrow"/>
              </a:rPr>
              <a:t>ETT FÖREDÖME </a:t>
            </a:r>
            <a:endParaRPr>
              <a:solidFill>
                <a:srgbClr val="3F3F3F"/>
              </a:solidFill>
            </a:endParaRPr>
          </a:p>
        </p:txBody>
      </p:sp>
      <p:sp>
        <p:nvSpPr>
          <p:cNvPr id="238" name="Google Shape;238;p13"/>
          <p:cNvSpPr/>
          <p:nvPr/>
        </p:nvSpPr>
        <p:spPr>
          <a:xfrm>
            <a:off x="4863022" y="2861113"/>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sp>
        <p:nvSpPr>
          <p:cNvPr id="239" name="Google Shape;239;p13"/>
          <p:cNvSpPr/>
          <p:nvPr/>
        </p:nvSpPr>
        <p:spPr>
          <a:xfrm>
            <a:off x="1581728" y="4027590"/>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sp>
        <p:nvSpPr>
          <p:cNvPr id="240" name="Google Shape;240;p13"/>
          <p:cNvSpPr/>
          <p:nvPr/>
        </p:nvSpPr>
        <p:spPr>
          <a:xfrm>
            <a:off x="6559247" y="4566914"/>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pic>
        <p:nvPicPr>
          <p:cNvPr descr="Chatt" id="241" name="Google Shape;241;p13"/>
          <p:cNvPicPr preferRelativeResize="0"/>
          <p:nvPr/>
        </p:nvPicPr>
        <p:blipFill rotWithShape="1">
          <a:blip r:embed="rId5">
            <a:alphaModFix/>
          </a:blip>
          <a:srcRect b="18256" l="5444" r="4331" t="18256"/>
          <a:stretch/>
        </p:blipFill>
        <p:spPr>
          <a:xfrm>
            <a:off x="8759220" y="2263497"/>
            <a:ext cx="2277081" cy="160239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descr="En bild som visar Grafik, symbol, design&#10;&#10;Automatiskt genererad beskrivning" id="247" name="Google Shape;247;p14"/>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descr="Skål kontur" id="248" name="Google Shape;248;p14"/>
          <p:cNvPicPr preferRelativeResize="0"/>
          <p:nvPr/>
        </p:nvPicPr>
        <p:blipFill rotWithShape="1">
          <a:blip r:embed="rId4">
            <a:alphaModFix/>
          </a:blip>
          <a:srcRect b="0" l="0" r="0" t="0"/>
          <a:stretch/>
        </p:blipFill>
        <p:spPr>
          <a:xfrm>
            <a:off x="10720775" y="5384988"/>
            <a:ext cx="1145149" cy="1145149"/>
          </a:xfrm>
          <a:prstGeom prst="rect">
            <a:avLst/>
          </a:prstGeom>
          <a:noFill/>
          <a:ln>
            <a:noFill/>
          </a:ln>
        </p:spPr>
      </p:pic>
      <p:sp>
        <p:nvSpPr>
          <p:cNvPr id="249" name="Google Shape;249;p14"/>
          <p:cNvSpPr txBox="1"/>
          <p:nvPr/>
        </p:nvSpPr>
        <p:spPr>
          <a:xfrm>
            <a:off x="1155700" y="462565"/>
            <a:ext cx="9199200" cy="1354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3800">
                <a:solidFill>
                  <a:srgbClr val="3F3F3F"/>
                </a:solidFill>
                <a:latin typeface="Avenir"/>
                <a:ea typeface="Avenir"/>
                <a:cs typeface="Avenir"/>
                <a:sym typeface="Avenir"/>
              </a:rPr>
              <a:t>SÅ AGERAR VI SOM LEDARE</a:t>
            </a:r>
            <a:endParaRPr sz="3800">
              <a:latin typeface="Avenir"/>
              <a:ea typeface="Avenir"/>
              <a:cs typeface="Avenir"/>
              <a:sym typeface="Avenir"/>
            </a:endParaRPr>
          </a:p>
          <a:p>
            <a:pPr indent="0" lvl="0" marL="0" marR="0" rtl="0" algn="ctr">
              <a:spcBef>
                <a:spcPts val="0"/>
              </a:spcBef>
              <a:spcAft>
                <a:spcPts val="0"/>
              </a:spcAft>
              <a:buNone/>
            </a:pPr>
            <a:r>
              <a:rPr lang="sv-SE">
                <a:solidFill>
                  <a:srgbClr val="3F3F3F"/>
                </a:solidFill>
                <a:latin typeface="Avenir"/>
                <a:ea typeface="Avenir"/>
                <a:cs typeface="Avenir"/>
                <a:sym typeface="Avenir"/>
              </a:rPr>
              <a:t>mot aktiva, domare, ledare, publik, förbund, i omklädningsrummet med mera </a:t>
            </a:r>
            <a:r>
              <a:rPr b="1" lang="sv-SE" sz="1600">
                <a:solidFill>
                  <a:schemeClr val="dk1"/>
                </a:solidFill>
                <a:latin typeface="Avenir"/>
                <a:ea typeface="Avenir"/>
                <a:cs typeface="Avenir"/>
                <a:sym typeface="Avenir"/>
              </a:rPr>
              <a:t>utanför planen</a:t>
            </a:r>
            <a:endParaRPr b="1" sz="1600">
              <a:solidFill>
                <a:schemeClr val="dk1"/>
              </a:solidFill>
              <a:latin typeface="Avenir"/>
              <a:ea typeface="Avenir"/>
              <a:cs typeface="Avenir"/>
              <a:sym typeface="Avenir"/>
            </a:endParaRPr>
          </a:p>
          <a:p>
            <a:pPr indent="0" lvl="0" marL="0" marR="0" rtl="0" algn="ctr">
              <a:spcBef>
                <a:spcPts val="0"/>
              </a:spcBef>
              <a:spcAft>
                <a:spcPts val="0"/>
              </a:spcAft>
              <a:buNone/>
            </a:pPr>
            <a:r>
              <a:t/>
            </a:r>
            <a:endParaRPr sz="2800">
              <a:solidFill>
                <a:srgbClr val="C00000"/>
              </a:solidFill>
              <a:latin typeface="Arial"/>
              <a:ea typeface="Arial"/>
              <a:cs typeface="Arial"/>
              <a:sym typeface="Arial"/>
            </a:endParaRPr>
          </a:p>
        </p:txBody>
      </p:sp>
      <p:sp>
        <p:nvSpPr>
          <p:cNvPr id="250" name="Google Shape;250;p14"/>
          <p:cNvSpPr txBox="1"/>
          <p:nvPr/>
        </p:nvSpPr>
        <p:spPr>
          <a:xfrm>
            <a:off x="1" y="6530137"/>
            <a:ext cx="123073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1200" cap="none">
                <a:solidFill>
                  <a:srgbClr val="3F3F3F"/>
                </a:solidFill>
                <a:latin typeface="Arial Narrow"/>
                <a:ea typeface="Arial Narrow"/>
                <a:cs typeface="Arial Narrow"/>
                <a:sym typeface="Arial Narrow"/>
              </a:rPr>
              <a:t>VÅR UPPFÖRANDEKOD-</a:t>
            </a:r>
            <a:r>
              <a:rPr b="1" lang="sv-SE" sz="1200" cap="none">
                <a:solidFill>
                  <a:srgbClr val="3F3F3F"/>
                </a:solidFill>
                <a:latin typeface="Arial Narrow"/>
                <a:ea typeface="Arial Narrow"/>
                <a:cs typeface="Arial Narrow"/>
                <a:sym typeface="Arial Narrow"/>
              </a:rPr>
              <a:t>ALLTID</a:t>
            </a:r>
            <a:r>
              <a:rPr lang="sv-SE" sz="1200" cap="none">
                <a:solidFill>
                  <a:srgbClr val="3F3F3F"/>
                </a:solidFill>
                <a:latin typeface="Arial Narrow"/>
                <a:ea typeface="Arial Narrow"/>
                <a:cs typeface="Arial Narrow"/>
                <a:sym typeface="Arial Narrow"/>
              </a:rPr>
              <a:t> </a:t>
            </a:r>
            <a:r>
              <a:rPr b="1" lang="sv-SE" sz="1200" cap="none">
                <a:solidFill>
                  <a:srgbClr val="3F3F3F"/>
                </a:solidFill>
                <a:latin typeface="Arial Narrow"/>
                <a:ea typeface="Arial Narrow"/>
                <a:cs typeface="Arial Narrow"/>
                <a:sym typeface="Arial Narrow"/>
              </a:rPr>
              <a:t>ETT FÖREDÖME </a:t>
            </a:r>
            <a:endParaRPr>
              <a:solidFill>
                <a:srgbClr val="3F3F3F"/>
              </a:solidFill>
            </a:endParaRPr>
          </a:p>
        </p:txBody>
      </p:sp>
      <p:sp>
        <p:nvSpPr>
          <p:cNvPr id="251" name="Google Shape;251;p14"/>
          <p:cNvSpPr/>
          <p:nvPr/>
        </p:nvSpPr>
        <p:spPr>
          <a:xfrm>
            <a:off x="4863022" y="2861113"/>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sp>
        <p:nvSpPr>
          <p:cNvPr id="252" name="Google Shape;252;p14"/>
          <p:cNvSpPr/>
          <p:nvPr/>
        </p:nvSpPr>
        <p:spPr>
          <a:xfrm>
            <a:off x="1581728" y="4027590"/>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sp>
        <p:nvSpPr>
          <p:cNvPr id="253" name="Google Shape;253;p14"/>
          <p:cNvSpPr/>
          <p:nvPr/>
        </p:nvSpPr>
        <p:spPr>
          <a:xfrm>
            <a:off x="6559247" y="4566914"/>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pic>
        <p:nvPicPr>
          <p:cNvPr descr="Chatt" id="254" name="Google Shape;254;p14"/>
          <p:cNvPicPr preferRelativeResize="0"/>
          <p:nvPr/>
        </p:nvPicPr>
        <p:blipFill rotWithShape="1">
          <a:blip r:embed="rId5">
            <a:alphaModFix/>
          </a:blip>
          <a:srcRect b="18256" l="5444" r="4331" t="18256"/>
          <a:stretch/>
        </p:blipFill>
        <p:spPr>
          <a:xfrm>
            <a:off x="8759220" y="2263497"/>
            <a:ext cx="2277081" cy="160239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5"/>
          <p:cNvSpPr txBox="1"/>
          <p:nvPr>
            <p:ph type="ctrTitle"/>
          </p:nvPr>
        </p:nvSpPr>
        <p:spPr>
          <a:xfrm>
            <a:off x="974124" y="1818849"/>
            <a:ext cx="10243751" cy="1833597"/>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30000"/>
              </a:lnSpc>
              <a:spcBef>
                <a:spcPts val="0"/>
              </a:spcBef>
              <a:spcAft>
                <a:spcPts val="0"/>
              </a:spcAft>
              <a:buClr>
                <a:schemeClr val="dk1"/>
              </a:buClr>
              <a:buSzPct val="100000"/>
              <a:buFont typeface="Avenir"/>
              <a:buNone/>
            </a:pPr>
            <a:r>
              <a:rPr lang="sv-SE" sz="6000">
                <a:solidFill>
                  <a:srgbClr val="3F3F3F"/>
                </a:solidFill>
              </a:rPr>
              <a:t>FÖRÄLDRAMÖTE</a:t>
            </a:r>
            <a:br>
              <a:rPr lang="sv-SE" sz="6000">
                <a:solidFill>
                  <a:srgbClr val="3F3F3F"/>
                </a:solidFill>
              </a:rPr>
            </a:br>
            <a:r>
              <a:rPr lang="sv-SE" sz="3100">
                <a:solidFill>
                  <a:srgbClr val="3F3F3F"/>
                </a:solidFill>
              </a:rPr>
              <a:t>LAG ELLER GRUPPNAMN</a:t>
            </a:r>
            <a:endParaRPr>
              <a:solidFill>
                <a:srgbClr val="3F3F3F"/>
              </a:solidFill>
            </a:endParaRPr>
          </a:p>
        </p:txBody>
      </p:sp>
      <p:pic>
        <p:nvPicPr>
          <p:cNvPr descr="En bild som visar Grafik, symbol, design&#10;&#10;Automatiskt genererad beskrivning" id="261" name="Google Shape;261;p15"/>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descr="Skål kontur" id="262" name="Google Shape;262;p15"/>
          <p:cNvPicPr preferRelativeResize="0"/>
          <p:nvPr/>
        </p:nvPicPr>
        <p:blipFill rotWithShape="1">
          <a:blip r:embed="rId4">
            <a:alphaModFix/>
          </a:blip>
          <a:srcRect b="0" l="0" r="0" t="0"/>
          <a:stretch/>
        </p:blipFill>
        <p:spPr>
          <a:xfrm>
            <a:off x="10720775" y="5384988"/>
            <a:ext cx="1145149" cy="1145149"/>
          </a:xfrm>
          <a:prstGeom prst="rect">
            <a:avLst/>
          </a:prstGeom>
          <a:noFill/>
          <a:ln>
            <a:noFill/>
          </a:ln>
        </p:spPr>
      </p:pic>
      <p:sp>
        <p:nvSpPr>
          <p:cNvPr id="263" name="Google Shape;263;p15"/>
          <p:cNvSpPr txBox="1"/>
          <p:nvPr/>
        </p:nvSpPr>
        <p:spPr>
          <a:xfrm>
            <a:off x="1" y="6530137"/>
            <a:ext cx="123073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1200" cap="none">
                <a:solidFill>
                  <a:srgbClr val="3F3F3F"/>
                </a:solidFill>
                <a:latin typeface="Avenir"/>
                <a:ea typeface="Avenir"/>
                <a:cs typeface="Avenir"/>
                <a:sym typeface="Avenir"/>
              </a:rPr>
              <a:t>VÅR UPPFÖRANDEKOD-</a:t>
            </a:r>
            <a:r>
              <a:rPr b="1" lang="sv-SE" sz="1200" cap="none">
                <a:solidFill>
                  <a:srgbClr val="3F3F3F"/>
                </a:solidFill>
                <a:latin typeface="Avenir"/>
                <a:ea typeface="Avenir"/>
                <a:cs typeface="Avenir"/>
                <a:sym typeface="Avenir"/>
              </a:rPr>
              <a:t>ALLTID</a:t>
            </a:r>
            <a:r>
              <a:rPr lang="sv-SE" sz="1200" cap="none">
                <a:solidFill>
                  <a:srgbClr val="3F3F3F"/>
                </a:solidFill>
                <a:latin typeface="Avenir"/>
                <a:ea typeface="Avenir"/>
                <a:cs typeface="Avenir"/>
                <a:sym typeface="Avenir"/>
              </a:rPr>
              <a:t> </a:t>
            </a:r>
            <a:r>
              <a:rPr b="1" lang="sv-SE" sz="1200" cap="none">
                <a:solidFill>
                  <a:srgbClr val="3F3F3F"/>
                </a:solidFill>
                <a:latin typeface="Avenir"/>
                <a:ea typeface="Avenir"/>
                <a:cs typeface="Avenir"/>
                <a:sym typeface="Avenir"/>
              </a:rPr>
              <a:t>ETT FÖREDÖME </a:t>
            </a:r>
            <a:endParaRPr>
              <a:solidFill>
                <a:srgbClr val="3F3F3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descr="En bild som visar Grafik, symbol, design&#10;&#10;Automatiskt genererad beskrivning" id="269" name="Google Shape;269;p16"/>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sp>
        <p:nvSpPr>
          <p:cNvPr id="270" name="Google Shape;270;p16"/>
          <p:cNvSpPr txBox="1"/>
          <p:nvPr/>
        </p:nvSpPr>
        <p:spPr>
          <a:xfrm>
            <a:off x="1781545" y="425217"/>
            <a:ext cx="86016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3800">
                <a:solidFill>
                  <a:srgbClr val="3F3F3F"/>
                </a:solidFill>
                <a:latin typeface="Avenir"/>
                <a:ea typeface="Avenir"/>
                <a:cs typeface="Avenir"/>
                <a:sym typeface="Avenir"/>
              </a:rPr>
              <a:t>INCHECKNING/PRESENTATION</a:t>
            </a:r>
            <a:endParaRPr sz="3800">
              <a:latin typeface="Avenir"/>
              <a:ea typeface="Avenir"/>
              <a:cs typeface="Avenir"/>
              <a:sym typeface="Avenir"/>
            </a:endParaRPr>
          </a:p>
          <a:p>
            <a:pPr indent="0" lvl="0" marL="0" marR="0" rtl="0" algn="ctr">
              <a:spcBef>
                <a:spcPts val="0"/>
              </a:spcBef>
              <a:spcAft>
                <a:spcPts val="0"/>
              </a:spcAft>
              <a:buNone/>
            </a:pPr>
            <a:r>
              <a:rPr lang="sv-SE">
                <a:solidFill>
                  <a:srgbClr val="3F3F3F"/>
                </a:solidFill>
                <a:latin typeface="Avenir"/>
                <a:ea typeface="Avenir"/>
                <a:cs typeface="Avenir"/>
                <a:sym typeface="Avenir"/>
              </a:rPr>
              <a:t>Namn + namn på ert barn +svara kort på frågan nedan</a:t>
            </a:r>
            <a:endParaRPr>
              <a:solidFill>
                <a:srgbClr val="3F3F3F"/>
              </a:solidFill>
              <a:latin typeface="Avenir"/>
              <a:ea typeface="Avenir"/>
              <a:cs typeface="Avenir"/>
              <a:sym typeface="Avenir"/>
            </a:endParaRPr>
          </a:p>
        </p:txBody>
      </p:sp>
      <p:sp>
        <p:nvSpPr>
          <p:cNvPr id="271" name="Google Shape;271;p16"/>
          <p:cNvSpPr txBox="1"/>
          <p:nvPr/>
        </p:nvSpPr>
        <p:spPr>
          <a:xfrm>
            <a:off x="3046971" y="5900581"/>
            <a:ext cx="6098058"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2400" u="sng">
                <a:solidFill>
                  <a:srgbClr val="3F3F3F"/>
                </a:solidFill>
                <a:latin typeface="Avenir"/>
                <a:ea typeface="Avenir"/>
                <a:cs typeface="Avenir"/>
                <a:sym typeface="Avenir"/>
                <a:hlinkClick r:id="rId4">
                  <a:extLst>
                    <a:ext uri="{A12FA001-AC4F-418D-AE19-62706E023703}">
                      <ahyp:hlinkClr val="tx"/>
                    </a:ext>
                  </a:extLst>
                </a:hlinkClick>
              </a:rPr>
              <a:t>www.menti.com</a:t>
            </a:r>
            <a:r>
              <a:rPr lang="sv-SE" sz="2400">
                <a:solidFill>
                  <a:srgbClr val="3F3F3F"/>
                </a:solidFill>
                <a:latin typeface="Avenir"/>
                <a:ea typeface="Avenir"/>
                <a:cs typeface="Avenir"/>
                <a:sym typeface="Avenir"/>
              </a:rPr>
              <a:t>	Kod:</a:t>
            </a:r>
            <a:r>
              <a:rPr lang="sv-SE" sz="2800">
                <a:solidFill>
                  <a:srgbClr val="262626"/>
                </a:solidFill>
                <a:latin typeface="Avenir"/>
                <a:ea typeface="Avenir"/>
                <a:cs typeface="Avenir"/>
                <a:sym typeface="Avenir"/>
              </a:rPr>
              <a:t> </a:t>
            </a:r>
            <a:endParaRPr/>
          </a:p>
        </p:txBody>
      </p:sp>
      <p:sp>
        <p:nvSpPr>
          <p:cNvPr id="272" name="Google Shape;272;p16"/>
          <p:cNvSpPr txBox="1"/>
          <p:nvPr/>
        </p:nvSpPr>
        <p:spPr>
          <a:xfrm>
            <a:off x="2625324" y="2596900"/>
            <a:ext cx="65061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2400">
                <a:solidFill>
                  <a:srgbClr val="3F3F3F"/>
                </a:solidFill>
                <a:latin typeface="Avenir"/>
                <a:ea typeface="Avenir"/>
                <a:cs typeface="Avenir"/>
                <a:sym typeface="Avenir"/>
              </a:rPr>
              <a:t>Hur kan jag som förälder bidra till att barnen/ungdomarna tycker att det är roligt med idrott?</a:t>
            </a:r>
            <a:endParaRPr sz="2400">
              <a:solidFill>
                <a:srgbClr val="3F3F3F"/>
              </a:solidFill>
            </a:endParaRPr>
          </a:p>
        </p:txBody>
      </p:sp>
      <p:pic>
        <p:nvPicPr>
          <p:cNvPr descr="Chatt" id="273" name="Google Shape;273;p16"/>
          <p:cNvPicPr preferRelativeResize="0"/>
          <p:nvPr/>
        </p:nvPicPr>
        <p:blipFill rotWithShape="1">
          <a:blip r:embed="rId5">
            <a:alphaModFix/>
          </a:blip>
          <a:srcRect b="18256" l="5444" r="4331" t="18256"/>
          <a:stretch/>
        </p:blipFill>
        <p:spPr>
          <a:xfrm>
            <a:off x="9446600" y="1941148"/>
            <a:ext cx="2277081" cy="160239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descr="En bild som visar Grafik, symbol, design&#10;&#10;Automatiskt genererad beskrivning" id="279" name="Google Shape;279;p17"/>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id="280" name="Google Shape;280;p17"/>
          <p:cNvPicPr preferRelativeResize="0"/>
          <p:nvPr/>
        </p:nvPicPr>
        <p:blipFill rotWithShape="1">
          <a:blip r:embed="rId4">
            <a:alphaModFix/>
          </a:blip>
          <a:srcRect b="0" l="0" r="0" t="0"/>
          <a:stretch/>
        </p:blipFill>
        <p:spPr>
          <a:xfrm>
            <a:off x="1275471" y="276174"/>
            <a:ext cx="8912584" cy="6305652"/>
          </a:xfrm>
          <a:prstGeom prst="roundRect">
            <a:avLst>
              <a:gd fmla="val 1858" name="adj"/>
            </a:avLst>
          </a:prstGeom>
          <a:solidFill>
            <a:srgbClr val="ECECEC"/>
          </a:solidFill>
          <a:ln>
            <a:noFill/>
          </a:ln>
          <a:effectLst>
            <a:outerShdw blurRad="50800" rotWithShape="0" algn="tl" dir="5400000" dist="50800">
              <a:srgbClr val="000000">
                <a:alpha val="43137"/>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descr="En bild som visar Grafik, symbol, design&#10;&#10;Automatiskt genererad beskrivning" id="286" name="Google Shape;286;p18"/>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id="287" name="Google Shape;287;p18"/>
          <p:cNvPicPr preferRelativeResize="0"/>
          <p:nvPr/>
        </p:nvPicPr>
        <p:blipFill rotWithShape="1">
          <a:blip r:embed="rId4">
            <a:alphaModFix/>
          </a:blip>
          <a:srcRect b="0" l="0" r="0" t="0"/>
          <a:stretch/>
        </p:blipFill>
        <p:spPr>
          <a:xfrm>
            <a:off x="1805354" y="1617786"/>
            <a:ext cx="7935710" cy="4457304"/>
          </a:xfrm>
          <a:prstGeom prst="rect">
            <a:avLst/>
          </a:prstGeom>
          <a:noFill/>
          <a:ln>
            <a:noFill/>
          </a:ln>
        </p:spPr>
      </p:pic>
      <p:sp>
        <p:nvSpPr>
          <p:cNvPr id="288" name="Google Shape;288;p18"/>
          <p:cNvSpPr txBox="1"/>
          <p:nvPr/>
        </p:nvSpPr>
        <p:spPr>
          <a:xfrm>
            <a:off x="889686" y="424749"/>
            <a:ext cx="94281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3800">
                <a:solidFill>
                  <a:srgbClr val="3F3F3F"/>
                </a:solidFill>
                <a:latin typeface="Avenir"/>
                <a:ea typeface="Avenir"/>
                <a:cs typeface="Avenir"/>
                <a:sym typeface="Avenir"/>
              </a:rPr>
              <a:t>SÄVAR IK:S VÄGLEDNING &amp; RIKTLINJER</a:t>
            </a:r>
            <a:endParaRPr sz="3800">
              <a:solidFill>
                <a:srgbClr val="3F3F3F"/>
              </a:solidFill>
              <a:latin typeface="Avenir"/>
              <a:ea typeface="Avenir"/>
              <a:cs typeface="Avenir"/>
              <a:sym typeface="Avenir"/>
            </a:endParaRPr>
          </a:p>
          <a:p>
            <a:pPr indent="0" lvl="0" marL="0" marR="0" rtl="0" algn="ctr">
              <a:spcBef>
                <a:spcPts val="0"/>
              </a:spcBef>
              <a:spcAft>
                <a:spcPts val="0"/>
              </a:spcAft>
              <a:buNone/>
            </a:pPr>
            <a:r>
              <a:rPr lang="sv-SE">
                <a:solidFill>
                  <a:srgbClr val="3F3F3F"/>
                </a:solidFill>
                <a:latin typeface="Avenir"/>
                <a:ea typeface="Avenir"/>
                <a:cs typeface="Avenir"/>
                <a:sym typeface="Avenir"/>
              </a:rPr>
              <a:t>Vi följer Riksidrottsförbundets anvisningar för barn och ungdomsidrott.</a:t>
            </a:r>
            <a:endParaRPr sz="1200">
              <a:solidFill>
                <a:srgbClr val="3F3F3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pic>
        <p:nvPicPr>
          <p:cNvPr descr="En bild som visar Grafik, symbol, design&#10;&#10;Automatiskt genererad beskrivning" id="294" name="Google Shape;294;p19"/>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sp>
        <p:nvSpPr>
          <p:cNvPr id="295" name="Google Shape;295;p19"/>
          <p:cNvSpPr txBox="1"/>
          <p:nvPr/>
        </p:nvSpPr>
        <p:spPr>
          <a:xfrm>
            <a:off x="640491" y="197669"/>
            <a:ext cx="10394100" cy="6557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sv-SE" sz="1400">
                <a:solidFill>
                  <a:srgbClr val="3F3F3F"/>
                </a:solidFill>
                <a:highlight>
                  <a:srgbClr val="FFFFFF"/>
                </a:highlight>
                <a:latin typeface="Calibri"/>
                <a:ea typeface="Calibri"/>
                <a:cs typeface="Calibri"/>
                <a:sym typeface="Calibri"/>
              </a:rPr>
              <a:t>Vägledning: </a:t>
            </a:r>
            <a:r>
              <a:rPr b="0" i="0" lang="sv-SE" sz="1400">
                <a:solidFill>
                  <a:srgbClr val="3F3F3F"/>
                </a:solidFill>
                <a:highlight>
                  <a:srgbClr val="FFFFFF"/>
                </a:highlight>
                <a:latin typeface="Calibri"/>
                <a:ea typeface="Calibri"/>
                <a:cs typeface="Calibri"/>
                <a:sym typeface="Calibri"/>
              </a:rPr>
              <a:t>Vi erbjuder aktiviteter där alla barn och ungdomar får delta i träning och tävling på samma villkor och omfattning oavsett förmåga och ambitionsnivå. Vi uppmuntrar till att hålla på med flera olika idrotter. </a:t>
            </a:r>
            <a:endParaRPr>
              <a:solidFill>
                <a:srgbClr val="3F3F3F"/>
              </a:solidFill>
            </a:endParaRPr>
          </a:p>
          <a:p>
            <a:pPr indent="0" lvl="0" marL="0" marR="0" rtl="0" algn="l">
              <a:spcBef>
                <a:spcPts val="0"/>
              </a:spcBef>
              <a:spcAft>
                <a:spcPts val="0"/>
              </a:spcAft>
              <a:buNone/>
            </a:pPr>
            <a:r>
              <a:rPr b="1" i="0" lang="sv-SE" sz="1400">
                <a:solidFill>
                  <a:srgbClr val="3F3F3F"/>
                </a:solidFill>
                <a:highlight>
                  <a:srgbClr val="FFFFFF"/>
                </a:highlight>
                <a:latin typeface="Calibri"/>
                <a:ea typeface="Calibri"/>
                <a:cs typeface="Calibri"/>
                <a:sym typeface="Calibri"/>
              </a:rPr>
              <a:t> </a:t>
            </a:r>
            <a:endParaRPr b="0" i="0" sz="1400">
              <a:solidFill>
                <a:srgbClr val="3F3F3F"/>
              </a:solidFill>
              <a:highlight>
                <a:srgbClr val="FFFFFF"/>
              </a:highlight>
              <a:latin typeface="Calibri"/>
              <a:ea typeface="Calibri"/>
              <a:cs typeface="Calibri"/>
              <a:sym typeface="Calibri"/>
            </a:endParaRPr>
          </a:p>
          <a:p>
            <a:pPr indent="0" lvl="0" marL="0" marR="0" rtl="0" algn="l">
              <a:spcBef>
                <a:spcPts val="0"/>
              </a:spcBef>
              <a:spcAft>
                <a:spcPts val="0"/>
              </a:spcAft>
              <a:buNone/>
            </a:pPr>
            <a:r>
              <a:rPr b="1" i="0" lang="sv-SE" sz="1400">
                <a:solidFill>
                  <a:srgbClr val="3F3F3F"/>
                </a:solidFill>
                <a:highlight>
                  <a:srgbClr val="FFFFFF"/>
                </a:highlight>
                <a:latin typeface="Calibri"/>
                <a:ea typeface="Calibri"/>
                <a:cs typeface="Calibri"/>
                <a:sym typeface="Calibri"/>
              </a:rPr>
              <a:t>Riktlinjer för barn och ungdomar (upp till 15 år) </a:t>
            </a:r>
            <a:r>
              <a:rPr b="0" i="1" lang="sv-SE" sz="1400">
                <a:solidFill>
                  <a:srgbClr val="3F3F3F"/>
                </a:solidFill>
                <a:highlight>
                  <a:srgbClr val="FFFFFF"/>
                </a:highlight>
                <a:latin typeface="Calibri"/>
                <a:ea typeface="Calibri"/>
                <a:cs typeface="Calibri"/>
                <a:sym typeface="Calibri"/>
              </a:rPr>
              <a:t>men kan också vara en vägledning högre upp i åldrarna.</a:t>
            </a:r>
            <a:endParaRPr b="0" i="0" sz="1400">
              <a:solidFill>
                <a:srgbClr val="3F3F3F"/>
              </a:solidFill>
              <a:highlight>
                <a:srgbClr val="FFFFFF"/>
              </a:highlight>
              <a:latin typeface="Calibri"/>
              <a:ea typeface="Calibri"/>
              <a:cs typeface="Calibri"/>
              <a:sym typeface="Calibri"/>
            </a:endParaRPr>
          </a:p>
          <a:p>
            <a:pPr indent="0" lvl="0" marL="0" marR="0" rtl="0" algn="l">
              <a:spcBef>
                <a:spcPts val="0"/>
              </a:spcBef>
              <a:spcAft>
                <a:spcPts val="0"/>
              </a:spcAft>
              <a:buNone/>
            </a:pPr>
            <a:r>
              <a:rPr b="0" i="0" lang="sv-SE" sz="1400">
                <a:solidFill>
                  <a:srgbClr val="3F3F3F"/>
                </a:solidFill>
                <a:highlight>
                  <a:srgbClr val="FFFFFF"/>
                </a:highlight>
                <a:latin typeface="Calibri"/>
                <a:ea typeface="Calibri"/>
                <a:cs typeface="Calibri"/>
                <a:sym typeface="Calibri"/>
              </a:rPr>
              <a:t>Vi vill ge alla samma möjlighet att trivas, utvecklas och få en trygg plats i laget/gruppen.</a:t>
            </a:r>
            <a:endParaRPr>
              <a:solidFill>
                <a:srgbClr val="3F3F3F"/>
              </a:solidFill>
            </a:endParaRPr>
          </a:p>
          <a:p>
            <a:pPr indent="0" lvl="0" marL="0" marR="0" rtl="0" algn="l">
              <a:spcBef>
                <a:spcPts val="0"/>
              </a:spcBef>
              <a:spcAft>
                <a:spcPts val="0"/>
              </a:spcAft>
              <a:buNone/>
            </a:pPr>
            <a:r>
              <a:rPr b="0" i="0" lang="sv-SE" sz="1400">
                <a:solidFill>
                  <a:srgbClr val="3F3F3F"/>
                </a:solidFill>
                <a:highlight>
                  <a:srgbClr val="FFFFFF"/>
                </a:highlight>
                <a:latin typeface="Calibri"/>
                <a:ea typeface="Calibri"/>
                <a:cs typeface="Calibri"/>
                <a:sym typeface="Calibri"/>
              </a:rPr>
              <a:t>Under hela ungdomstiden värderar vi utveckling före resultat eller vinst.</a:t>
            </a:r>
            <a:br>
              <a:rPr b="0" i="0" lang="sv-SE" sz="1400">
                <a:solidFill>
                  <a:srgbClr val="3F3F3F"/>
                </a:solidFill>
                <a:highlight>
                  <a:srgbClr val="FFFFFF"/>
                </a:highlight>
                <a:latin typeface="Calibri"/>
                <a:ea typeface="Calibri"/>
                <a:cs typeface="Calibri"/>
                <a:sym typeface="Calibri"/>
              </a:rPr>
            </a:br>
            <a:endParaRPr b="0" i="0" sz="1400">
              <a:solidFill>
                <a:srgbClr val="3F3F3F"/>
              </a:solidFill>
              <a:highlight>
                <a:srgbClr val="FFFFFF"/>
              </a:highlight>
              <a:latin typeface="Calibri"/>
              <a:ea typeface="Calibri"/>
              <a:cs typeface="Calibri"/>
              <a:sym typeface="Calibri"/>
            </a:endParaRPr>
          </a:p>
          <a:p>
            <a:pPr indent="0" lvl="0" marL="0" marR="0" rtl="0" algn="l">
              <a:spcBef>
                <a:spcPts val="0"/>
              </a:spcBef>
              <a:spcAft>
                <a:spcPts val="0"/>
              </a:spcAft>
              <a:buNone/>
            </a:pPr>
            <a:r>
              <a:rPr b="0" i="0" lang="sv-SE" sz="1400">
                <a:solidFill>
                  <a:srgbClr val="3F3F3F"/>
                </a:solidFill>
                <a:highlight>
                  <a:srgbClr val="FFFFFF"/>
                </a:highlight>
                <a:latin typeface="Calibri"/>
                <a:ea typeface="Calibri"/>
                <a:cs typeface="Calibri"/>
                <a:sym typeface="Calibri"/>
              </a:rPr>
              <a:t>Vi har en </a:t>
            </a:r>
            <a:r>
              <a:rPr b="1" i="0" lang="sv-SE" sz="1400">
                <a:solidFill>
                  <a:srgbClr val="3F3F3F"/>
                </a:solidFill>
                <a:highlight>
                  <a:srgbClr val="FFFFFF"/>
                </a:highlight>
                <a:latin typeface="Calibri"/>
                <a:ea typeface="Calibri"/>
                <a:cs typeface="Calibri"/>
                <a:sym typeface="Calibri"/>
              </a:rPr>
              <a:t>ambitionsnivå</a:t>
            </a:r>
            <a:r>
              <a:rPr b="0" i="0" lang="sv-SE" sz="1400">
                <a:solidFill>
                  <a:srgbClr val="3F3F3F"/>
                </a:solidFill>
                <a:highlight>
                  <a:srgbClr val="FFFFFF"/>
                </a:highlight>
                <a:latin typeface="Calibri"/>
                <a:ea typeface="Calibri"/>
                <a:cs typeface="Calibri"/>
                <a:sym typeface="Calibri"/>
              </a:rPr>
              <a:t> som är rimlig för barns och föräldrars tid, kapacitet och ekonomi (inkl. försäljning). Det betyder att vi normalt deltar i 1-2 lokala cuper, samt 1 cup/tävling med längre resor och övernattning per år (i första hand i norra Sverige pga en hållbar miljö).</a:t>
            </a:r>
            <a:br>
              <a:rPr b="0" i="0" lang="sv-SE" sz="1400">
                <a:solidFill>
                  <a:srgbClr val="3F3F3F"/>
                </a:solidFill>
                <a:highlight>
                  <a:srgbClr val="FFFFFF"/>
                </a:highlight>
                <a:latin typeface="Calibri"/>
                <a:ea typeface="Calibri"/>
                <a:cs typeface="Calibri"/>
                <a:sym typeface="Calibri"/>
              </a:rPr>
            </a:br>
            <a:endParaRPr b="0" i="0" sz="1400">
              <a:solidFill>
                <a:srgbClr val="3F3F3F"/>
              </a:solidFill>
              <a:highlight>
                <a:srgbClr val="FFFFFF"/>
              </a:highlight>
              <a:latin typeface="Calibri"/>
              <a:ea typeface="Calibri"/>
              <a:cs typeface="Calibri"/>
              <a:sym typeface="Calibri"/>
            </a:endParaRPr>
          </a:p>
          <a:p>
            <a:pPr indent="0" lvl="0" marL="0" marR="0" rtl="0" algn="l">
              <a:spcBef>
                <a:spcPts val="0"/>
              </a:spcBef>
              <a:spcAft>
                <a:spcPts val="0"/>
              </a:spcAft>
              <a:buNone/>
            </a:pPr>
            <a:r>
              <a:rPr b="0" i="0" lang="sv-SE" sz="1400">
                <a:solidFill>
                  <a:srgbClr val="3F3F3F"/>
                </a:solidFill>
                <a:highlight>
                  <a:srgbClr val="FFFFFF"/>
                </a:highlight>
                <a:latin typeface="Calibri"/>
                <a:ea typeface="Calibri"/>
                <a:cs typeface="Calibri"/>
                <a:sym typeface="Calibri"/>
              </a:rPr>
              <a:t>Vi håller ihop </a:t>
            </a:r>
            <a:r>
              <a:rPr b="1" i="0" lang="sv-SE" sz="1400">
                <a:solidFill>
                  <a:srgbClr val="3F3F3F"/>
                </a:solidFill>
                <a:highlight>
                  <a:srgbClr val="FFFFFF"/>
                </a:highlight>
                <a:latin typeface="Calibri"/>
                <a:ea typeface="Calibri"/>
                <a:cs typeface="Calibri"/>
                <a:sym typeface="Calibri"/>
              </a:rPr>
              <a:t>sociala grupper</a:t>
            </a:r>
            <a:r>
              <a:rPr b="0" i="0" lang="sv-SE" sz="1400">
                <a:solidFill>
                  <a:srgbClr val="3F3F3F"/>
                </a:solidFill>
                <a:highlight>
                  <a:srgbClr val="FFFFFF"/>
                </a:highlight>
                <a:latin typeface="Calibri"/>
                <a:ea typeface="Calibri"/>
                <a:cs typeface="Calibri"/>
                <a:sym typeface="Calibri"/>
              </a:rPr>
              <a:t> vilket normalt betyder skolans årskurser. Barn och ungdomar kan prova på träning och tävling över åldersgrupper, men har kvar sin grundtillhörighet. När lag samarbetar över åldersgrupper så erbjuds alla samma möjlighet att delta i andra lag. När laget har flera lag i seriespel så är det viktigt att variera de grupper som utgör de olika lagen, för att hela laget hålla ihop.</a:t>
            </a:r>
            <a:br>
              <a:rPr b="0" i="0" lang="sv-SE" sz="1400">
                <a:solidFill>
                  <a:srgbClr val="3F3F3F"/>
                </a:solidFill>
                <a:highlight>
                  <a:srgbClr val="FFFFFF"/>
                </a:highlight>
                <a:latin typeface="Calibri"/>
                <a:ea typeface="Calibri"/>
                <a:cs typeface="Calibri"/>
                <a:sym typeface="Calibri"/>
              </a:rPr>
            </a:br>
            <a:endParaRPr b="0" i="0" sz="1400">
              <a:solidFill>
                <a:srgbClr val="3F3F3F"/>
              </a:solidFill>
              <a:highlight>
                <a:srgbClr val="FFFFFF"/>
              </a:highlight>
              <a:latin typeface="Calibri"/>
              <a:ea typeface="Calibri"/>
              <a:cs typeface="Calibri"/>
              <a:sym typeface="Calibri"/>
            </a:endParaRPr>
          </a:p>
          <a:p>
            <a:pPr indent="0" lvl="0" marL="0" marR="0" rtl="0" algn="l">
              <a:spcBef>
                <a:spcPts val="0"/>
              </a:spcBef>
              <a:spcAft>
                <a:spcPts val="0"/>
              </a:spcAft>
              <a:buNone/>
            </a:pPr>
            <a:r>
              <a:rPr b="1" i="0" lang="sv-SE" sz="1400">
                <a:solidFill>
                  <a:srgbClr val="3F3F3F"/>
                </a:solidFill>
                <a:highlight>
                  <a:srgbClr val="FFFFFF"/>
                </a:highlight>
                <a:latin typeface="Calibri"/>
                <a:ea typeface="Calibri"/>
                <a:cs typeface="Calibri"/>
                <a:sym typeface="Calibri"/>
              </a:rPr>
              <a:t>Alla som deltar</a:t>
            </a:r>
            <a:r>
              <a:rPr b="0" i="0" lang="sv-SE" sz="1400">
                <a:solidFill>
                  <a:srgbClr val="3F3F3F"/>
                </a:solidFill>
                <a:highlight>
                  <a:srgbClr val="FFFFFF"/>
                </a:highlight>
                <a:latin typeface="Calibri"/>
                <a:ea typeface="Calibri"/>
                <a:cs typeface="Calibri"/>
                <a:sym typeface="Calibri"/>
              </a:rPr>
              <a:t> i träning kallas till match/tävling/cup och får lika mycket speltid oavsett </a:t>
            </a:r>
            <a:r>
              <a:rPr b="1" i="0" lang="sv-SE" sz="1400">
                <a:solidFill>
                  <a:srgbClr val="3F3F3F"/>
                </a:solidFill>
                <a:highlight>
                  <a:srgbClr val="FFFFFF"/>
                </a:highlight>
                <a:latin typeface="Calibri"/>
                <a:ea typeface="Calibri"/>
                <a:cs typeface="Calibri"/>
                <a:sym typeface="Calibri"/>
              </a:rPr>
              <a:t>killar/tjejer, </a:t>
            </a:r>
            <a:r>
              <a:rPr b="0" i="0" lang="sv-SE" sz="1400">
                <a:solidFill>
                  <a:srgbClr val="3F3F3F"/>
                </a:solidFill>
                <a:highlight>
                  <a:srgbClr val="FFFFFF"/>
                </a:highlight>
                <a:latin typeface="Calibri"/>
                <a:ea typeface="Calibri"/>
                <a:cs typeface="Calibri"/>
                <a:sym typeface="Calibri"/>
              </a:rPr>
              <a:t>träningsmängd och utvecklingsnivå (toppar inte lag). Vi är uppmärksamma på att ge tjejer och killar samma villkor och likvärdigt bemötande.</a:t>
            </a:r>
            <a:br>
              <a:rPr b="0" i="0" lang="sv-SE" sz="1400">
                <a:solidFill>
                  <a:srgbClr val="3F3F3F"/>
                </a:solidFill>
                <a:highlight>
                  <a:srgbClr val="FFFFFF"/>
                </a:highlight>
                <a:latin typeface="Calibri"/>
                <a:ea typeface="Calibri"/>
                <a:cs typeface="Calibri"/>
                <a:sym typeface="Calibri"/>
              </a:rPr>
            </a:br>
            <a:endParaRPr b="0" i="0" sz="1400">
              <a:solidFill>
                <a:srgbClr val="3F3F3F"/>
              </a:solidFill>
              <a:highlight>
                <a:srgbClr val="FFFFFF"/>
              </a:highlight>
              <a:latin typeface="Calibri"/>
              <a:ea typeface="Calibri"/>
              <a:cs typeface="Calibri"/>
              <a:sym typeface="Calibri"/>
            </a:endParaRPr>
          </a:p>
          <a:p>
            <a:pPr indent="0" lvl="0" marL="0" marR="0" rtl="0" algn="l">
              <a:spcBef>
                <a:spcPts val="0"/>
              </a:spcBef>
              <a:spcAft>
                <a:spcPts val="0"/>
              </a:spcAft>
              <a:buNone/>
            </a:pPr>
            <a:r>
              <a:rPr b="0" i="0" lang="sv-SE" sz="1400">
                <a:solidFill>
                  <a:srgbClr val="3F3F3F"/>
                </a:solidFill>
                <a:highlight>
                  <a:srgbClr val="FFFFFF"/>
                </a:highlight>
                <a:latin typeface="Calibri"/>
                <a:ea typeface="Calibri"/>
                <a:cs typeface="Calibri"/>
                <a:sym typeface="Calibri"/>
              </a:rPr>
              <a:t>Barn och ungdomar utvecklas genom att få </a:t>
            </a:r>
            <a:r>
              <a:rPr b="1" i="0" lang="sv-SE" sz="1400">
                <a:solidFill>
                  <a:srgbClr val="3F3F3F"/>
                </a:solidFill>
                <a:highlight>
                  <a:srgbClr val="FFFFFF"/>
                </a:highlight>
                <a:latin typeface="Calibri"/>
                <a:ea typeface="Calibri"/>
                <a:cs typeface="Calibri"/>
                <a:sym typeface="Calibri"/>
              </a:rPr>
              <a:t>testa olika positioner</a:t>
            </a:r>
            <a:r>
              <a:rPr b="0" i="0" lang="sv-SE" sz="1400">
                <a:solidFill>
                  <a:srgbClr val="3F3F3F"/>
                </a:solidFill>
                <a:highlight>
                  <a:srgbClr val="FFFFFF"/>
                </a:highlight>
                <a:latin typeface="Calibri"/>
                <a:ea typeface="Calibri"/>
                <a:cs typeface="Calibri"/>
                <a:sym typeface="Calibri"/>
              </a:rPr>
              <a:t> och olika uppgifter i laget vid träning och tävling.  </a:t>
            </a:r>
            <a:br>
              <a:rPr b="0" i="0" lang="sv-SE" sz="1400">
                <a:solidFill>
                  <a:srgbClr val="3F3F3F"/>
                </a:solidFill>
                <a:highlight>
                  <a:srgbClr val="FFFFFF"/>
                </a:highlight>
                <a:latin typeface="Calibri"/>
                <a:ea typeface="Calibri"/>
                <a:cs typeface="Calibri"/>
                <a:sym typeface="Calibri"/>
              </a:rPr>
            </a:br>
            <a:endParaRPr b="0" i="0" sz="1400">
              <a:solidFill>
                <a:srgbClr val="3F3F3F"/>
              </a:solidFill>
              <a:highlight>
                <a:srgbClr val="FFFFFF"/>
              </a:highlight>
              <a:latin typeface="Calibri"/>
              <a:ea typeface="Calibri"/>
              <a:cs typeface="Calibri"/>
              <a:sym typeface="Calibri"/>
            </a:endParaRPr>
          </a:p>
          <a:p>
            <a:pPr indent="0" lvl="0" marL="0" marR="0" rtl="0" algn="l">
              <a:spcBef>
                <a:spcPts val="0"/>
              </a:spcBef>
              <a:spcAft>
                <a:spcPts val="0"/>
              </a:spcAft>
              <a:buNone/>
            </a:pPr>
            <a:r>
              <a:rPr b="0" i="0" lang="sv-SE" sz="1400">
                <a:solidFill>
                  <a:srgbClr val="3F3F3F"/>
                </a:solidFill>
                <a:highlight>
                  <a:srgbClr val="FFFFFF"/>
                </a:highlight>
                <a:latin typeface="Calibri"/>
                <a:ea typeface="Calibri"/>
                <a:cs typeface="Calibri"/>
                <a:sym typeface="Calibri"/>
              </a:rPr>
              <a:t>Alla ledare i Sävar IK har ansvar för att skapa förutsättningar för  </a:t>
            </a:r>
            <a:r>
              <a:rPr b="1" i="0" lang="sv-SE" sz="1400">
                <a:solidFill>
                  <a:srgbClr val="3F3F3F"/>
                </a:solidFill>
                <a:highlight>
                  <a:srgbClr val="FFFFFF"/>
                </a:highlight>
                <a:latin typeface="Calibri"/>
                <a:ea typeface="Calibri"/>
                <a:cs typeface="Calibri"/>
                <a:sym typeface="Calibri"/>
              </a:rPr>
              <a:t>dubbelidrottande</a:t>
            </a:r>
            <a:r>
              <a:rPr b="0" i="0" lang="sv-SE" sz="1400">
                <a:solidFill>
                  <a:srgbClr val="3F3F3F"/>
                </a:solidFill>
                <a:highlight>
                  <a:srgbClr val="FFFFFF"/>
                </a:highlight>
                <a:latin typeface="Calibri"/>
                <a:ea typeface="Calibri"/>
                <a:cs typeface="Calibri"/>
                <a:sym typeface="Calibri"/>
              </a:rPr>
              <a:t>, både inom respektive säsong, men också mellan olika idrotter.</a:t>
            </a:r>
            <a:br>
              <a:rPr b="0" i="0" lang="sv-SE" sz="1400">
                <a:solidFill>
                  <a:srgbClr val="3F3F3F"/>
                </a:solidFill>
                <a:highlight>
                  <a:srgbClr val="FFFFFF"/>
                </a:highlight>
                <a:latin typeface="Calibri"/>
                <a:ea typeface="Calibri"/>
                <a:cs typeface="Calibri"/>
                <a:sym typeface="Calibri"/>
              </a:rPr>
            </a:br>
            <a:endParaRPr b="0" i="0" sz="1400">
              <a:solidFill>
                <a:srgbClr val="3F3F3F"/>
              </a:solidFill>
              <a:highlight>
                <a:srgbClr val="FFFFFF"/>
              </a:highlight>
              <a:latin typeface="Calibri"/>
              <a:ea typeface="Calibri"/>
              <a:cs typeface="Calibri"/>
              <a:sym typeface="Calibri"/>
            </a:endParaRPr>
          </a:p>
          <a:p>
            <a:pPr indent="0" lvl="0" marL="0" marR="0" rtl="0" algn="l">
              <a:spcBef>
                <a:spcPts val="0"/>
              </a:spcBef>
              <a:spcAft>
                <a:spcPts val="0"/>
              </a:spcAft>
              <a:buNone/>
            </a:pPr>
            <a:r>
              <a:rPr b="0" i="0" lang="sv-SE" sz="1400">
                <a:solidFill>
                  <a:srgbClr val="3F3F3F"/>
                </a:solidFill>
                <a:highlight>
                  <a:srgbClr val="FFFFFF"/>
                </a:highlight>
                <a:latin typeface="Calibri"/>
                <a:ea typeface="Calibri"/>
                <a:cs typeface="Calibri"/>
                <a:sym typeface="Calibri"/>
              </a:rPr>
              <a:t>Vi ska vara försiktiga med att barn och ungdomar totalt får </a:t>
            </a:r>
            <a:r>
              <a:rPr b="1" i="0" lang="sv-SE" sz="1400">
                <a:solidFill>
                  <a:srgbClr val="3F3F3F"/>
                </a:solidFill>
                <a:highlight>
                  <a:srgbClr val="FFFFFF"/>
                </a:highlight>
                <a:latin typeface="Calibri"/>
                <a:ea typeface="Calibri"/>
                <a:cs typeface="Calibri"/>
                <a:sym typeface="Calibri"/>
              </a:rPr>
              <a:t>för stor mängd </a:t>
            </a:r>
            <a:r>
              <a:rPr b="0" i="0" lang="sv-SE" sz="1400">
                <a:solidFill>
                  <a:srgbClr val="3F3F3F"/>
                </a:solidFill>
                <a:highlight>
                  <a:srgbClr val="FFFFFF"/>
                </a:highlight>
                <a:latin typeface="Calibri"/>
                <a:ea typeface="Calibri"/>
                <a:cs typeface="Calibri"/>
                <a:sym typeface="Calibri"/>
              </a:rPr>
              <a:t>organiserad träning och tävling.</a:t>
            </a:r>
            <a:br>
              <a:rPr b="0" i="0" lang="sv-SE" sz="1400">
                <a:solidFill>
                  <a:srgbClr val="3F3F3F"/>
                </a:solidFill>
                <a:highlight>
                  <a:srgbClr val="FFFFFF"/>
                </a:highlight>
                <a:latin typeface="Calibri"/>
                <a:ea typeface="Calibri"/>
                <a:cs typeface="Calibri"/>
                <a:sym typeface="Calibri"/>
              </a:rPr>
            </a:br>
            <a:endParaRPr b="0" i="0" sz="1400">
              <a:solidFill>
                <a:srgbClr val="3F3F3F"/>
              </a:solidFill>
              <a:highlight>
                <a:srgbClr val="FFFFFF"/>
              </a:highlight>
              <a:latin typeface="Calibri"/>
              <a:ea typeface="Calibri"/>
              <a:cs typeface="Calibri"/>
              <a:sym typeface="Calibri"/>
            </a:endParaRPr>
          </a:p>
          <a:p>
            <a:pPr indent="0" lvl="0" marL="0" marR="0" rtl="0" algn="l">
              <a:spcBef>
                <a:spcPts val="0"/>
              </a:spcBef>
              <a:spcAft>
                <a:spcPts val="0"/>
              </a:spcAft>
              <a:buNone/>
            </a:pPr>
            <a:r>
              <a:rPr b="1" i="0" lang="sv-SE" sz="1400">
                <a:solidFill>
                  <a:srgbClr val="3F3F3F"/>
                </a:solidFill>
                <a:highlight>
                  <a:srgbClr val="FFFFFF"/>
                </a:highlight>
                <a:latin typeface="Calibri"/>
                <a:ea typeface="Calibri"/>
                <a:cs typeface="Calibri"/>
                <a:sym typeface="Calibri"/>
              </a:rPr>
              <a:t>Säsongsperioder </a:t>
            </a:r>
            <a:r>
              <a:rPr b="0" i="0" lang="sv-SE" sz="1400">
                <a:solidFill>
                  <a:srgbClr val="3F3F3F"/>
                </a:solidFill>
                <a:highlight>
                  <a:srgbClr val="FFFFFF"/>
                </a:highlight>
                <a:latin typeface="Calibri"/>
                <a:ea typeface="Calibri"/>
                <a:cs typeface="Calibri"/>
                <a:sym typeface="Calibri"/>
              </a:rPr>
              <a:t>gäller för träning och match, och är vägledande för vilken idrott som ska prioriteras för aktiva och ledare. Samarbete, hänsyn och dialog är avgörande.</a:t>
            </a:r>
            <a:endParaRPr>
              <a:solidFill>
                <a:srgbClr val="3F3F3F"/>
              </a:solidFill>
            </a:endParaRPr>
          </a:p>
          <a:p>
            <a:pPr indent="0" lvl="0" marL="0" marR="0" rtl="0" algn="l">
              <a:spcBef>
                <a:spcPts val="0"/>
              </a:spcBef>
              <a:spcAft>
                <a:spcPts val="0"/>
              </a:spcAft>
              <a:buClr>
                <a:schemeClr val="dk1"/>
              </a:buClr>
              <a:buSzPts val="1400"/>
              <a:buFont typeface="Arial"/>
              <a:buNone/>
            </a:pPr>
            <a:r>
              <a:t/>
            </a:r>
            <a:endParaRPr b="0" i="0" sz="1400">
              <a:solidFill>
                <a:srgbClr val="3F3F3F"/>
              </a:solidFill>
              <a:highlight>
                <a:srgbClr val="FFFFFF"/>
              </a:highlight>
              <a:latin typeface="Calibri"/>
              <a:ea typeface="Calibri"/>
              <a:cs typeface="Calibri"/>
              <a:sym typeface="Calibri"/>
            </a:endParaRPr>
          </a:p>
          <a:p>
            <a:pPr indent="0" lvl="0" marL="0" marR="0" rtl="0" algn="l">
              <a:spcBef>
                <a:spcPts val="0"/>
              </a:spcBef>
              <a:spcAft>
                <a:spcPts val="0"/>
              </a:spcAft>
              <a:buNone/>
            </a:pPr>
            <a:r>
              <a:rPr b="1" i="0" lang="sv-SE" sz="1400">
                <a:solidFill>
                  <a:srgbClr val="3F3F3F"/>
                </a:solidFill>
                <a:highlight>
                  <a:srgbClr val="FFFFFF"/>
                </a:highlight>
                <a:latin typeface="Calibri"/>
                <a:ea typeface="Calibri"/>
                <a:cs typeface="Calibri"/>
                <a:sym typeface="Calibri"/>
              </a:rPr>
              <a:t>           Start- och sluttider på säsongen</a:t>
            </a:r>
            <a:br>
              <a:rPr b="0" i="0" lang="sv-SE" sz="1400">
                <a:solidFill>
                  <a:srgbClr val="3F3F3F"/>
                </a:solidFill>
                <a:highlight>
                  <a:srgbClr val="FFFFFF"/>
                </a:highlight>
                <a:latin typeface="Calibri"/>
                <a:ea typeface="Calibri"/>
                <a:cs typeface="Calibri"/>
                <a:sym typeface="Calibri"/>
              </a:rPr>
            </a:br>
            <a:r>
              <a:rPr b="0" i="0" lang="sv-SE" sz="1400">
                <a:solidFill>
                  <a:srgbClr val="3F3F3F"/>
                </a:solidFill>
                <a:highlight>
                  <a:srgbClr val="FFFFFF"/>
                </a:highlight>
                <a:latin typeface="Calibri"/>
                <a:ea typeface="Calibri"/>
                <a:cs typeface="Calibri"/>
                <a:sym typeface="Calibri"/>
              </a:rPr>
              <a:t>           1/10 – 31/3 Vintersäsong där vinteridrotterna har förtur.</a:t>
            </a:r>
            <a:br>
              <a:rPr b="0" i="0" lang="sv-SE" sz="1400">
                <a:solidFill>
                  <a:srgbClr val="3F3F3F"/>
                </a:solidFill>
                <a:highlight>
                  <a:srgbClr val="FFFFFF"/>
                </a:highlight>
                <a:latin typeface="Calibri"/>
                <a:ea typeface="Calibri"/>
                <a:cs typeface="Calibri"/>
                <a:sym typeface="Calibri"/>
              </a:rPr>
            </a:br>
            <a:r>
              <a:rPr b="0" i="0" lang="sv-SE" sz="1400">
                <a:solidFill>
                  <a:srgbClr val="3F3F3F"/>
                </a:solidFill>
                <a:highlight>
                  <a:srgbClr val="FFFFFF"/>
                </a:highlight>
                <a:latin typeface="Calibri"/>
                <a:ea typeface="Calibri"/>
                <a:cs typeface="Calibri"/>
                <a:sym typeface="Calibri"/>
              </a:rPr>
              <a:t>           1/4 – 30/9 Sommarsäsong, där sommaridrotterna har förtur</a:t>
            </a:r>
            <a:endParaRPr b="0" i="0" sz="1700">
              <a:solidFill>
                <a:srgbClr val="3F3F3F"/>
              </a:solidFill>
              <a:latin typeface="Roboto"/>
              <a:ea typeface="Roboto"/>
              <a:cs typeface="Roboto"/>
              <a:sym typeface="Roboto"/>
            </a:endParaRPr>
          </a:p>
        </p:txBody>
      </p:sp>
      <p:pic>
        <p:nvPicPr>
          <p:cNvPr id="296" name="Google Shape;296;p19"/>
          <p:cNvPicPr preferRelativeResize="0"/>
          <p:nvPr/>
        </p:nvPicPr>
        <p:blipFill rotWithShape="1">
          <a:blip r:embed="rId4">
            <a:alphaModFix/>
          </a:blip>
          <a:srcRect b="0" l="0" r="0" t="0"/>
          <a:stretch/>
        </p:blipFill>
        <p:spPr>
          <a:xfrm>
            <a:off x="9824266" y="5393725"/>
            <a:ext cx="2177294" cy="136542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descr="En bild som visar Grafik, symbol, design&#10;&#10;Automatiskt genererad beskrivning" id="302" name="Google Shape;302;p20"/>
          <p:cNvPicPr preferRelativeResize="0"/>
          <p:nvPr/>
        </p:nvPicPr>
        <p:blipFill rotWithShape="1">
          <a:blip r:embed="rId3">
            <a:alphaModFix/>
          </a:blip>
          <a:srcRect b="0" l="0" r="0" t="0"/>
          <a:stretch/>
        </p:blipFill>
        <p:spPr>
          <a:xfrm>
            <a:off x="10585141" y="218716"/>
            <a:ext cx="1416419" cy="1012740"/>
          </a:xfrm>
          <a:prstGeom prst="rect">
            <a:avLst/>
          </a:prstGeom>
          <a:noFill/>
          <a:ln>
            <a:noFill/>
          </a:ln>
        </p:spPr>
      </p:pic>
      <p:pic>
        <p:nvPicPr>
          <p:cNvPr descr="Skål kontur" id="303" name="Google Shape;303;p20"/>
          <p:cNvPicPr preferRelativeResize="0"/>
          <p:nvPr/>
        </p:nvPicPr>
        <p:blipFill rotWithShape="1">
          <a:blip r:embed="rId4">
            <a:alphaModFix/>
          </a:blip>
          <a:srcRect b="0" l="0" r="0" t="0"/>
          <a:stretch/>
        </p:blipFill>
        <p:spPr>
          <a:xfrm>
            <a:off x="10720775" y="5384988"/>
            <a:ext cx="1145149" cy="1145149"/>
          </a:xfrm>
          <a:prstGeom prst="rect">
            <a:avLst/>
          </a:prstGeom>
          <a:noFill/>
          <a:ln>
            <a:noFill/>
          </a:ln>
        </p:spPr>
      </p:pic>
      <p:sp>
        <p:nvSpPr>
          <p:cNvPr id="304" name="Google Shape;304;p20"/>
          <p:cNvSpPr txBox="1"/>
          <p:nvPr/>
        </p:nvSpPr>
        <p:spPr>
          <a:xfrm>
            <a:off x="1101680" y="425217"/>
            <a:ext cx="8796000" cy="1354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3800">
                <a:solidFill>
                  <a:srgbClr val="3F3F3F"/>
                </a:solidFill>
                <a:latin typeface="Avenir"/>
                <a:ea typeface="Avenir"/>
                <a:cs typeface="Avenir"/>
                <a:sym typeface="Avenir"/>
              </a:rPr>
              <a:t>HUR AGERAR VI SOM FÖRÄLDRAR</a:t>
            </a:r>
            <a:endParaRPr sz="3800">
              <a:solidFill>
                <a:srgbClr val="3F3F3F"/>
              </a:solidFill>
              <a:latin typeface="Avenir"/>
              <a:ea typeface="Avenir"/>
              <a:cs typeface="Avenir"/>
              <a:sym typeface="Avenir"/>
            </a:endParaRPr>
          </a:p>
          <a:p>
            <a:pPr indent="0" lvl="0" marL="0" marR="0" rtl="0" algn="ctr">
              <a:spcBef>
                <a:spcPts val="0"/>
              </a:spcBef>
              <a:spcAft>
                <a:spcPts val="0"/>
              </a:spcAft>
              <a:buNone/>
            </a:pPr>
            <a:r>
              <a:rPr lang="sv-SE">
                <a:solidFill>
                  <a:srgbClr val="3F3F3F"/>
                </a:solidFill>
                <a:latin typeface="Avenir"/>
                <a:ea typeface="Avenir"/>
                <a:cs typeface="Avenir"/>
                <a:sym typeface="Avenir"/>
              </a:rPr>
              <a:t>mot aktiva, domare, ledare, publik med mera vid </a:t>
            </a:r>
            <a:r>
              <a:rPr b="1" lang="sv-SE" sz="1600">
                <a:solidFill>
                  <a:schemeClr val="dk1"/>
                </a:solidFill>
                <a:latin typeface="Avenir"/>
                <a:ea typeface="Avenir"/>
                <a:cs typeface="Avenir"/>
                <a:sym typeface="Avenir"/>
              </a:rPr>
              <a:t>träning &amp; match</a:t>
            </a:r>
            <a:endParaRPr b="1" sz="1600">
              <a:solidFill>
                <a:schemeClr val="dk1"/>
              </a:solidFill>
              <a:latin typeface="Avenir"/>
              <a:ea typeface="Avenir"/>
              <a:cs typeface="Avenir"/>
              <a:sym typeface="Avenir"/>
            </a:endParaRPr>
          </a:p>
          <a:p>
            <a:pPr indent="0" lvl="0" marL="0" marR="0" rtl="0" algn="ctr">
              <a:spcBef>
                <a:spcPts val="0"/>
              </a:spcBef>
              <a:spcAft>
                <a:spcPts val="0"/>
              </a:spcAft>
              <a:buNone/>
            </a:pPr>
            <a:r>
              <a:t/>
            </a:r>
            <a:endParaRPr sz="2800">
              <a:solidFill>
                <a:srgbClr val="C00000"/>
              </a:solidFill>
              <a:latin typeface="Arial"/>
              <a:ea typeface="Arial"/>
              <a:cs typeface="Arial"/>
              <a:sym typeface="Arial"/>
            </a:endParaRPr>
          </a:p>
        </p:txBody>
      </p:sp>
      <p:sp>
        <p:nvSpPr>
          <p:cNvPr id="305" name="Google Shape;305;p20"/>
          <p:cNvSpPr txBox="1"/>
          <p:nvPr/>
        </p:nvSpPr>
        <p:spPr>
          <a:xfrm>
            <a:off x="1" y="6530137"/>
            <a:ext cx="1230733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v-SE" sz="1200" cap="none">
                <a:solidFill>
                  <a:srgbClr val="3F3F3F"/>
                </a:solidFill>
                <a:latin typeface="Arial Narrow"/>
                <a:ea typeface="Arial Narrow"/>
                <a:cs typeface="Arial Narrow"/>
                <a:sym typeface="Arial Narrow"/>
              </a:rPr>
              <a:t>VÅR UPPFÖRANDEKOD-</a:t>
            </a:r>
            <a:r>
              <a:rPr b="1" lang="sv-SE" sz="1200" cap="none">
                <a:solidFill>
                  <a:srgbClr val="3F3F3F"/>
                </a:solidFill>
                <a:latin typeface="Arial Narrow"/>
                <a:ea typeface="Arial Narrow"/>
                <a:cs typeface="Arial Narrow"/>
                <a:sym typeface="Arial Narrow"/>
              </a:rPr>
              <a:t>ALLTID</a:t>
            </a:r>
            <a:r>
              <a:rPr lang="sv-SE" sz="1200" cap="none">
                <a:solidFill>
                  <a:srgbClr val="3F3F3F"/>
                </a:solidFill>
                <a:latin typeface="Arial Narrow"/>
                <a:ea typeface="Arial Narrow"/>
                <a:cs typeface="Arial Narrow"/>
                <a:sym typeface="Arial Narrow"/>
              </a:rPr>
              <a:t> </a:t>
            </a:r>
            <a:r>
              <a:rPr b="1" lang="sv-SE" sz="1200" cap="none">
                <a:solidFill>
                  <a:srgbClr val="3F3F3F"/>
                </a:solidFill>
                <a:latin typeface="Arial Narrow"/>
                <a:ea typeface="Arial Narrow"/>
                <a:cs typeface="Arial Narrow"/>
                <a:sym typeface="Arial Narrow"/>
              </a:rPr>
              <a:t>ETT FÖREDÖME </a:t>
            </a:r>
            <a:endParaRPr>
              <a:solidFill>
                <a:srgbClr val="3F3F3F"/>
              </a:solidFill>
            </a:endParaRPr>
          </a:p>
        </p:txBody>
      </p:sp>
      <p:pic>
        <p:nvPicPr>
          <p:cNvPr descr="Chatt" id="306" name="Google Shape;306;p20"/>
          <p:cNvPicPr preferRelativeResize="0"/>
          <p:nvPr/>
        </p:nvPicPr>
        <p:blipFill rotWithShape="1">
          <a:blip r:embed="rId5">
            <a:alphaModFix/>
          </a:blip>
          <a:srcRect b="18256" l="5444" r="4331" t="18256"/>
          <a:stretch/>
        </p:blipFill>
        <p:spPr>
          <a:xfrm>
            <a:off x="8759220" y="2263497"/>
            <a:ext cx="2277081" cy="1602394"/>
          </a:xfrm>
          <a:prstGeom prst="rect">
            <a:avLst/>
          </a:prstGeom>
          <a:noFill/>
          <a:ln>
            <a:noFill/>
          </a:ln>
        </p:spPr>
      </p:pic>
      <p:sp>
        <p:nvSpPr>
          <p:cNvPr id="307" name="Google Shape;307;p20"/>
          <p:cNvSpPr/>
          <p:nvPr/>
        </p:nvSpPr>
        <p:spPr>
          <a:xfrm>
            <a:off x="4863022" y="2861113"/>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sp>
        <p:nvSpPr>
          <p:cNvPr id="308" name="Google Shape;308;p20"/>
          <p:cNvSpPr/>
          <p:nvPr/>
        </p:nvSpPr>
        <p:spPr>
          <a:xfrm>
            <a:off x="1581728" y="4027590"/>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sp>
        <p:nvSpPr>
          <p:cNvPr id="309" name="Google Shape;309;p20"/>
          <p:cNvSpPr/>
          <p:nvPr/>
        </p:nvSpPr>
        <p:spPr>
          <a:xfrm>
            <a:off x="6559247" y="4566914"/>
            <a:ext cx="3224800" cy="1131176"/>
          </a:xfrm>
          <a:prstGeom prst="roundRect">
            <a:avLst>
              <a:gd fmla="val 16667" name="adj"/>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eniceBeachVTI">
  <a:themeElements>
    <a:clrScheme name="Anpassat 4">
      <a:dk1>
        <a:srgbClr val="000000"/>
      </a:dk1>
      <a:lt1>
        <a:srgbClr val="FFFFFF"/>
      </a:lt1>
      <a:dk2>
        <a:srgbClr val="C00000"/>
      </a:dk2>
      <a:lt2>
        <a:srgbClr val="C00000"/>
      </a:lt2>
      <a:accent1>
        <a:srgbClr val="C00000"/>
      </a:accent1>
      <a:accent2>
        <a:srgbClr val="C00000"/>
      </a:accent2>
      <a:accent3>
        <a:srgbClr val="C00000"/>
      </a:accent3>
      <a:accent4>
        <a:srgbClr val="C00000"/>
      </a:accent4>
      <a:accent5>
        <a:srgbClr val="C00000"/>
      </a:accent5>
      <a:accent6>
        <a:srgbClr val="FFFFFF"/>
      </a:accent6>
      <a:hlink>
        <a:srgbClr val="FF0000"/>
      </a:hlink>
      <a:folHlink>
        <a:srgbClr val="C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2024-01-26T10:13:02Z</dcterms:created>
  <dc:creator>Maria Bergkvist</dc:creator>
</cp:coreProperties>
</file>