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75" r:id="rId5"/>
    <p:sldId id="274" r:id="rId6"/>
    <p:sldId id="264" r:id="rId7"/>
    <p:sldId id="266" r:id="rId8"/>
    <p:sldId id="267" r:id="rId9"/>
    <p:sldId id="265" r:id="rId10"/>
    <p:sldId id="268" r:id="rId11"/>
    <p:sldId id="269" r:id="rId12"/>
    <p:sldId id="270" r:id="rId13"/>
    <p:sldId id="272" r:id="rId14"/>
    <p:sldId id="273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g1OkNr8Ct2a9sRtB5+7W8ANjm9i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H Oppman" initials="MH" lastIdx="1" clrIdx="0">
    <p:extLst>
      <p:ext uri="{19B8F6BF-5375-455C-9EA6-DF929625EA0E}">
        <p15:presenceInfo xmlns:p15="http://schemas.microsoft.com/office/powerpoint/2012/main" userId="5233fdb161deb1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338161-E76E-43D6-B3F2-87F32BCE7077}" v="38" dt="2024-10-10T15:06:59.4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598" autoAdjust="0"/>
  </p:normalViewPr>
  <p:slideViewPr>
    <p:cSldViewPr snapToGrid="0">
      <p:cViewPr varScale="1">
        <p:scale>
          <a:sx n="100" d="100"/>
          <a:sy n="100" d="100"/>
        </p:scale>
        <p:origin x="95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Klintbo" userId="ceeb260b-5ff6-4bd9-a4d8-c72546ce536d" providerId="ADAL" clId="{60495A17-CEDB-4A41-8AE0-0B70A5286975}"/>
    <pc:docChg chg="modSld">
      <pc:chgData name="Anna Klintbo" userId="ceeb260b-5ff6-4bd9-a4d8-c72546ce536d" providerId="ADAL" clId="{60495A17-CEDB-4A41-8AE0-0B70A5286975}" dt="2024-10-04T15:45:17.496" v="3" actId="20577"/>
      <pc:docMkLst>
        <pc:docMk/>
      </pc:docMkLst>
      <pc:sldChg chg="modSp mod">
        <pc:chgData name="Anna Klintbo" userId="ceeb260b-5ff6-4bd9-a4d8-c72546ce536d" providerId="ADAL" clId="{60495A17-CEDB-4A41-8AE0-0B70A5286975}" dt="2024-10-04T15:45:17.496" v="3" actId="20577"/>
        <pc:sldMkLst>
          <pc:docMk/>
          <pc:sldMk cId="0" sldId="256"/>
        </pc:sldMkLst>
        <pc:spChg chg="mod">
          <ac:chgData name="Anna Klintbo" userId="ceeb260b-5ff6-4bd9-a4d8-c72546ce536d" providerId="ADAL" clId="{60495A17-CEDB-4A41-8AE0-0B70A5286975}" dt="2024-10-04T15:45:17.496" v="3" actId="20577"/>
          <ac:spMkLst>
            <pc:docMk/>
            <pc:sldMk cId="0" sldId="256"/>
            <ac:spMk id="90" creationId="{00000000-0000-0000-0000-000000000000}"/>
          </ac:spMkLst>
        </pc:spChg>
      </pc:sldChg>
    </pc:docChg>
  </pc:docChgLst>
  <pc:docChgLst>
    <pc:chgData name="Anna Klintbo" userId="ceeb260b-5ff6-4bd9-a4d8-c72546ce536d" providerId="ADAL" clId="{30E34D89-5ED2-4F47-AAF0-5F31550BA7AE}"/>
    <pc:docChg chg="undo custSel addSld delSld modSld sldOrd">
      <pc:chgData name="Anna Klintbo" userId="ceeb260b-5ff6-4bd9-a4d8-c72546ce536d" providerId="ADAL" clId="{30E34D89-5ED2-4F47-AAF0-5F31550BA7AE}" dt="2023-10-16T17:53:52.534" v="1629" actId="20577"/>
      <pc:docMkLst>
        <pc:docMk/>
      </pc:docMkLst>
      <pc:sldChg chg="modSp mod modNotesTx">
        <pc:chgData name="Anna Klintbo" userId="ceeb260b-5ff6-4bd9-a4d8-c72546ce536d" providerId="ADAL" clId="{30E34D89-5ED2-4F47-AAF0-5F31550BA7AE}" dt="2023-10-08T12:34:20.239" v="1467" actId="20577"/>
        <pc:sldMkLst>
          <pc:docMk/>
          <pc:sldMk cId="0" sldId="256"/>
        </pc:sldMkLst>
        <pc:spChg chg="mod">
          <ac:chgData name="Anna Klintbo" userId="ceeb260b-5ff6-4bd9-a4d8-c72546ce536d" providerId="ADAL" clId="{30E34D89-5ED2-4F47-AAF0-5F31550BA7AE}" dt="2023-10-02T07:01:15.769" v="963" actId="20577"/>
          <ac:spMkLst>
            <pc:docMk/>
            <pc:sldMk cId="0" sldId="256"/>
            <ac:spMk id="90" creationId="{00000000-0000-0000-0000-000000000000}"/>
          </ac:spMkLst>
        </pc:spChg>
      </pc:sldChg>
      <pc:sldChg chg="modSp mod">
        <pc:chgData name="Anna Klintbo" userId="ceeb260b-5ff6-4bd9-a4d8-c72546ce536d" providerId="ADAL" clId="{30E34D89-5ED2-4F47-AAF0-5F31550BA7AE}" dt="2023-10-02T07:01:31.969" v="973" actId="20577"/>
        <pc:sldMkLst>
          <pc:docMk/>
          <pc:sldMk cId="0" sldId="259"/>
        </pc:sldMkLst>
        <pc:spChg chg="mod">
          <ac:chgData name="Anna Klintbo" userId="ceeb260b-5ff6-4bd9-a4d8-c72546ce536d" providerId="ADAL" clId="{30E34D89-5ED2-4F47-AAF0-5F31550BA7AE}" dt="2023-10-02T07:01:31.969" v="973" actId="20577"/>
          <ac:spMkLst>
            <pc:docMk/>
            <pc:sldMk cId="0" sldId="259"/>
            <ac:spMk id="118" creationId="{00000000-0000-0000-0000-000000000000}"/>
          </ac:spMkLst>
        </pc:spChg>
      </pc:sldChg>
      <pc:sldChg chg="addSp modSp mod">
        <pc:chgData name="Anna Klintbo" userId="ceeb260b-5ff6-4bd9-a4d8-c72546ce536d" providerId="ADAL" clId="{30E34D89-5ED2-4F47-AAF0-5F31550BA7AE}" dt="2023-10-02T07:09:34.959" v="1203" actId="20577"/>
        <pc:sldMkLst>
          <pc:docMk/>
          <pc:sldMk cId="0" sldId="260"/>
        </pc:sldMkLst>
        <pc:spChg chg="add mod">
          <ac:chgData name="Anna Klintbo" userId="ceeb260b-5ff6-4bd9-a4d8-c72546ce536d" providerId="ADAL" clId="{30E34D89-5ED2-4F47-AAF0-5F31550BA7AE}" dt="2023-10-02T07:09:34.959" v="1203" actId="20577"/>
          <ac:spMkLst>
            <pc:docMk/>
            <pc:sldMk cId="0" sldId="260"/>
            <ac:spMk id="4" creationId="{9BF20B24-DCF4-DB13-D970-480F43412444}"/>
          </ac:spMkLst>
        </pc:spChg>
        <pc:spChg chg="mod">
          <ac:chgData name="Anna Klintbo" userId="ceeb260b-5ff6-4bd9-a4d8-c72546ce536d" providerId="ADAL" clId="{30E34D89-5ED2-4F47-AAF0-5F31550BA7AE}" dt="2023-10-02T07:02:18.258" v="978" actId="20577"/>
          <ac:spMkLst>
            <pc:docMk/>
            <pc:sldMk cId="0" sldId="260"/>
            <ac:spMk id="124" creationId="{00000000-0000-0000-0000-000000000000}"/>
          </ac:spMkLst>
        </pc:spChg>
        <pc:picChg chg="add mod">
          <ac:chgData name="Anna Klintbo" userId="ceeb260b-5ff6-4bd9-a4d8-c72546ce536d" providerId="ADAL" clId="{30E34D89-5ED2-4F47-AAF0-5F31550BA7AE}" dt="2023-10-02T07:08:33.341" v="1136" actId="1076"/>
          <ac:picMkLst>
            <pc:docMk/>
            <pc:sldMk cId="0" sldId="260"/>
            <ac:picMk id="3" creationId="{C9893349-73CE-6F73-C8AA-A868D7E0D941}"/>
          </ac:picMkLst>
        </pc:picChg>
      </pc:sldChg>
      <pc:sldChg chg="del">
        <pc:chgData name="Anna Klintbo" userId="ceeb260b-5ff6-4bd9-a4d8-c72546ce536d" providerId="ADAL" clId="{30E34D89-5ED2-4F47-AAF0-5F31550BA7AE}" dt="2023-10-02T07:23:19.214" v="1465" actId="2696"/>
        <pc:sldMkLst>
          <pc:docMk/>
          <pc:sldMk cId="0" sldId="262"/>
        </pc:sldMkLst>
      </pc:sldChg>
      <pc:sldChg chg="modSp mod modNotesTx">
        <pc:chgData name="Anna Klintbo" userId="ceeb260b-5ff6-4bd9-a4d8-c72546ce536d" providerId="ADAL" clId="{30E34D89-5ED2-4F47-AAF0-5F31550BA7AE}" dt="2023-10-08T12:34:31.318" v="1468" actId="20577"/>
        <pc:sldMkLst>
          <pc:docMk/>
          <pc:sldMk cId="0" sldId="263"/>
        </pc:sldMkLst>
        <pc:spChg chg="mod">
          <ac:chgData name="Anna Klintbo" userId="ceeb260b-5ff6-4bd9-a4d8-c72546ce536d" providerId="ADAL" clId="{30E34D89-5ED2-4F47-AAF0-5F31550BA7AE}" dt="2023-10-02T07:03:46.374" v="990" actId="20577"/>
          <ac:spMkLst>
            <pc:docMk/>
            <pc:sldMk cId="0" sldId="263"/>
            <ac:spMk id="154" creationId="{00000000-0000-0000-0000-000000000000}"/>
          </ac:spMkLst>
        </pc:spChg>
      </pc:sldChg>
      <pc:sldChg chg="modSp mod modNotesTx">
        <pc:chgData name="Anna Klintbo" userId="ceeb260b-5ff6-4bd9-a4d8-c72546ce536d" providerId="ADAL" clId="{30E34D89-5ED2-4F47-AAF0-5F31550BA7AE}" dt="2023-10-08T12:35:06.372" v="1479" actId="20577"/>
        <pc:sldMkLst>
          <pc:docMk/>
          <pc:sldMk cId="0" sldId="265"/>
        </pc:sldMkLst>
        <pc:spChg chg="mod">
          <ac:chgData name="Anna Klintbo" userId="ceeb260b-5ff6-4bd9-a4d8-c72546ce536d" providerId="ADAL" clId="{30E34D89-5ED2-4F47-AAF0-5F31550BA7AE}" dt="2023-10-08T12:35:06.372" v="1479" actId="20577"/>
          <ac:spMkLst>
            <pc:docMk/>
            <pc:sldMk cId="0" sldId="265"/>
            <ac:spMk id="182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05T09:49:51.282" v="37" actId="20577"/>
          <ac:spMkLst>
            <pc:docMk/>
            <pc:sldMk cId="0" sldId="265"/>
            <ac:spMk id="183" creationId="{00000000-0000-0000-0000-000000000000}"/>
          </ac:spMkLst>
        </pc:spChg>
      </pc:sldChg>
      <pc:sldChg chg="modNotesTx">
        <pc:chgData name="Anna Klintbo" userId="ceeb260b-5ff6-4bd9-a4d8-c72546ce536d" providerId="ADAL" clId="{30E34D89-5ED2-4F47-AAF0-5F31550BA7AE}" dt="2023-10-08T12:34:36.427" v="1469" actId="20577"/>
        <pc:sldMkLst>
          <pc:docMk/>
          <pc:sldMk cId="0" sldId="266"/>
        </pc:sldMkLst>
      </pc:sldChg>
      <pc:sldChg chg="modSp mod">
        <pc:chgData name="Anna Klintbo" userId="ceeb260b-5ff6-4bd9-a4d8-c72546ce536d" providerId="ADAL" clId="{30E34D89-5ED2-4F47-AAF0-5F31550BA7AE}" dt="2023-10-02T07:05:04.291" v="1089" actId="20577"/>
        <pc:sldMkLst>
          <pc:docMk/>
          <pc:sldMk cId="0" sldId="267"/>
        </pc:sldMkLst>
        <pc:spChg chg="mod">
          <ac:chgData name="Anna Klintbo" userId="ceeb260b-5ff6-4bd9-a4d8-c72546ce536d" providerId="ADAL" clId="{30E34D89-5ED2-4F47-AAF0-5F31550BA7AE}" dt="2023-10-02T07:05:04.291" v="1089" actId="20577"/>
          <ac:spMkLst>
            <pc:docMk/>
            <pc:sldMk cId="0" sldId="267"/>
            <ac:spMk id="216" creationId="{00000000-0000-0000-0000-000000000000}"/>
          </ac:spMkLst>
        </pc:spChg>
      </pc:sldChg>
      <pc:sldChg chg="addSp delSp modSp mod modNotesTx">
        <pc:chgData name="Anna Klintbo" userId="ceeb260b-5ff6-4bd9-a4d8-c72546ce536d" providerId="ADAL" clId="{30E34D89-5ED2-4F47-AAF0-5F31550BA7AE}" dt="2023-10-16T17:53:52.534" v="1629" actId="20577"/>
        <pc:sldMkLst>
          <pc:docMk/>
          <pc:sldMk cId="0" sldId="268"/>
        </pc:sldMkLst>
        <pc:spChg chg="add del mod">
          <ac:chgData name="Anna Klintbo" userId="ceeb260b-5ff6-4bd9-a4d8-c72546ce536d" providerId="ADAL" clId="{30E34D89-5ED2-4F47-AAF0-5F31550BA7AE}" dt="2023-10-16T17:53:46.279" v="1626" actId="21"/>
          <ac:spMkLst>
            <pc:docMk/>
            <pc:sldMk cId="0" sldId="268"/>
            <ac:spMk id="2" creationId="{A85F6444-AE29-4AFA-ABD6-F899DDC359A9}"/>
          </ac:spMkLst>
        </pc:spChg>
        <pc:spChg chg="add mod">
          <ac:chgData name="Anna Klintbo" userId="ceeb260b-5ff6-4bd9-a4d8-c72546ce536d" providerId="ADAL" clId="{30E34D89-5ED2-4F47-AAF0-5F31550BA7AE}" dt="2023-10-16T17:51:19.865" v="1604" actId="2711"/>
          <ac:spMkLst>
            <pc:docMk/>
            <pc:sldMk cId="0" sldId="268"/>
            <ac:spMk id="3" creationId="{3F265B96-B731-88C1-E9C6-439B06D95062}"/>
          </ac:spMkLst>
        </pc:spChg>
        <pc:spChg chg="add del mod">
          <ac:chgData name="Anna Klintbo" userId="ceeb260b-5ff6-4bd9-a4d8-c72546ce536d" providerId="ADAL" clId="{30E34D89-5ED2-4F47-AAF0-5F31550BA7AE}" dt="2022-10-23T11:55:45.021" v="828"/>
          <ac:spMkLst>
            <pc:docMk/>
            <pc:sldMk cId="0" sldId="268"/>
            <ac:spMk id="3" creationId="{969EAFCC-0950-05E1-2177-0E86DB902941}"/>
          </ac:spMkLst>
        </pc:spChg>
        <pc:spChg chg="add del mod">
          <ac:chgData name="Anna Klintbo" userId="ceeb260b-5ff6-4bd9-a4d8-c72546ce536d" providerId="ADAL" clId="{30E34D89-5ED2-4F47-AAF0-5F31550BA7AE}" dt="2023-10-02T07:06:14.361" v="1121"/>
          <ac:spMkLst>
            <pc:docMk/>
            <pc:sldMk cId="0" sldId="268"/>
            <ac:spMk id="4" creationId="{4CD569A5-4722-AC9B-9AF0-2BC37E6DD9ED}"/>
          </ac:spMkLst>
        </pc:spChg>
        <pc:spChg chg="mod">
          <ac:chgData name="Anna Klintbo" userId="ceeb260b-5ff6-4bd9-a4d8-c72546ce536d" providerId="ADAL" clId="{30E34D89-5ED2-4F47-AAF0-5F31550BA7AE}" dt="2023-10-16T17:47:10.028" v="1553" actId="20577"/>
          <ac:spMkLst>
            <pc:docMk/>
            <pc:sldMk cId="0" sldId="268"/>
            <ac:spMk id="223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06:55.119" v="394" actId="20577"/>
          <ac:spMkLst>
            <pc:docMk/>
            <pc:sldMk cId="0" sldId="268"/>
            <ac:spMk id="224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1:31:26.029" v="133" actId="20577"/>
          <ac:spMkLst>
            <pc:docMk/>
            <pc:sldMk cId="0" sldId="268"/>
            <ac:spMk id="225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1:30:42.762" v="86" actId="20577"/>
          <ac:spMkLst>
            <pc:docMk/>
            <pc:sldMk cId="0" sldId="268"/>
            <ac:spMk id="226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22:46.506" v="609" actId="20577"/>
          <ac:spMkLst>
            <pc:docMk/>
            <pc:sldMk cId="0" sldId="268"/>
            <ac:spMk id="227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1:34:11.810" v="255" actId="20577"/>
          <ac:spMkLst>
            <pc:docMk/>
            <pc:sldMk cId="0" sldId="268"/>
            <ac:spMk id="228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1:29:37.193" v="41" actId="20577"/>
          <ac:spMkLst>
            <pc:docMk/>
            <pc:sldMk cId="0" sldId="268"/>
            <ac:spMk id="229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17:47.241" v="401" actId="14100"/>
          <ac:spMkLst>
            <pc:docMk/>
            <pc:sldMk cId="0" sldId="268"/>
            <ac:spMk id="230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18:21.903" v="455" actId="20577"/>
          <ac:spMkLst>
            <pc:docMk/>
            <pc:sldMk cId="0" sldId="268"/>
            <ac:spMk id="233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3-10-16T17:53:52.534" v="1629" actId="20577"/>
          <ac:spMkLst>
            <pc:docMk/>
            <pc:sldMk cId="0" sldId="268"/>
            <ac:spMk id="234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3-10-16T17:50:48.115" v="1598" actId="255"/>
          <ac:spMkLst>
            <pc:docMk/>
            <pc:sldMk cId="0" sldId="268"/>
            <ac:spMk id="235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3-10-16T17:46:07.296" v="1521" actId="20577"/>
          <ac:spMkLst>
            <pc:docMk/>
            <pc:sldMk cId="0" sldId="268"/>
            <ac:spMk id="236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3-10-16T17:47:01.176" v="1552" actId="1076"/>
          <ac:spMkLst>
            <pc:docMk/>
            <pc:sldMk cId="0" sldId="268"/>
            <ac:spMk id="237" creationId="{00000000-0000-0000-0000-000000000000}"/>
          </ac:spMkLst>
        </pc:spChg>
        <pc:spChg chg="del mod">
          <ac:chgData name="Anna Klintbo" userId="ceeb260b-5ff6-4bd9-a4d8-c72546ce536d" providerId="ADAL" clId="{30E34D89-5ED2-4F47-AAF0-5F31550BA7AE}" dt="2023-10-02T07:06:14.360" v="1119"/>
          <ac:spMkLst>
            <pc:docMk/>
            <pc:sldMk cId="0" sldId="268"/>
            <ac:spMk id="238" creationId="{00000000-0000-0000-0000-000000000000}"/>
          </ac:spMkLst>
        </pc:spChg>
        <pc:spChg chg="del mod">
          <ac:chgData name="Anna Klintbo" userId="ceeb260b-5ff6-4bd9-a4d8-c72546ce536d" providerId="ADAL" clId="{30E34D89-5ED2-4F47-AAF0-5F31550BA7AE}" dt="2023-10-02T07:06:14.358" v="1117"/>
          <ac:spMkLst>
            <pc:docMk/>
            <pc:sldMk cId="0" sldId="268"/>
            <ac:spMk id="240" creationId="{00000000-0000-0000-0000-000000000000}"/>
          </ac:spMkLst>
        </pc:spChg>
      </pc:sldChg>
      <pc:sldChg chg="modSp mod">
        <pc:chgData name="Anna Klintbo" userId="ceeb260b-5ff6-4bd9-a4d8-c72546ce536d" providerId="ADAL" clId="{30E34D89-5ED2-4F47-AAF0-5F31550BA7AE}" dt="2023-10-02T07:07:48.370" v="1134" actId="20577"/>
        <pc:sldMkLst>
          <pc:docMk/>
          <pc:sldMk cId="0" sldId="270"/>
        </pc:sldMkLst>
        <pc:spChg chg="mod">
          <ac:chgData name="Anna Klintbo" userId="ceeb260b-5ff6-4bd9-a4d8-c72546ce536d" providerId="ADAL" clId="{30E34D89-5ED2-4F47-AAF0-5F31550BA7AE}" dt="2023-10-02T07:07:48.370" v="1134" actId="20577"/>
          <ac:spMkLst>
            <pc:docMk/>
            <pc:sldMk cId="0" sldId="270"/>
            <ac:spMk id="253" creationId="{00000000-0000-0000-0000-000000000000}"/>
          </ac:spMkLst>
        </pc:spChg>
      </pc:sldChg>
      <pc:sldChg chg="new del">
        <pc:chgData name="Anna Klintbo" userId="ceeb260b-5ff6-4bd9-a4d8-c72546ce536d" providerId="ADAL" clId="{30E34D89-5ED2-4F47-AAF0-5F31550BA7AE}" dt="2023-10-02T07:10:12.022" v="1208" actId="2696"/>
        <pc:sldMkLst>
          <pc:docMk/>
          <pc:sldMk cId="2273888894" sldId="274"/>
        </pc:sldMkLst>
      </pc:sldChg>
      <pc:sldChg chg="modSp add del mod">
        <pc:chgData name="Anna Klintbo" userId="ceeb260b-5ff6-4bd9-a4d8-c72546ce536d" providerId="ADAL" clId="{30E34D89-5ED2-4F47-AAF0-5F31550BA7AE}" dt="2023-10-02T07:06:26.448" v="1122" actId="2696"/>
        <pc:sldMkLst>
          <pc:docMk/>
          <pc:sldMk cId="2301762495" sldId="274"/>
        </pc:sldMkLst>
        <pc:spChg chg="mod">
          <ac:chgData name="Anna Klintbo" userId="ceeb260b-5ff6-4bd9-a4d8-c72546ce536d" providerId="ADAL" clId="{30E34D89-5ED2-4F47-AAF0-5F31550BA7AE}" dt="2022-10-16T17:18:03.144" v="414" actId="14100"/>
          <ac:spMkLst>
            <pc:docMk/>
            <pc:sldMk cId="2301762495" sldId="274"/>
            <ac:spMk id="230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1-18T10:44:20.651" v="959" actId="20577"/>
          <ac:spMkLst>
            <pc:docMk/>
            <pc:sldMk cId="2301762495" sldId="274"/>
            <ac:spMk id="235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1-18T10:44:01.300" v="949" actId="20577"/>
          <ac:spMkLst>
            <pc:docMk/>
            <pc:sldMk cId="2301762495" sldId="274"/>
            <ac:spMk id="237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1-18T10:43:51.804" v="935" actId="20577"/>
          <ac:spMkLst>
            <pc:docMk/>
            <pc:sldMk cId="2301762495" sldId="274"/>
            <ac:spMk id="238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18:05.809" v="415" actId="1076"/>
          <ac:spMkLst>
            <pc:docMk/>
            <pc:sldMk cId="2301762495" sldId="274"/>
            <ac:spMk id="240" creationId="{00000000-0000-0000-0000-000000000000}"/>
          </ac:spMkLst>
        </pc:spChg>
      </pc:sldChg>
      <pc:sldChg chg="delSp modSp add mod ord modNotesTx">
        <pc:chgData name="Anna Klintbo" userId="ceeb260b-5ff6-4bd9-a4d8-c72546ce536d" providerId="ADAL" clId="{30E34D89-5ED2-4F47-AAF0-5F31550BA7AE}" dt="2023-10-08T13:41:36.554" v="1504" actId="20577"/>
        <pc:sldMkLst>
          <pc:docMk/>
          <pc:sldMk cId="1624155462" sldId="275"/>
        </pc:sldMkLst>
        <pc:spChg chg="mod">
          <ac:chgData name="Anna Klintbo" userId="ceeb260b-5ff6-4bd9-a4d8-c72546ce536d" providerId="ADAL" clId="{30E34D89-5ED2-4F47-AAF0-5F31550BA7AE}" dt="2023-10-08T13:41:36.554" v="1504" actId="20577"/>
          <ac:spMkLst>
            <pc:docMk/>
            <pc:sldMk cId="1624155462" sldId="275"/>
            <ac:spMk id="140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3-10-02T07:10:35.706" v="1257" actId="20577"/>
          <ac:spMkLst>
            <pc:docMk/>
            <pc:sldMk cId="1624155462" sldId="275"/>
            <ac:spMk id="142" creationId="{00000000-0000-0000-0000-000000000000}"/>
          </ac:spMkLst>
        </pc:spChg>
        <pc:picChg chg="del">
          <ac:chgData name="Anna Klintbo" userId="ceeb260b-5ff6-4bd9-a4d8-c72546ce536d" providerId="ADAL" clId="{30E34D89-5ED2-4F47-AAF0-5F31550BA7AE}" dt="2023-10-02T07:10:22.649" v="1213" actId="478"/>
          <ac:picMkLst>
            <pc:docMk/>
            <pc:sldMk cId="1624155462" sldId="275"/>
            <ac:picMk id="143" creationId="{00000000-0000-0000-0000-000000000000}"/>
          </ac:picMkLst>
        </pc:picChg>
        <pc:picChg chg="del">
          <ac:chgData name="Anna Klintbo" userId="ceeb260b-5ff6-4bd9-a4d8-c72546ce536d" providerId="ADAL" clId="{30E34D89-5ED2-4F47-AAF0-5F31550BA7AE}" dt="2023-10-02T07:10:20.093" v="1210" actId="478"/>
          <ac:picMkLst>
            <pc:docMk/>
            <pc:sldMk cId="1624155462" sldId="275"/>
            <ac:picMk id="144" creationId="{00000000-0000-0000-0000-000000000000}"/>
          </ac:picMkLst>
        </pc:picChg>
        <pc:picChg chg="del">
          <ac:chgData name="Anna Klintbo" userId="ceeb260b-5ff6-4bd9-a4d8-c72546ce536d" providerId="ADAL" clId="{30E34D89-5ED2-4F47-AAF0-5F31550BA7AE}" dt="2023-10-02T07:10:18.705" v="1209" actId="478"/>
          <ac:picMkLst>
            <pc:docMk/>
            <pc:sldMk cId="1624155462" sldId="275"/>
            <ac:picMk id="145" creationId="{00000000-0000-0000-0000-000000000000}"/>
          </ac:picMkLst>
        </pc:picChg>
        <pc:picChg chg="del">
          <ac:chgData name="Anna Klintbo" userId="ceeb260b-5ff6-4bd9-a4d8-c72546ce536d" providerId="ADAL" clId="{30E34D89-5ED2-4F47-AAF0-5F31550BA7AE}" dt="2023-10-02T07:10:20.817" v="1211" actId="478"/>
          <ac:picMkLst>
            <pc:docMk/>
            <pc:sldMk cId="1624155462" sldId="275"/>
            <ac:picMk id="146" creationId="{00000000-0000-0000-0000-000000000000}"/>
          </ac:picMkLst>
        </pc:picChg>
        <pc:picChg chg="del">
          <ac:chgData name="Anna Klintbo" userId="ceeb260b-5ff6-4bd9-a4d8-c72546ce536d" providerId="ADAL" clId="{30E34D89-5ED2-4F47-AAF0-5F31550BA7AE}" dt="2023-10-02T07:10:21.643" v="1212" actId="478"/>
          <ac:picMkLst>
            <pc:docMk/>
            <pc:sldMk cId="1624155462" sldId="275"/>
            <ac:picMk id="147" creationId="{00000000-0000-0000-0000-000000000000}"/>
          </ac:picMkLst>
        </pc:picChg>
      </pc:sldChg>
    </pc:docChg>
  </pc:docChgLst>
  <pc:docChgLst>
    <pc:chgData name="Anna Klintbo" userId="ceeb260b-5ff6-4bd9-a4d8-c72546ce536d" providerId="ADAL" clId="{FC8CB001-AE0D-4984-A57D-0424B8244885}"/>
    <pc:docChg chg="delSld modSld sldOrd">
      <pc:chgData name="Anna Klintbo" userId="ceeb260b-5ff6-4bd9-a4d8-c72546ce536d" providerId="ADAL" clId="{FC8CB001-AE0D-4984-A57D-0424B8244885}" dt="2021-11-23T20:13:11.869" v="974" actId="1076"/>
      <pc:docMkLst>
        <pc:docMk/>
      </pc:docMkLst>
      <pc:sldChg chg="modSp mod">
        <pc:chgData name="Anna Klintbo" userId="ceeb260b-5ff6-4bd9-a4d8-c72546ce536d" providerId="ADAL" clId="{FC8CB001-AE0D-4984-A57D-0424B8244885}" dt="2021-11-22T20:39:45.979" v="20" actId="20577"/>
        <pc:sldMkLst>
          <pc:docMk/>
          <pc:sldMk cId="0" sldId="256"/>
        </pc:sldMkLst>
        <pc:spChg chg="mod">
          <ac:chgData name="Anna Klintbo" userId="ceeb260b-5ff6-4bd9-a4d8-c72546ce536d" providerId="ADAL" clId="{FC8CB001-AE0D-4984-A57D-0424B8244885}" dt="2021-11-22T20:39:45.979" v="20" actId="20577"/>
          <ac:spMkLst>
            <pc:docMk/>
            <pc:sldMk cId="0" sldId="256"/>
            <ac:spMk id="90" creationId="{00000000-0000-0000-0000-000000000000}"/>
          </ac:spMkLst>
        </pc:spChg>
      </pc:sldChg>
      <pc:sldChg chg="del">
        <pc:chgData name="Anna Klintbo" userId="ceeb260b-5ff6-4bd9-a4d8-c72546ce536d" providerId="ADAL" clId="{FC8CB001-AE0D-4984-A57D-0424B8244885}" dt="2021-11-22T20:40:42.175" v="91" actId="2696"/>
        <pc:sldMkLst>
          <pc:docMk/>
          <pc:sldMk cId="0" sldId="257"/>
        </pc:sldMkLst>
      </pc:sldChg>
      <pc:sldChg chg="modSp mod">
        <pc:chgData name="Anna Klintbo" userId="ceeb260b-5ff6-4bd9-a4d8-c72546ce536d" providerId="ADAL" clId="{FC8CB001-AE0D-4984-A57D-0424B8244885}" dt="2021-11-22T20:40:25.672" v="85" actId="20577"/>
        <pc:sldMkLst>
          <pc:docMk/>
          <pc:sldMk cId="0" sldId="258"/>
        </pc:sldMkLst>
        <pc:spChg chg="mod">
          <ac:chgData name="Anna Klintbo" userId="ceeb260b-5ff6-4bd9-a4d8-c72546ce536d" providerId="ADAL" clId="{FC8CB001-AE0D-4984-A57D-0424B8244885}" dt="2021-11-22T20:40:25.672" v="85" actId="20577"/>
          <ac:spMkLst>
            <pc:docMk/>
            <pc:sldMk cId="0" sldId="258"/>
            <ac:spMk id="109" creationId="{00000000-0000-0000-0000-000000000000}"/>
          </ac:spMkLst>
        </pc:spChg>
      </pc:sldChg>
      <pc:sldChg chg="modSp mod">
        <pc:chgData name="Anna Klintbo" userId="ceeb260b-5ff6-4bd9-a4d8-c72546ce536d" providerId="ADAL" clId="{FC8CB001-AE0D-4984-A57D-0424B8244885}" dt="2021-11-22T20:40:33.640" v="90" actId="20577"/>
        <pc:sldMkLst>
          <pc:docMk/>
          <pc:sldMk cId="0" sldId="259"/>
        </pc:sldMkLst>
        <pc:spChg chg="mod">
          <ac:chgData name="Anna Klintbo" userId="ceeb260b-5ff6-4bd9-a4d8-c72546ce536d" providerId="ADAL" clId="{FC8CB001-AE0D-4984-A57D-0424B8244885}" dt="2021-11-22T20:40:33.640" v="90" actId="20577"/>
          <ac:spMkLst>
            <pc:docMk/>
            <pc:sldMk cId="0" sldId="259"/>
            <ac:spMk id="118" creationId="{00000000-0000-0000-0000-000000000000}"/>
          </ac:spMkLst>
        </pc:spChg>
      </pc:sldChg>
      <pc:sldChg chg="modSp mod">
        <pc:chgData name="Anna Klintbo" userId="ceeb260b-5ff6-4bd9-a4d8-c72546ce536d" providerId="ADAL" clId="{FC8CB001-AE0D-4984-A57D-0424B8244885}" dt="2021-11-22T20:52:24.033" v="745" actId="20577"/>
        <pc:sldMkLst>
          <pc:docMk/>
          <pc:sldMk cId="0" sldId="260"/>
        </pc:sldMkLst>
        <pc:spChg chg="mod">
          <ac:chgData name="Anna Klintbo" userId="ceeb260b-5ff6-4bd9-a4d8-c72546ce536d" providerId="ADAL" clId="{FC8CB001-AE0D-4984-A57D-0424B8244885}" dt="2021-11-22T20:52:24.033" v="745" actId="20577"/>
          <ac:spMkLst>
            <pc:docMk/>
            <pc:sldMk cId="0" sldId="260"/>
            <ac:spMk id="124" creationId="{00000000-0000-0000-0000-000000000000}"/>
          </ac:spMkLst>
        </pc:spChg>
      </pc:sldChg>
      <pc:sldChg chg="modSp mod">
        <pc:chgData name="Anna Klintbo" userId="ceeb260b-5ff6-4bd9-a4d8-c72546ce536d" providerId="ADAL" clId="{FC8CB001-AE0D-4984-A57D-0424B8244885}" dt="2021-11-22T20:53:31.645" v="796" actId="20577"/>
        <pc:sldMkLst>
          <pc:docMk/>
          <pc:sldMk cId="0" sldId="265"/>
        </pc:sldMkLst>
        <pc:spChg chg="mod">
          <ac:chgData name="Anna Klintbo" userId="ceeb260b-5ff6-4bd9-a4d8-c72546ce536d" providerId="ADAL" clId="{FC8CB001-AE0D-4984-A57D-0424B8244885}" dt="2021-11-22T20:53:11.739" v="762" actId="20577"/>
          <ac:spMkLst>
            <pc:docMk/>
            <pc:sldMk cId="0" sldId="265"/>
            <ac:spMk id="176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23.262" v="788" actId="20577"/>
          <ac:spMkLst>
            <pc:docMk/>
            <pc:sldMk cId="0" sldId="265"/>
            <ac:spMk id="177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19.428" v="784" actId="20577"/>
          <ac:spMkLst>
            <pc:docMk/>
            <pc:sldMk cId="0" sldId="265"/>
            <ac:spMk id="181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08.256" v="758" actId="20577"/>
          <ac:spMkLst>
            <pc:docMk/>
            <pc:sldMk cId="0" sldId="265"/>
            <ac:spMk id="182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26.797" v="792" actId="20577"/>
          <ac:spMkLst>
            <pc:docMk/>
            <pc:sldMk cId="0" sldId="265"/>
            <ac:spMk id="183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04.932" v="754" actId="20577"/>
          <ac:spMkLst>
            <pc:docMk/>
            <pc:sldMk cId="0" sldId="265"/>
            <ac:spMk id="184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31.645" v="796" actId="20577"/>
          <ac:spMkLst>
            <pc:docMk/>
            <pc:sldMk cId="0" sldId="265"/>
            <ac:spMk id="185" creationId="{00000000-0000-0000-0000-000000000000}"/>
          </ac:spMkLst>
        </pc:spChg>
      </pc:sldChg>
      <pc:sldChg chg="ord">
        <pc:chgData name="Anna Klintbo" userId="ceeb260b-5ff6-4bd9-a4d8-c72546ce536d" providerId="ADAL" clId="{FC8CB001-AE0D-4984-A57D-0424B8244885}" dt="2021-11-22T20:44:37.782" v="269"/>
        <pc:sldMkLst>
          <pc:docMk/>
          <pc:sldMk cId="0" sldId="266"/>
        </pc:sldMkLst>
      </pc:sldChg>
      <pc:sldChg chg="modSp mod ord">
        <pc:chgData name="Anna Klintbo" userId="ceeb260b-5ff6-4bd9-a4d8-c72546ce536d" providerId="ADAL" clId="{FC8CB001-AE0D-4984-A57D-0424B8244885}" dt="2021-11-22T20:52:57.868" v="750" actId="20577"/>
        <pc:sldMkLst>
          <pc:docMk/>
          <pc:sldMk cId="0" sldId="267"/>
        </pc:sldMkLst>
        <pc:spChg chg="mod">
          <ac:chgData name="Anna Klintbo" userId="ceeb260b-5ff6-4bd9-a4d8-c72546ce536d" providerId="ADAL" clId="{FC8CB001-AE0D-4984-A57D-0424B8244885}" dt="2021-11-22T20:52:57.868" v="750" actId="20577"/>
          <ac:spMkLst>
            <pc:docMk/>
            <pc:sldMk cId="0" sldId="267"/>
            <ac:spMk id="216" creationId="{00000000-0000-0000-0000-000000000000}"/>
          </ac:spMkLst>
        </pc:spChg>
      </pc:sldChg>
      <pc:sldChg chg="addSp delSp modSp mod">
        <pc:chgData name="Anna Klintbo" userId="ceeb260b-5ff6-4bd9-a4d8-c72546ce536d" providerId="ADAL" clId="{FC8CB001-AE0D-4984-A57D-0424B8244885}" dt="2021-11-23T20:13:11.869" v="974" actId="1076"/>
        <pc:sldMkLst>
          <pc:docMk/>
          <pc:sldMk cId="0" sldId="268"/>
        </pc:sldMkLst>
        <pc:spChg chg="add mod">
          <ac:chgData name="Anna Klintbo" userId="ceeb260b-5ff6-4bd9-a4d8-c72546ce536d" providerId="ADAL" clId="{FC8CB001-AE0D-4984-A57D-0424B8244885}" dt="2021-11-23T20:12:55.491" v="972" actId="1076"/>
          <ac:spMkLst>
            <pc:docMk/>
            <pc:sldMk cId="0" sldId="268"/>
            <ac:spMk id="2" creationId="{A85F6444-AE29-4AFA-ABD6-F899DDC359A9}"/>
          </ac:spMkLst>
        </pc:spChg>
        <pc:spChg chg="mod">
          <ac:chgData name="Anna Klintbo" userId="ceeb260b-5ff6-4bd9-a4d8-c72546ce536d" providerId="ADAL" clId="{FC8CB001-AE0D-4984-A57D-0424B8244885}" dt="2021-11-22T20:46:17.822" v="469" actId="20577"/>
          <ac:spMkLst>
            <pc:docMk/>
            <pc:sldMk cId="0" sldId="268"/>
            <ac:spMk id="223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0:50.475" v="946" actId="20577"/>
          <ac:spMkLst>
            <pc:docMk/>
            <pc:sldMk cId="0" sldId="268"/>
            <ac:spMk id="224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4:12.117" v="812" actId="20577"/>
          <ac:spMkLst>
            <pc:docMk/>
            <pc:sldMk cId="0" sldId="268"/>
            <ac:spMk id="227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45:01.177" v="273" actId="20577"/>
          <ac:spMkLst>
            <pc:docMk/>
            <pc:sldMk cId="0" sldId="268"/>
            <ac:spMk id="229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6:54.026" v="814" actId="20577"/>
          <ac:spMkLst>
            <pc:docMk/>
            <pc:sldMk cId="0" sldId="268"/>
            <ac:spMk id="230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47:28.901" v="504" actId="20577"/>
          <ac:spMkLst>
            <pc:docMk/>
            <pc:sldMk cId="0" sldId="268"/>
            <ac:spMk id="233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52.959" v="806" actId="21"/>
          <ac:spMkLst>
            <pc:docMk/>
            <pc:sldMk cId="0" sldId="268"/>
            <ac:spMk id="234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3:11.869" v="974" actId="1076"/>
          <ac:spMkLst>
            <pc:docMk/>
            <pc:sldMk cId="0" sldId="268"/>
            <ac:spMk id="235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2:15.285" v="966" actId="1076"/>
          <ac:spMkLst>
            <pc:docMk/>
            <pc:sldMk cId="0" sldId="268"/>
            <ac:spMk id="236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2:22.015" v="967" actId="1076"/>
          <ac:spMkLst>
            <pc:docMk/>
            <pc:sldMk cId="0" sldId="268"/>
            <ac:spMk id="237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2:26.753" v="968" actId="1076"/>
          <ac:spMkLst>
            <pc:docMk/>
            <pc:sldMk cId="0" sldId="268"/>
            <ac:spMk id="238" creationId="{00000000-0000-0000-0000-000000000000}"/>
          </ac:spMkLst>
        </pc:spChg>
        <pc:spChg chg="del mod">
          <ac:chgData name="Anna Klintbo" userId="ceeb260b-5ff6-4bd9-a4d8-c72546ce536d" providerId="ADAL" clId="{FC8CB001-AE0D-4984-A57D-0424B8244885}" dt="2021-11-22T20:47:45.775" v="515"/>
          <ac:spMkLst>
            <pc:docMk/>
            <pc:sldMk cId="0" sldId="268"/>
            <ac:spMk id="239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45:36.068" v="403" actId="14100"/>
          <ac:spMkLst>
            <pc:docMk/>
            <pc:sldMk cId="0" sldId="268"/>
            <ac:spMk id="240" creationId="{00000000-0000-0000-0000-000000000000}"/>
          </ac:spMkLst>
        </pc:spChg>
      </pc:sldChg>
      <pc:sldChg chg="modSp mod">
        <pc:chgData name="Anna Klintbo" userId="ceeb260b-5ff6-4bd9-a4d8-c72546ce536d" providerId="ADAL" clId="{FC8CB001-AE0D-4984-A57D-0424B8244885}" dt="2021-11-22T20:49:49.236" v="665" actId="20577"/>
        <pc:sldMkLst>
          <pc:docMk/>
          <pc:sldMk cId="0" sldId="270"/>
        </pc:sldMkLst>
        <pc:spChg chg="mod">
          <ac:chgData name="Anna Klintbo" userId="ceeb260b-5ff6-4bd9-a4d8-c72546ce536d" providerId="ADAL" clId="{FC8CB001-AE0D-4984-A57D-0424B8244885}" dt="2021-11-22T20:49:49.236" v="665" actId="20577"/>
          <ac:spMkLst>
            <pc:docMk/>
            <pc:sldMk cId="0" sldId="270"/>
            <ac:spMk id="253" creationId="{00000000-0000-0000-0000-000000000000}"/>
          </ac:spMkLst>
        </pc:spChg>
      </pc:sldChg>
      <pc:sldChg chg="modSp del mod">
        <pc:chgData name="Anna Klintbo" userId="ceeb260b-5ff6-4bd9-a4d8-c72546ce536d" providerId="ADAL" clId="{FC8CB001-AE0D-4984-A57D-0424B8244885}" dt="2021-11-22T20:50:04.192" v="666" actId="2696"/>
        <pc:sldMkLst>
          <pc:docMk/>
          <pc:sldMk cId="0" sldId="271"/>
        </pc:sldMkLst>
        <pc:spChg chg="mod">
          <ac:chgData name="Anna Klintbo" userId="ceeb260b-5ff6-4bd9-a4d8-c72546ce536d" providerId="ADAL" clId="{FC8CB001-AE0D-4984-A57D-0424B8244885}" dt="2021-11-22T20:48:02.936" v="516" actId="20577"/>
          <ac:spMkLst>
            <pc:docMk/>
            <pc:sldMk cId="0" sldId="271"/>
            <ac:spMk id="262" creationId="{00000000-0000-0000-0000-000000000000}"/>
          </ac:spMkLst>
        </pc:spChg>
      </pc:sldChg>
    </pc:docChg>
  </pc:docChgLst>
  <pc:docChgLst>
    <pc:chgData name="Anna Klintbo" userId="fd7f8c85aaa344d8" providerId="Windows Live" clId="Web-{D6338161-E76E-43D6-B3F2-87F32BCE7077}"/>
    <pc:docChg chg="modSld">
      <pc:chgData name="Anna Klintbo" userId="fd7f8c85aaa344d8" providerId="Windows Live" clId="Web-{D6338161-E76E-43D6-B3F2-87F32BCE7077}" dt="2024-10-10T15:06:59.446" v="35" actId="20577"/>
      <pc:docMkLst>
        <pc:docMk/>
      </pc:docMkLst>
      <pc:sldChg chg="modSp">
        <pc:chgData name="Anna Klintbo" userId="fd7f8c85aaa344d8" providerId="Windows Live" clId="Web-{D6338161-E76E-43D6-B3F2-87F32BCE7077}" dt="2024-10-10T15:06:59.446" v="35" actId="20577"/>
        <pc:sldMkLst>
          <pc:docMk/>
          <pc:sldMk cId="0" sldId="265"/>
        </pc:sldMkLst>
        <pc:spChg chg="mod">
          <ac:chgData name="Anna Klintbo" userId="fd7f8c85aaa344d8" providerId="Windows Live" clId="Web-{D6338161-E76E-43D6-B3F2-87F32BCE7077}" dt="2024-10-10T14:25:13.288" v="15" actId="20577"/>
          <ac:spMkLst>
            <pc:docMk/>
            <pc:sldMk cId="0" sldId="265"/>
            <ac:spMk id="177" creationId="{00000000-0000-0000-0000-000000000000}"/>
          </ac:spMkLst>
        </pc:spChg>
        <pc:spChg chg="mod">
          <ac:chgData name="Anna Klintbo" userId="fd7f8c85aaa344d8" providerId="Windows Live" clId="Web-{D6338161-E76E-43D6-B3F2-87F32BCE7077}" dt="2024-10-10T15:06:59.446" v="35" actId="20577"/>
          <ac:spMkLst>
            <pc:docMk/>
            <pc:sldMk cId="0" sldId="265"/>
            <ac:spMk id="181" creationId="{00000000-0000-0000-0000-000000000000}"/>
          </ac:spMkLst>
        </pc:spChg>
        <pc:spChg chg="mod">
          <ac:chgData name="Anna Klintbo" userId="fd7f8c85aaa344d8" providerId="Windows Live" clId="Web-{D6338161-E76E-43D6-B3F2-87F32BCE7077}" dt="2024-10-10T14:25:35.789" v="20" actId="20577"/>
          <ac:spMkLst>
            <pc:docMk/>
            <pc:sldMk cId="0" sldId="265"/>
            <ac:spMk id="184" creationId="{00000000-0000-0000-0000-000000000000}"/>
          </ac:spMkLst>
        </pc:spChg>
      </pc:sldChg>
    </pc:docChg>
  </pc:docChgLst>
  <pc:docChgLst>
    <pc:chgData name="Anna Klintbo" userId="ceeb260b-5ff6-4bd9-a4d8-c72546ce536d" providerId="ADAL" clId="{AD02E5F0-6E86-48B0-B8FC-A1DFCA84EEA0}"/>
    <pc:docChg chg="custSel delSld modSld">
      <pc:chgData name="Anna Klintbo" userId="ceeb260b-5ff6-4bd9-a4d8-c72546ce536d" providerId="ADAL" clId="{AD02E5F0-6E86-48B0-B8FC-A1DFCA84EEA0}" dt="2024-10-04T16:01:56.292" v="174" actId="2696"/>
      <pc:docMkLst>
        <pc:docMk/>
      </pc:docMkLst>
      <pc:sldChg chg="modSp mod">
        <pc:chgData name="Anna Klintbo" userId="ceeb260b-5ff6-4bd9-a4d8-c72546ce536d" providerId="ADAL" clId="{AD02E5F0-6E86-48B0-B8FC-A1DFCA84EEA0}" dt="2024-10-04T15:46:32.759" v="3" actId="20577"/>
        <pc:sldMkLst>
          <pc:docMk/>
          <pc:sldMk cId="0" sldId="256"/>
        </pc:sldMkLst>
        <pc:spChg chg="mod">
          <ac:chgData name="Anna Klintbo" userId="ceeb260b-5ff6-4bd9-a4d8-c72546ce536d" providerId="ADAL" clId="{AD02E5F0-6E86-48B0-B8FC-A1DFCA84EEA0}" dt="2024-10-04T15:46:32.759" v="3" actId="20577"/>
          <ac:spMkLst>
            <pc:docMk/>
            <pc:sldMk cId="0" sldId="256"/>
            <ac:spMk id="90" creationId="{00000000-0000-0000-0000-000000000000}"/>
          </ac:spMkLst>
        </pc:spChg>
      </pc:sldChg>
      <pc:sldChg chg="modSp mod">
        <pc:chgData name="Anna Klintbo" userId="ceeb260b-5ff6-4bd9-a4d8-c72546ce536d" providerId="ADAL" clId="{AD02E5F0-6E86-48B0-B8FC-A1DFCA84EEA0}" dt="2024-10-04T15:47:12.597" v="46" actId="20577"/>
        <pc:sldMkLst>
          <pc:docMk/>
          <pc:sldMk cId="0" sldId="258"/>
        </pc:sldMkLst>
        <pc:spChg chg="mod">
          <ac:chgData name="Anna Klintbo" userId="ceeb260b-5ff6-4bd9-a4d8-c72546ce536d" providerId="ADAL" clId="{AD02E5F0-6E86-48B0-B8FC-A1DFCA84EEA0}" dt="2024-10-04T15:47:12.597" v="46" actId="20577"/>
          <ac:spMkLst>
            <pc:docMk/>
            <pc:sldMk cId="0" sldId="258"/>
            <ac:spMk id="109" creationId="{00000000-0000-0000-0000-000000000000}"/>
          </ac:spMkLst>
        </pc:spChg>
      </pc:sldChg>
      <pc:sldChg chg="modSp mod">
        <pc:chgData name="Anna Klintbo" userId="ceeb260b-5ff6-4bd9-a4d8-c72546ce536d" providerId="ADAL" clId="{AD02E5F0-6E86-48B0-B8FC-A1DFCA84EEA0}" dt="2024-10-04T15:47:25.587" v="52" actId="20577"/>
        <pc:sldMkLst>
          <pc:docMk/>
          <pc:sldMk cId="0" sldId="259"/>
        </pc:sldMkLst>
        <pc:spChg chg="mod">
          <ac:chgData name="Anna Klintbo" userId="ceeb260b-5ff6-4bd9-a4d8-c72546ce536d" providerId="ADAL" clId="{AD02E5F0-6E86-48B0-B8FC-A1DFCA84EEA0}" dt="2024-10-04T15:47:25.587" v="52" actId="20577"/>
          <ac:spMkLst>
            <pc:docMk/>
            <pc:sldMk cId="0" sldId="259"/>
            <ac:spMk id="118" creationId="{00000000-0000-0000-0000-000000000000}"/>
          </ac:spMkLst>
        </pc:spChg>
      </pc:sldChg>
      <pc:sldChg chg="addSp delSp modSp del mod">
        <pc:chgData name="Anna Klintbo" userId="ceeb260b-5ff6-4bd9-a4d8-c72546ce536d" providerId="ADAL" clId="{AD02E5F0-6E86-48B0-B8FC-A1DFCA84EEA0}" dt="2024-10-04T16:01:56.292" v="174" actId="2696"/>
        <pc:sldMkLst>
          <pc:docMk/>
          <pc:sldMk cId="0" sldId="260"/>
        </pc:sldMkLst>
        <pc:spChg chg="mod">
          <ac:chgData name="Anna Klintbo" userId="ceeb260b-5ff6-4bd9-a4d8-c72546ce536d" providerId="ADAL" clId="{AD02E5F0-6E86-48B0-B8FC-A1DFCA84EEA0}" dt="2024-10-04T15:49:06.612" v="63" actId="20577"/>
          <ac:spMkLst>
            <pc:docMk/>
            <pc:sldMk cId="0" sldId="260"/>
            <ac:spMk id="124" creationId="{00000000-0000-0000-0000-000000000000}"/>
          </ac:spMkLst>
        </pc:spChg>
        <pc:picChg chg="del">
          <ac:chgData name="Anna Klintbo" userId="ceeb260b-5ff6-4bd9-a4d8-c72546ce536d" providerId="ADAL" clId="{AD02E5F0-6E86-48B0-B8FC-A1DFCA84EEA0}" dt="2024-10-04T15:48:42.259" v="53" actId="478"/>
          <ac:picMkLst>
            <pc:docMk/>
            <pc:sldMk cId="0" sldId="260"/>
            <ac:picMk id="3" creationId="{C9893349-73CE-6F73-C8AA-A868D7E0D941}"/>
          </ac:picMkLst>
        </pc:picChg>
        <pc:picChg chg="add del mod">
          <ac:chgData name="Anna Klintbo" userId="ceeb260b-5ff6-4bd9-a4d8-c72546ce536d" providerId="ADAL" clId="{AD02E5F0-6E86-48B0-B8FC-A1DFCA84EEA0}" dt="2024-10-04T15:54:08.052" v="167" actId="478"/>
          <ac:picMkLst>
            <pc:docMk/>
            <pc:sldMk cId="0" sldId="260"/>
            <ac:picMk id="5" creationId="{09D67866-02F3-A5FD-741B-FC893BC75A49}"/>
          </ac:picMkLst>
        </pc:picChg>
        <pc:picChg chg="add mod">
          <ac:chgData name="Anna Klintbo" userId="ceeb260b-5ff6-4bd9-a4d8-c72546ce536d" providerId="ADAL" clId="{AD02E5F0-6E86-48B0-B8FC-A1DFCA84EEA0}" dt="2024-10-04T15:55:06.749" v="173" actId="14100"/>
          <ac:picMkLst>
            <pc:docMk/>
            <pc:sldMk cId="0" sldId="260"/>
            <ac:picMk id="7" creationId="{A43F46F1-8675-F86B-4D66-4349A69C8C35}"/>
          </ac:picMkLst>
        </pc:picChg>
      </pc:sldChg>
      <pc:sldChg chg="del">
        <pc:chgData name="Anna Klintbo" userId="ceeb260b-5ff6-4bd9-a4d8-c72546ce536d" providerId="ADAL" clId="{AD02E5F0-6E86-48B0-B8FC-A1DFCA84EEA0}" dt="2024-10-04T15:50:23.645" v="66" actId="2696"/>
        <pc:sldMkLst>
          <pc:docMk/>
          <pc:sldMk cId="0" sldId="261"/>
        </pc:sldMkLst>
      </pc:sldChg>
      <pc:sldChg chg="del">
        <pc:chgData name="Anna Klintbo" userId="ceeb260b-5ff6-4bd9-a4d8-c72546ce536d" providerId="ADAL" clId="{AD02E5F0-6E86-48B0-B8FC-A1DFCA84EEA0}" dt="2024-10-04T15:50:19.623" v="65" actId="2696"/>
        <pc:sldMkLst>
          <pc:docMk/>
          <pc:sldMk cId="0" sldId="263"/>
        </pc:sldMkLst>
      </pc:sldChg>
      <pc:sldChg chg="modSp mod">
        <pc:chgData name="Anna Klintbo" userId="ceeb260b-5ff6-4bd9-a4d8-c72546ce536d" providerId="ADAL" clId="{AD02E5F0-6E86-48B0-B8FC-A1DFCA84EEA0}" dt="2024-10-04T15:50:31.463" v="68" actId="20577"/>
        <pc:sldMkLst>
          <pc:docMk/>
          <pc:sldMk cId="0" sldId="267"/>
        </pc:sldMkLst>
        <pc:spChg chg="mod">
          <ac:chgData name="Anna Klintbo" userId="ceeb260b-5ff6-4bd9-a4d8-c72546ce536d" providerId="ADAL" clId="{AD02E5F0-6E86-48B0-B8FC-A1DFCA84EEA0}" dt="2024-10-04T15:50:31.463" v="68" actId="20577"/>
          <ac:spMkLst>
            <pc:docMk/>
            <pc:sldMk cId="0" sldId="267"/>
            <ac:spMk id="216" creationId="{00000000-0000-0000-0000-000000000000}"/>
          </ac:spMkLst>
        </pc:spChg>
      </pc:sldChg>
      <pc:sldChg chg="delSp modSp mod">
        <pc:chgData name="Anna Klintbo" userId="ceeb260b-5ff6-4bd9-a4d8-c72546ce536d" providerId="ADAL" clId="{AD02E5F0-6E86-48B0-B8FC-A1DFCA84EEA0}" dt="2024-10-04T15:52:36.517" v="166"/>
        <pc:sldMkLst>
          <pc:docMk/>
          <pc:sldMk cId="0" sldId="268"/>
        </pc:sldMkLst>
        <pc:spChg chg="mod">
          <ac:chgData name="Anna Klintbo" userId="ceeb260b-5ff6-4bd9-a4d8-c72546ce536d" providerId="ADAL" clId="{AD02E5F0-6E86-48B0-B8FC-A1DFCA84EEA0}" dt="2024-10-04T15:52:00.151" v="141" actId="20577"/>
          <ac:spMkLst>
            <pc:docMk/>
            <pc:sldMk cId="0" sldId="268"/>
            <ac:spMk id="2" creationId="{A85F6444-AE29-4AFA-ABD6-F899DDC359A9}"/>
          </ac:spMkLst>
        </pc:spChg>
        <pc:spChg chg="mod">
          <ac:chgData name="Anna Klintbo" userId="ceeb260b-5ff6-4bd9-a4d8-c72546ce536d" providerId="ADAL" clId="{AD02E5F0-6E86-48B0-B8FC-A1DFCA84EEA0}" dt="2024-10-04T15:52:02.665" v="142" actId="20577"/>
          <ac:spMkLst>
            <pc:docMk/>
            <pc:sldMk cId="0" sldId="268"/>
            <ac:spMk id="3" creationId="{3F265B96-B731-88C1-E9C6-439B06D95062}"/>
          </ac:spMkLst>
        </pc:spChg>
        <pc:spChg chg="mod">
          <ac:chgData name="Anna Klintbo" userId="ceeb260b-5ff6-4bd9-a4d8-c72546ce536d" providerId="ADAL" clId="{AD02E5F0-6E86-48B0-B8FC-A1DFCA84EEA0}" dt="2024-10-04T15:51:04.354" v="86" actId="20577"/>
          <ac:spMkLst>
            <pc:docMk/>
            <pc:sldMk cId="0" sldId="268"/>
            <ac:spMk id="233" creationId="{00000000-0000-0000-0000-000000000000}"/>
          </ac:spMkLst>
        </pc:spChg>
        <pc:spChg chg="del mod">
          <ac:chgData name="Anna Klintbo" userId="ceeb260b-5ff6-4bd9-a4d8-c72546ce536d" providerId="ADAL" clId="{AD02E5F0-6E86-48B0-B8FC-A1DFCA84EEA0}" dt="2024-10-04T15:52:26.081" v="161"/>
          <ac:spMkLst>
            <pc:docMk/>
            <pc:sldMk cId="0" sldId="268"/>
            <ac:spMk id="234" creationId="{00000000-0000-0000-0000-000000000000}"/>
          </ac:spMkLst>
        </pc:spChg>
        <pc:spChg chg="mod">
          <ac:chgData name="Anna Klintbo" userId="ceeb260b-5ff6-4bd9-a4d8-c72546ce536d" providerId="ADAL" clId="{AD02E5F0-6E86-48B0-B8FC-A1DFCA84EEA0}" dt="2024-10-04T15:52:36.105" v="164" actId="20577"/>
          <ac:spMkLst>
            <pc:docMk/>
            <pc:sldMk cId="0" sldId="268"/>
            <ac:spMk id="235" creationId="{00000000-0000-0000-0000-000000000000}"/>
          </ac:spMkLst>
        </pc:spChg>
        <pc:spChg chg="del mod">
          <ac:chgData name="Anna Klintbo" userId="ceeb260b-5ff6-4bd9-a4d8-c72546ce536d" providerId="ADAL" clId="{AD02E5F0-6E86-48B0-B8FC-A1DFCA84EEA0}" dt="2024-10-04T15:52:36.517" v="166"/>
          <ac:spMkLst>
            <pc:docMk/>
            <pc:sldMk cId="0" sldId="268"/>
            <ac:spMk id="236" creationId="{00000000-0000-0000-0000-000000000000}"/>
          </ac:spMkLst>
        </pc:spChg>
        <pc:spChg chg="mod">
          <ac:chgData name="Anna Klintbo" userId="ceeb260b-5ff6-4bd9-a4d8-c72546ce536d" providerId="ADAL" clId="{AD02E5F0-6E86-48B0-B8FC-A1DFCA84EEA0}" dt="2024-10-04T15:52:29.282" v="162" actId="1076"/>
          <ac:spMkLst>
            <pc:docMk/>
            <pc:sldMk cId="0" sldId="268"/>
            <ac:spMk id="237" creationId="{00000000-0000-0000-0000-000000000000}"/>
          </ac:spMkLst>
        </pc:spChg>
      </pc:sldChg>
      <pc:sldChg chg="del">
        <pc:chgData name="Anna Klintbo" userId="ceeb260b-5ff6-4bd9-a4d8-c72546ce536d" providerId="ADAL" clId="{AD02E5F0-6E86-48B0-B8FC-A1DFCA84EEA0}" dt="2024-10-04T15:50:09.289" v="64" actId="2696"/>
        <pc:sldMkLst>
          <pc:docMk/>
          <pc:sldMk cId="1624155462" sldId="275"/>
        </pc:sldMkLst>
      </pc:sldChg>
    </pc:docChg>
  </pc:docChgLst>
  <pc:docChgLst>
    <pc:chgData name="Maria H Oppman" userId="5233fdb161deb111" providerId="LiveId" clId="{642D775E-A69A-CF46-AAF3-BBDB2D09AD1A}"/>
    <pc:docChg chg="modSld">
      <pc:chgData name="Maria H Oppman" userId="5233fdb161deb111" providerId="LiveId" clId="{642D775E-A69A-CF46-AAF3-BBDB2D09AD1A}" dt="2024-10-08T06:37:41.879" v="0" actId="1076"/>
      <pc:docMkLst>
        <pc:docMk/>
      </pc:docMkLst>
      <pc:sldChg chg="modSp">
        <pc:chgData name="Maria H Oppman" userId="5233fdb161deb111" providerId="LiveId" clId="{642D775E-A69A-CF46-AAF3-BBDB2D09AD1A}" dt="2024-10-08T06:37:41.879" v="0" actId="1076"/>
        <pc:sldMkLst>
          <pc:docMk/>
          <pc:sldMk cId="3253601941" sldId="274"/>
        </pc:sldMkLst>
        <pc:spChg chg="mod">
          <ac:chgData name="Maria H Oppman" userId="5233fdb161deb111" providerId="LiveId" clId="{642D775E-A69A-CF46-AAF3-BBDB2D09AD1A}" dt="2024-10-08T06:37:41.879" v="0" actId="1076"/>
          <ac:spMkLst>
            <pc:docMk/>
            <pc:sldMk cId="3253601941" sldId="274"/>
            <ac:spMk id="124" creationId="{00000000-0000-0000-0000-000000000000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0-08T08:38:51.650" idx="1">
    <p:pos x="6936" y="431"/>
    <p:text>Ska vi skapa en lagkassa att ha tex att kunna köpa fika/ frukt vid längre bortamatcher samt sundsvall cup?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sv-SE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6" name="Google Shape;10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p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f55712616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gf557126169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2" name="Google Shape;122;gf557126169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f55712616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gf557126169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2" name="Google Shape;122;gf557126169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6670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1" name="Google Shape;16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f69b21c3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f69b21c37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f69b21c373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f69b21c373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gf69b21c373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sv-SE" dirty="0"/>
              <a:t>. </a:t>
            </a: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4" name="Google Shape;244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1" name="Google Shape;251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f69b21c373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gf69b21c373_0_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/>
              <a:t>Medlemsskap = försäkring</a:t>
            </a:r>
            <a:endParaRPr/>
          </a:p>
        </p:txBody>
      </p:sp>
      <p:sp>
        <p:nvSpPr>
          <p:cNvPr id="268" name="Google Shape;268;gf69b21c373_0_8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9" name="Google Shape;279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14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bild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innehåll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vsnittsrubrik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vå delar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ämförelse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ast rubrik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med bildtex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ed bildtex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lodrät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ät rubrik och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7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6024154" y="2973422"/>
            <a:ext cx="5748464" cy="2889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sv-SE" sz="4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Föräldramöte F</a:t>
            </a:r>
            <a:r>
              <a:rPr lang="sv-SE" sz="4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sz="4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sv-SE" sz="4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Handboll</a:t>
            </a:r>
            <a:endParaRPr sz="4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9382" y="1287005"/>
            <a:ext cx="4047843" cy="2915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 descr="En bild som visar bord&#10;&#10;Automatiskt genererad beskrivning"/>
          <p:cNvPicPr preferRelativeResize="0"/>
          <p:nvPr/>
        </p:nvPicPr>
        <p:blipFill rotWithShape="1">
          <a:blip r:embed="rId4">
            <a:alphaModFix/>
          </a:blip>
          <a:srcRect l="8811" r="16237"/>
          <a:stretch/>
        </p:blipFill>
        <p:spPr>
          <a:xfrm>
            <a:off x="8145857" y="700114"/>
            <a:ext cx="1608667" cy="227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/>
          <p:nvPr/>
        </p:nvSpPr>
        <p:spPr>
          <a:xfrm>
            <a:off x="11772897" y="0"/>
            <a:ext cx="209551" cy="6857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2316299" y="930110"/>
            <a:ext cx="8919000" cy="498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Funktioner runt laget idag…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Ledare</a:t>
            </a:r>
            <a:b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Björn Eriksson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Elin Johansson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Maria </a:t>
            </a:r>
            <a:r>
              <a:rPr lang="sv-SE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Oppman</a:t>
            </a:r>
            <a:endParaRPr lang="sv-SE"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Anna Klintbo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Presentation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Namn på förälder + barnets namn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/>
          <p:nvPr/>
        </p:nvSpPr>
        <p:spPr>
          <a:xfrm>
            <a:off x="10814755" y="0"/>
            <a:ext cx="778934" cy="14674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39" descr="Handboll - Aspero Idrottsgymnasium"/>
          <p:cNvPicPr preferRelativeResize="0"/>
          <p:nvPr/>
        </p:nvPicPr>
        <p:blipFill rotWithShape="1">
          <a:blip r:embed="rId3">
            <a:alphaModFix/>
          </a:blip>
          <a:srcRect t="7482" b="814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39"/>
          <p:cNvSpPr txBox="1"/>
          <p:nvPr/>
        </p:nvSpPr>
        <p:spPr>
          <a:xfrm>
            <a:off x="6625200" y="4311050"/>
            <a:ext cx="49590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F12 2024/2025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f557126169_0_0"/>
          <p:cNvSpPr txBox="1"/>
          <p:nvPr/>
        </p:nvSpPr>
        <p:spPr>
          <a:xfrm>
            <a:off x="1435255" y="946628"/>
            <a:ext cx="9379500" cy="218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 2024/2025</a:t>
            </a:r>
            <a:br>
              <a:rPr lang="sv-SE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sv-SE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gf557126169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f557126169_0_0"/>
          <p:cNvSpPr/>
          <p:nvPr/>
        </p:nvSpPr>
        <p:spPr>
          <a:xfrm>
            <a:off x="10814755" y="0"/>
            <a:ext cx="778800" cy="1467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9BF20B24-DCF4-DB13-D970-480F43412444}"/>
              </a:ext>
            </a:extLst>
          </p:cNvPr>
          <p:cNvSpPr txBox="1"/>
          <p:nvPr/>
        </p:nvSpPr>
        <p:spPr>
          <a:xfrm>
            <a:off x="2355884" y="450715"/>
            <a:ext cx="7019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b="1" dirty="0"/>
              <a:t>Vill vi åka på Sundsvall cup? Finansiering av gästkorten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72F8B88-E3BF-CEA3-2D5E-BA4A25F51E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259" y="1077102"/>
            <a:ext cx="6429375" cy="55435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f557126169_0_0"/>
          <p:cNvSpPr txBox="1"/>
          <p:nvPr/>
        </p:nvSpPr>
        <p:spPr>
          <a:xfrm>
            <a:off x="1631164" y="684792"/>
            <a:ext cx="9379500" cy="329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lang="sv-SE" sz="36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Lagkassa</a:t>
            </a:r>
            <a:br>
              <a:rPr lang="sv-SE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sv-SE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gf557126169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f557126169_0_0"/>
          <p:cNvSpPr/>
          <p:nvPr/>
        </p:nvSpPr>
        <p:spPr>
          <a:xfrm>
            <a:off x="10814755" y="0"/>
            <a:ext cx="778800" cy="1467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3601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7" descr="Handboll - Aspero Idrottsgymnasium"/>
          <p:cNvPicPr preferRelativeResize="0"/>
          <p:nvPr/>
        </p:nvPicPr>
        <p:blipFill rotWithShape="1">
          <a:blip r:embed="rId3">
            <a:alphaModFix/>
          </a:blip>
          <a:srcRect t="7482" b="814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7"/>
          <p:cNvSpPr txBox="1"/>
          <p:nvPr/>
        </p:nvSpPr>
        <p:spPr>
          <a:xfrm>
            <a:off x="6112932" y="2929466"/>
            <a:ext cx="6079068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Många gör lite tillsammans gör vi mycket!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2" name="Google Shape;192;p8"/>
          <p:cNvCxnSpPr/>
          <p:nvPr/>
        </p:nvCxnSpPr>
        <p:spPr>
          <a:xfrm rot="10800000">
            <a:off x="7981749" y="3503425"/>
            <a:ext cx="1701900" cy="330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3" name="Google Shape;193;p8"/>
          <p:cNvCxnSpPr>
            <a:endCxn id="194" idx="4"/>
          </p:cNvCxnSpPr>
          <p:nvPr/>
        </p:nvCxnSpPr>
        <p:spPr>
          <a:xfrm rot="10800000" flipH="1">
            <a:off x="6376850" y="4482027"/>
            <a:ext cx="323700" cy="8385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5" name="Google Shape;195;p8"/>
          <p:cNvCxnSpPr/>
          <p:nvPr/>
        </p:nvCxnSpPr>
        <p:spPr>
          <a:xfrm rot="10800000" flipH="1">
            <a:off x="3611813" y="4084273"/>
            <a:ext cx="1919095" cy="1060888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6" name="Google Shape;196;p8"/>
          <p:cNvCxnSpPr/>
          <p:nvPr/>
        </p:nvCxnSpPr>
        <p:spPr>
          <a:xfrm>
            <a:off x="8102705" y="4154084"/>
            <a:ext cx="1324484" cy="1193859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7" name="Google Shape;197;p8"/>
          <p:cNvCxnSpPr>
            <a:stCxn id="198" idx="3"/>
            <a:endCxn id="194" idx="7"/>
          </p:cNvCxnSpPr>
          <p:nvPr/>
        </p:nvCxnSpPr>
        <p:spPr>
          <a:xfrm flipH="1">
            <a:off x="8174565" y="2126236"/>
            <a:ext cx="939600" cy="6693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9" name="Google Shape;199;p8"/>
          <p:cNvCxnSpPr/>
          <p:nvPr/>
        </p:nvCxnSpPr>
        <p:spPr>
          <a:xfrm>
            <a:off x="3245050" y="3424275"/>
            <a:ext cx="1824900" cy="945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0" name="Google Shape;200;p8"/>
          <p:cNvCxnSpPr>
            <a:stCxn id="201" idx="4"/>
          </p:cNvCxnSpPr>
          <p:nvPr/>
        </p:nvCxnSpPr>
        <p:spPr>
          <a:xfrm>
            <a:off x="6500775" y="1990425"/>
            <a:ext cx="74100" cy="8019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2" name="Google Shape;202;p8"/>
          <p:cNvSpPr/>
          <p:nvPr/>
        </p:nvSpPr>
        <p:spPr>
          <a:xfrm>
            <a:off x="4693325" y="5206461"/>
            <a:ext cx="2878500" cy="1516800"/>
          </a:xfrm>
          <a:prstGeom prst="ellipse">
            <a:avLst/>
          </a:prstGeom>
          <a:gradFill>
            <a:gsLst>
              <a:gs pos="0">
                <a:srgbClr val="81D2FF"/>
              </a:gs>
              <a:gs pos="50000">
                <a:srgbClr val="B3E1FF"/>
              </a:gs>
              <a:gs pos="100000">
                <a:srgbClr val="DAEFFF"/>
              </a:gs>
            </a:gsLst>
            <a:lin ang="189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sv-SE" sz="2000"/>
              <a:t>Lagledare/ kommunikation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8"/>
          <p:cNvSpPr/>
          <p:nvPr/>
        </p:nvSpPr>
        <p:spPr>
          <a:xfrm>
            <a:off x="126519" y="410626"/>
            <a:ext cx="3485293" cy="1621399"/>
          </a:xfrm>
          <a:prstGeom prst="ellipse">
            <a:avLst/>
          </a:prstGeom>
          <a:gradFill>
            <a:gsLst>
              <a:gs pos="0">
                <a:srgbClr val="770000"/>
              </a:gs>
              <a:gs pos="50000">
                <a:srgbClr val="AC0000"/>
              </a:gs>
              <a:gs pos="100000">
                <a:srgbClr val="CE0000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Föreningsstyrelse Sävar IK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4" name="Google Shape;204;p8"/>
          <p:cNvCxnSpPr/>
          <p:nvPr/>
        </p:nvCxnSpPr>
        <p:spPr>
          <a:xfrm>
            <a:off x="3380086" y="1753526"/>
            <a:ext cx="1481752" cy="1018057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94" name="Google Shape;194;p8"/>
          <p:cNvSpPr/>
          <p:nvPr/>
        </p:nvSpPr>
        <p:spPr>
          <a:xfrm>
            <a:off x="4615952" y="2506223"/>
            <a:ext cx="4169197" cy="1975804"/>
          </a:xfrm>
          <a:prstGeom prst="ellipse">
            <a:avLst/>
          </a:prstGeom>
          <a:gradFill>
            <a:gsLst>
              <a:gs pos="0">
                <a:srgbClr val="770000"/>
              </a:gs>
              <a:gs pos="50000">
                <a:srgbClr val="AC0000"/>
              </a:gs>
              <a:gs pos="100000">
                <a:srgbClr val="CE0000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Handbollsstyrelsen </a:t>
            </a:r>
            <a:r>
              <a:rPr lang="sv-SE" sz="2000" b="1">
                <a:solidFill>
                  <a:schemeClr val="lt1"/>
                </a:solidFill>
              </a:rPr>
              <a:t>-A</a:t>
            </a: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nsvarsområden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7"/>
              <a:buFont typeface="Calibri"/>
              <a:buNone/>
            </a:pPr>
            <a:endParaRPr sz="14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8377786" y="4838446"/>
            <a:ext cx="2950240" cy="1579924"/>
          </a:xfrm>
          <a:prstGeom prst="ellipse">
            <a:avLst/>
          </a:prstGeom>
          <a:gradFill>
            <a:gsLst>
              <a:gs pos="0">
                <a:srgbClr val="C0C093"/>
              </a:gs>
              <a:gs pos="50000">
                <a:srgbClr val="D6D6BE"/>
              </a:gs>
              <a:gs pos="100000">
                <a:srgbClr val="EBEBDF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Sponsor och </a:t>
            </a:r>
            <a:r>
              <a:rPr lang="sv-SE" sz="2000">
                <a:solidFill>
                  <a:schemeClr val="dk1"/>
                </a:solidFill>
              </a:rPr>
              <a:t>försäljning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918679" y="4614717"/>
            <a:ext cx="2968787" cy="1620832"/>
          </a:xfrm>
          <a:prstGeom prst="ellipse">
            <a:avLst/>
          </a:prstGeom>
          <a:gradFill>
            <a:gsLst>
              <a:gs pos="0">
                <a:srgbClr val="8C8C8C"/>
              </a:gs>
              <a:gs pos="50000">
                <a:srgbClr val="CACACA"/>
              </a:gs>
              <a:gs pos="100000">
                <a:srgbClr val="F2F2F2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Kläder &amp; material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8695825" y="880475"/>
            <a:ext cx="2856600" cy="1459500"/>
          </a:xfrm>
          <a:prstGeom prst="ellipse">
            <a:avLst/>
          </a:prstGeom>
          <a:gradFill>
            <a:gsLst>
              <a:gs pos="0">
                <a:srgbClr val="956B6B"/>
              </a:gs>
              <a:gs pos="50000">
                <a:srgbClr val="D99A9A"/>
              </a:gs>
              <a:gs pos="100000">
                <a:srgbClr val="FFBABA"/>
              </a:gs>
            </a:gsLst>
            <a:lin ang="135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Logistik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594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627950" y="2631400"/>
            <a:ext cx="3099600" cy="1391700"/>
          </a:xfrm>
          <a:prstGeom prst="ellipse">
            <a:avLst/>
          </a:prstGeom>
          <a:gradFill>
            <a:gsLst>
              <a:gs pos="0">
                <a:srgbClr val="FFDE7E"/>
              </a:gs>
              <a:gs pos="50000">
                <a:srgbClr val="FFE9B1"/>
              </a:gs>
              <a:gs pos="100000">
                <a:srgbClr val="FFF2D9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>
                <a:solidFill>
                  <a:schemeClr val="dk1"/>
                </a:solidFill>
              </a:rPr>
              <a:t>Arbeten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594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8"/>
          <p:cNvSpPr/>
          <p:nvPr/>
        </p:nvSpPr>
        <p:spPr>
          <a:xfrm>
            <a:off x="4894725" y="410625"/>
            <a:ext cx="3212100" cy="1579800"/>
          </a:xfrm>
          <a:prstGeom prst="ellipse">
            <a:avLst/>
          </a:prstGeom>
          <a:gradFill>
            <a:gsLst>
              <a:gs pos="0">
                <a:srgbClr val="95AACD"/>
              </a:gs>
              <a:gs pos="50000">
                <a:srgbClr val="BFCADF"/>
              </a:gs>
              <a:gs pos="100000">
                <a:srgbClr val="E0E5EE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Tränare/tävling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9111973" y="2909873"/>
            <a:ext cx="2856600" cy="1358700"/>
          </a:xfrm>
          <a:prstGeom prst="ellipse">
            <a:avLst/>
          </a:prstGeom>
          <a:gradFill>
            <a:gsLst>
              <a:gs pos="0">
                <a:srgbClr val="BDF295"/>
              </a:gs>
              <a:gs pos="50000">
                <a:srgbClr val="D5F5BE"/>
              </a:gs>
              <a:gs pos="100000">
                <a:srgbClr val="EAFADE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Sammandrag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f69b21c373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gf69b21c373_0_0"/>
          <p:cNvSpPr/>
          <p:nvPr/>
        </p:nvSpPr>
        <p:spPr>
          <a:xfrm>
            <a:off x="10814755" y="0"/>
            <a:ext cx="778800" cy="1467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f69b21c373_0_0"/>
          <p:cNvSpPr txBox="1"/>
          <p:nvPr/>
        </p:nvSpPr>
        <p:spPr>
          <a:xfrm>
            <a:off x="1834300" y="1229175"/>
            <a:ext cx="10080300" cy="31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Föräldrateam F12</a:t>
            </a:r>
            <a:endParaRPr sz="36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Viktigt att kunna välja, </a:t>
            </a:r>
            <a:r>
              <a:rPr lang="sv-SE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valfrihet.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▪"/>
            </a:pPr>
            <a:r>
              <a:rPr lang="sv-SE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Från nu till nästa säsong startar.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▪"/>
            </a:pPr>
            <a:r>
              <a:rPr lang="sv-SE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Olika lag är sammankallande till olika områden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Många gör lite men tillsammans gör vi mycket! </a:t>
            </a:r>
            <a:r>
              <a:rPr lang="sv-SE" sz="28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Roligare! </a:t>
            </a:r>
            <a:endParaRPr sz="2800" b="1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gf69b21c373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5050" y="4769473"/>
            <a:ext cx="2555775" cy="192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f69b21c373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69225" y="4769475"/>
            <a:ext cx="2272825" cy="200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" name="Google Shape;169;p38"/>
          <p:cNvCxnSpPr/>
          <p:nvPr/>
        </p:nvCxnSpPr>
        <p:spPr>
          <a:xfrm flipH="1">
            <a:off x="8331452" y="2602015"/>
            <a:ext cx="1258850" cy="392049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0" name="Google Shape;170;p38"/>
          <p:cNvCxnSpPr/>
          <p:nvPr/>
        </p:nvCxnSpPr>
        <p:spPr>
          <a:xfrm rot="10800000" flipH="1">
            <a:off x="4645932" y="4032459"/>
            <a:ext cx="1405448" cy="1536203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1" name="Google Shape;171;p38"/>
          <p:cNvCxnSpPr/>
          <p:nvPr/>
        </p:nvCxnSpPr>
        <p:spPr>
          <a:xfrm rot="10800000" flipH="1">
            <a:off x="3157497" y="4084273"/>
            <a:ext cx="2373411" cy="5210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2" name="Google Shape;172;p38"/>
          <p:cNvCxnSpPr/>
          <p:nvPr/>
        </p:nvCxnSpPr>
        <p:spPr>
          <a:xfrm>
            <a:off x="8102705" y="4154084"/>
            <a:ext cx="1663800" cy="13818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3" name="Google Shape;173;p38"/>
          <p:cNvCxnSpPr/>
          <p:nvPr/>
        </p:nvCxnSpPr>
        <p:spPr>
          <a:xfrm>
            <a:off x="7093825" y="4320450"/>
            <a:ext cx="126600" cy="12411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4" name="Google Shape;174;p38"/>
          <p:cNvCxnSpPr/>
          <p:nvPr/>
        </p:nvCxnSpPr>
        <p:spPr>
          <a:xfrm>
            <a:off x="3268161" y="3183273"/>
            <a:ext cx="1801697" cy="335365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5" name="Google Shape;175;p38"/>
          <p:cNvCxnSpPr/>
          <p:nvPr/>
        </p:nvCxnSpPr>
        <p:spPr>
          <a:xfrm rot="10800000">
            <a:off x="6811193" y="3055431"/>
            <a:ext cx="2728415" cy="1098653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6" name="Google Shape;176;p38"/>
          <p:cNvSpPr/>
          <p:nvPr/>
        </p:nvSpPr>
        <p:spPr>
          <a:xfrm>
            <a:off x="2827642" y="5136110"/>
            <a:ext cx="2878578" cy="1516750"/>
          </a:xfrm>
          <a:prstGeom prst="ellipse">
            <a:avLst/>
          </a:prstGeom>
          <a:gradFill>
            <a:gsLst>
              <a:gs pos="0">
                <a:srgbClr val="81D2FF"/>
              </a:gs>
              <a:gs pos="50000">
                <a:srgbClr val="B3E1FF"/>
              </a:gs>
              <a:gs pos="100000">
                <a:srgbClr val="DAEFFF"/>
              </a:gs>
            </a:gsLst>
            <a:lin ang="189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sv-SE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Lagledare/</a:t>
            </a:r>
            <a:br>
              <a:rPr lang="sv-SE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Kommunikation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/>
              <a:t>- </a:t>
            </a:r>
            <a:r>
              <a:rPr lang="sv-SE" sz="1200" dirty="0" err="1"/>
              <a:t>Sportsadmin</a:t>
            </a:r>
            <a:endParaRPr sz="1200" dirty="0"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/>
              <a:t>- Hemsida</a:t>
            </a:r>
            <a:endParaRPr sz="12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8"/>
          <p:cNvSpPr/>
          <p:nvPr/>
        </p:nvSpPr>
        <p:spPr>
          <a:xfrm>
            <a:off x="9125773" y="5241160"/>
            <a:ext cx="2856600" cy="1358700"/>
          </a:xfrm>
          <a:prstGeom prst="ellipse">
            <a:avLst/>
          </a:prstGeom>
          <a:gradFill>
            <a:gsLst>
              <a:gs pos="0">
                <a:srgbClr val="BDF295"/>
              </a:gs>
              <a:gs pos="50000">
                <a:srgbClr val="D5F5BE"/>
              </a:gs>
              <a:gs pos="100000">
                <a:srgbClr val="EAFADE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Sammandrag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>
                <a:solidFill>
                  <a:schemeClr val="dk1"/>
                </a:solidFill>
              </a:rPr>
              <a:t>- Matchvärd</a:t>
            </a:r>
            <a:endParaRPr sz="1200" dirty="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>
                <a:solidFill>
                  <a:schemeClr val="dk1"/>
                </a:solidFill>
              </a:rPr>
              <a:t>-Fika</a:t>
            </a:r>
            <a:endParaRPr sz="1200" dirty="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>
                <a:solidFill>
                  <a:schemeClr val="dk1"/>
                </a:solidFill>
              </a:rPr>
              <a:t>-Sekretariat</a:t>
            </a:r>
            <a:endParaRPr sz="1200" dirty="0">
              <a:solidFill>
                <a:schemeClr val="dk1"/>
              </a:solidFill>
            </a:endParaRPr>
          </a:p>
          <a:p>
            <a:pPr marL="457200" marR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 sz="1200" dirty="0">
                <a:solidFill>
                  <a:schemeClr val="dk1"/>
                </a:solidFill>
              </a:rPr>
              <a:t>-Valborgscafé</a:t>
            </a:r>
            <a:endParaRPr lang="sv-SE"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  <a:p>
            <a:pPr algn="ctr">
              <a:buClr>
                <a:schemeClr val="dk1"/>
              </a:buClr>
              <a:buSzPts val="1067"/>
            </a:pPr>
            <a:endParaRPr lang="sv-SE" sz="1067" dirty="0"/>
          </a:p>
        </p:txBody>
      </p:sp>
      <p:sp>
        <p:nvSpPr>
          <p:cNvPr id="178" name="Google Shape;178;p38"/>
          <p:cNvSpPr/>
          <p:nvPr/>
        </p:nvSpPr>
        <p:spPr>
          <a:xfrm>
            <a:off x="44381" y="475239"/>
            <a:ext cx="3734434" cy="1621399"/>
          </a:xfrm>
          <a:prstGeom prst="ellipse">
            <a:avLst/>
          </a:prstGeom>
          <a:gradFill>
            <a:gsLst>
              <a:gs pos="0">
                <a:srgbClr val="770000"/>
              </a:gs>
              <a:gs pos="50000">
                <a:srgbClr val="AC0000"/>
              </a:gs>
              <a:gs pos="100000">
                <a:srgbClr val="CE0000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Handbollsstyrelsen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9" name="Google Shape;179;p38"/>
          <p:cNvCxnSpPr/>
          <p:nvPr/>
        </p:nvCxnSpPr>
        <p:spPr>
          <a:xfrm>
            <a:off x="3668257" y="1869475"/>
            <a:ext cx="1274373" cy="832094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80" name="Google Shape;180;p38"/>
          <p:cNvSpPr/>
          <p:nvPr/>
        </p:nvSpPr>
        <p:spPr>
          <a:xfrm>
            <a:off x="4615952" y="2506223"/>
            <a:ext cx="4169197" cy="1975804"/>
          </a:xfrm>
          <a:prstGeom prst="ellipse">
            <a:avLst/>
          </a:prstGeom>
          <a:gradFill>
            <a:gsLst>
              <a:gs pos="0">
                <a:srgbClr val="770000"/>
              </a:gs>
              <a:gs pos="50000">
                <a:srgbClr val="AC0000"/>
              </a:gs>
              <a:gs pos="100000">
                <a:srgbClr val="CE0000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Lag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7"/>
              <a:buFont typeface="Calibri"/>
              <a:buNone/>
            </a:pPr>
            <a:endParaRPr sz="14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38"/>
          <p:cNvSpPr/>
          <p:nvPr/>
        </p:nvSpPr>
        <p:spPr>
          <a:xfrm>
            <a:off x="5940882" y="5130532"/>
            <a:ext cx="2950200" cy="1579800"/>
          </a:xfrm>
          <a:prstGeom prst="ellipse">
            <a:avLst/>
          </a:prstGeom>
          <a:gradFill>
            <a:gsLst>
              <a:gs pos="0">
                <a:srgbClr val="C0C093"/>
              </a:gs>
              <a:gs pos="50000">
                <a:srgbClr val="D6D6BE"/>
              </a:gs>
              <a:gs pos="100000">
                <a:srgbClr val="EBEBDF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chemeClr val="dk1"/>
              </a:buClr>
              <a:buSzPts val="1333"/>
            </a:pPr>
            <a:r>
              <a:rPr lang="sv-SE" sz="2000" dirty="0">
                <a:solidFill>
                  <a:schemeClr val="dk1"/>
                </a:solidFill>
              </a:rPr>
              <a:t>Försäljning </a:t>
            </a:r>
            <a:endParaRPr sz="20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200" dirty="0">
                <a:solidFill>
                  <a:schemeClr val="dk1"/>
                </a:solidFill>
              </a:rPr>
              <a:t>- Samordna sektionens och lagets försäljningar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r>
              <a:rPr lang="sv-SE" sz="1050"/>
              <a:t> Sammankallande</a:t>
            </a: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8"/>
          <p:cNvSpPr/>
          <p:nvPr/>
        </p:nvSpPr>
        <p:spPr>
          <a:xfrm>
            <a:off x="510796" y="3940597"/>
            <a:ext cx="2968787" cy="1620832"/>
          </a:xfrm>
          <a:prstGeom prst="ellipse">
            <a:avLst/>
          </a:prstGeom>
          <a:gradFill>
            <a:gsLst>
              <a:gs pos="0">
                <a:srgbClr val="8C8C8C"/>
              </a:gs>
              <a:gs pos="50000">
                <a:srgbClr val="CACACA"/>
              </a:gs>
              <a:gs pos="100000">
                <a:srgbClr val="F2F2F2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Kläder &amp; material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200" dirty="0">
                <a:solidFill>
                  <a:schemeClr val="dk1"/>
                </a:solidFill>
              </a:rPr>
              <a:t>-Samordna match- och träningskläder, förråd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8"/>
          <p:cNvSpPr/>
          <p:nvPr/>
        </p:nvSpPr>
        <p:spPr>
          <a:xfrm>
            <a:off x="9441580" y="3511764"/>
            <a:ext cx="2632200" cy="1459500"/>
          </a:xfrm>
          <a:prstGeom prst="ellipse">
            <a:avLst/>
          </a:prstGeom>
          <a:gradFill>
            <a:gsLst>
              <a:gs pos="0">
                <a:srgbClr val="956B6B"/>
              </a:gs>
              <a:gs pos="50000">
                <a:srgbClr val="D99A9A"/>
              </a:gs>
              <a:gs pos="100000">
                <a:srgbClr val="FFBABA"/>
              </a:gs>
            </a:gsLst>
            <a:lin ang="135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Logistik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>
                <a:solidFill>
                  <a:schemeClr val="dk1"/>
                </a:solidFill>
              </a:rPr>
              <a:t>      - Bokning </a:t>
            </a:r>
            <a:r>
              <a:rPr lang="sv-SE" sz="1200">
                <a:solidFill>
                  <a:schemeClr val="dk1"/>
                </a:solidFill>
              </a:rPr>
              <a:t>av resor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594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8"/>
          <p:cNvSpPr/>
          <p:nvPr/>
        </p:nvSpPr>
        <p:spPr>
          <a:xfrm>
            <a:off x="501543" y="2359645"/>
            <a:ext cx="3056700" cy="1391700"/>
          </a:xfrm>
          <a:prstGeom prst="ellipse">
            <a:avLst/>
          </a:prstGeom>
          <a:gradFill>
            <a:gsLst>
              <a:gs pos="0">
                <a:srgbClr val="FFDE7E"/>
              </a:gs>
              <a:gs pos="50000">
                <a:srgbClr val="FFE9B1"/>
              </a:gs>
              <a:gs pos="100000">
                <a:srgbClr val="FFF2D9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chemeClr val="dk1"/>
              </a:buClr>
              <a:buSzPts val="1333"/>
            </a:pPr>
            <a:r>
              <a:rPr lang="sv-SE" sz="2000" dirty="0">
                <a:solidFill>
                  <a:schemeClr val="dk1"/>
                </a:solidFill>
              </a:rPr>
              <a:t>Arbete</a:t>
            </a:r>
            <a:br>
              <a:rPr lang="sv-SE" sz="2000" dirty="0">
                <a:solidFill>
                  <a:schemeClr val="dk1"/>
                </a:solidFill>
              </a:rPr>
            </a:br>
            <a:r>
              <a:rPr lang="sv-SE" sz="1200" dirty="0">
                <a:solidFill>
                  <a:schemeClr val="dk1"/>
                </a:solidFill>
              </a:rPr>
              <a:t>- Samordna arbeten  </a:t>
            </a:r>
            <a:endParaRPr lang="sv-SE"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7965" marR="0" lvl="0" indent="-16065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" name="Google Shape;185;p38"/>
          <p:cNvSpPr/>
          <p:nvPr/>
        </p:nvSpPr>
        <p:spPr>
          <a:xfrm>
            <a:off x="9032064" y="1849076"/>
            <a:ext cx="2950200" cy="1579800"/>
          </a:xfrm>
          <a:prstGeom prst="ellipse">
            <a:avLst/>
          </a:prstGeom>
          <a:gradFill>
            <a:gsLst>
              <a:gs pos="0">
                <a:srgbClr val="95AACD"/>
              </a:gs>
              <a:gs pos="50000">
                <a:srgbClr val="BFCADF"/>
              </a:gs>
              <a:gs pos="100000">
                <a:srgbClr val="E0E5EE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Tränare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200" dirty="0">
                <a:solidFill>
                  <a:schemeClr val="dk1"/>
                </a:solidFill>
              </a:rPr>
              <a:t>- Planerar och leder träningar och matcher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8"/>
          <p:cNvSpPr txBox="1"/>
          <p:nvPr/>
        </p:nvSpPr>
        <p:spPr>
          <a:xfrm>
            <a:off x="4136579" y="1058293"/>
            <a:ext cx="60960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67"/>
              <a:buFont typeface="Calibri"/>
              <a:buNone/>
            </a:pPr>
            <a:r>
              <a:rPr lang="sv-SE" sz="40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Föräldrateam handbollslag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32575" y="173375"/>
            <a:ext cx="1801700" cy="1592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f69b21c373_0_50"/>
          <p:cNvSpPr/>
          <p:nvPr/>
        </p:nvSpPr>
        <p:spPr>
          <a:xfrm>
            <a:off x="6716900" y="1650775"/>
            <a:ext cx="2014500" cy="1088700"/>
          </a:xfrm>
          <a:prstGeom prst="ellipse">
            <a:avLst/>
          </a:prstGeom>
          <a:gradFill>
            <a:gsLst>
              <a:gs pos="0">
                <a:srgbClr val="81D2FF"/>
              </a:gs>
              <a:gs pos="50000">
                <a:srgbClr val="B3E1FF"/>
              </a:gs>
              <a:gs pos="100000">
                <a:srgbClr val="DAEFFF"/>
              </a:gs>
            </a:gsLst>
            <a:lin ang="18900044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br>
              <a:rPr lang="sv-SE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Kommunikation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00" dirty="0"/>
          </a:p>
        </p:txBody>
      </p:sp>
      <p:sp>
        <p:nvSpPr>
          <p:cNvPr id="224" name="Google Shape;224;gf69b21c373_0_50"/>
          <p:cNvSpPr/>
          <p:nvPr/>
        </p:nvSpPr>
        <p:spPr>
          <a:xfrm>
            <a:off x="3358450" y="1650775"/>
            <a:ext cx="2014500" cy="1088700"/>
          </a:xfrm>
          <a:prstGeom prst="ellipse">
            <a:avLst/>
          </a:prstGeom>
          <a:gradFill>
            <a:gsLst>
              <a:gs pos="0">
                <a:srgbClr val="BDF295"/>
              </a:gs>
              <a:gs pos="50000">
                <a:srgbClr val="D5F5BE"/>
              </a:gs>
              <a:gs pos="100000">
                <a:srgbClr val="EAFADE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Samman</a:t>
            </a:r>
            <a:r>
              <a:rPr lang="sv-SE" sz="1800" dirty="0">
                <a:solidFill>
                  <a:schemeClr val="dk1"/>
                </a:solidFill>
              </a:rPr>
              <a:t>-</a:t>
            </a:r>
            <a:endParaRPr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dirty="0">
                <a:solidFill>
                  <a:schemeClr val="dk1"/>
                </a:solidFill>
              </a:rPr>
              <a:t>d</a:t>
            </a: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rag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225" name="Google Shape;225;gf69b21c373_0_50"/>
          <p:cNvSpPr/>
          <p:nvPr/>
        </p:nvSpPr>
        <p:spPr>
          <a:xfrm>
            <a:off x="4973075" y="1650775"/>
            <a:ext cx="2014500" cy="1088700"/>
          </a:xfrm>
          <a:prstGeom prst="ellipse">
            <a:avLst/>
          </a:prstGeom>
          <a:gradFill>
            <a:gsLst>
              <a:gs pos="0">
                <a:srgbClr val="C0C093"/>
              </a:gs>
              <a:gs pos="50000">
                <a:srgbClr val="D6D6BE"/>
              </a:gs>
              <a:gs pos="100000">
                <a:srgbClr val="EBEBDF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dirty="0">
                <a:solidFill>
                  <a:schemeClr val="dk1"/>
                </a:solidFill>
              </a:rPr>
              <a:t>Försäljning</a:t>
            </a:r>
            <a:endParaRPr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gf69b21c373_0_50"/>
          <p:cNvSpPr/>
          <p:nvPr/>
        </p:nvSpPr>
        <p:spPr>
          <a:xfrm>
            <a:off x="8492525" y="1650775"/>
            <a:ext cx="2014500" cy="1088700"/>
          </a:xfrm>
          <a:prstGeom prst="ellipse">
            <a:avLst/>
          </a:prstGeom>
          <a:gradFill>
            <a:gsLst>
              <a:gs pos="0">
                <a:srgbClr val="8C8C8C"/>
              </a:gs>
              <a:gs pos="50000">
                <a:srgbClr val="CACACA"/>
              </a:gs>
              <a:gs pos="100000">
                <a:srgbClr val="F2F2F2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Kläder &amp; material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f69b21c373_0_50"/>
          <p:cNvSpPr/>
          <p:nvPr/>
        </p:nvSpPr>
        <p:spPr>
          <a:xfrm>
            <a:off x="1631175" y="1650775"/>
            <a:ext cx="2014500" cy="1088700"/>
          </a:xfrm>
          <a:prstGeom prst="ellipse">
            <a:avLst/>
          </a:prstGeom>
          <a:gradFill>
            <a:gsLst>
              <a:gs pos="0">
                <a:srgbClr val="956B6B"/>
              </a:gs>
              <a:gs pos="50000">
                <a:srgbClr val="D99A9A"/>
              </a:gs>
              <a:gs pos="100000">
                <a:srgbClr val="FFBABA"/>
              </a:gs>
            </a:gsLst>
            <a:lin ang="13500032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lang="sv-SE"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lang="sv-SE"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Logistik</a:t>
            </a:r>
            <a:endParaRPr lang="sv-SE"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lang="sv-SE" sz="1800" dirty="0">
              <a:solidFill>
                <a:schemeClr val="dk1"/>
              </a:solidFill>
            </a:endParaRPr>
          </a:p>
          <a:p>
            <a:pPr algn="ctr">
              <a:buClr>
                <a:schemeClr val="dk1"/>
              </a:buClr>
              <a:buSzPts val="1333"/>
            </a:pPr>
            <a:endParaRPr lang="sv-SE"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593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gf69b21c373_0_50"/>
          <p:cNvSpPr/>
          <p:nvPr/>
        </p:nvSpPr>
        <p:spPr>
          <a:xfrm>
            <a:off x="10177500" y="1650775"/>
            <a:ext cx="2014500" cy="1088700"/>
          </a:xfrm>
          <a:prstGeom prst="ellipse">
            <a:avLst/>
          </a:prstGeom>
          <a:gradFill>
            <a:gsLst>
              <a:gs pos="0">
                <a:srgbClr val="FFDE7E"/>
              </a:gs>
              <a:gs pos="50000">
                <a:srgbClr val="FFE9B1"/>
              </a:gs>
              <a:gs pos="100000">
                <a:srgbClr val="FFF2D9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dirty="0">
                <a:solidFill>
                  <a:schemeClr val="dk1"/>
                </a:solidFill>
              </a:rPr>
              <a:t>Arbete</a:t>
            </a:r>
            <a:endParaRPr sz="1800" dirty="0">
              <a:solidFill>
                <a:schemeClr val="dk1"/>
              </a:solidFill>
            </a:endParaRPr>
          </a:p>
          <a:p>
            <a:pPr marL="228593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f69b21c373_0_50"/>
          <p:cNvSpPr/>
          <p:nvPr/>
        </p:nvSpPr>
        <p:spPr>
          <a:xfrm>
            <a:off x="0" y="1650775"/>
            <a:ext cx="2014500" cy="1088700"/>
          </a:xfrm>
          <a:prstGeom prst="ellipse">
            <a:avLst/>
          </a:prstGeom>
          <a:gradFill>
            <a:gsLst>
              <a:gs pos="0">
                <a:srgbClr val="95AACD"/>
              </a:gs>
              <a:gs pos="50000">
                <a:srgbClr val="BFCADF"/>
              </a:gs>
              <a:gs pos="100000">
                <a:srgbClr val="E0E5EE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Tränare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230" name="Google Shape;230;gf69b21c373_0_50"/>
          <p:cNvSpPr txBox="1"/>
          <p:nvPr/>
        </p:nvSpPr>
        <p:spPr>
          <a:xfrm>
            <a:off x="1763379" y="628618"/>
            <a:ext cx="678294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67"/>
              <a:buFont typeface="Calibri"/>
              <a:buNone/>
            </a:pPr>
            <a:r>
              <a:rPr lang="sv-SE" sz="4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Vilket team vill du bidra i U12?</a:t>
            </a:r>
            <a:endParaRPr sz="4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f69b21c373_0_50"/>
          <p:cNvSpPr/>
          <p:nvPr/>
        </p:nvSpPr>
        <p:spPr>
          <a:xfrm>
            <a:off x="10814755" y="0"/>
            <a:ext cx="778800" cy="1467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2" name="Google Shape;232;gf69b21c373_0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gf69b21c373_0_50"/>
          <p:cNvSpPr txBox="1"/>
          <p:nvPr/>
        </p:nvSpPr>
        <p:spPr>
          <a:xfrm>
            <a:off x="143400" y="2855150"/>
            <a:ext cx="20145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Maria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Björn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Elin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Anna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gf69b21c373_0_50"/>
          <p:cNvSpPr txBox="1"/>
          <p:nvPr/>
        </p:nvSpPr>
        <p:spPr>
          <a:xfrm>
            <a:off x="10369163" y="2743354"/>
            <a:ext cx="240957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sv-SE" sz="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gf69b21c373_0_50"/>
          <p:cNvSpPr txBox="1"/>
          <p:nvPr/>
        </p:nvSpPr>
        <p:spPr>
          <a:xfrm>
            <a:off x="7119050" y="2743354"/>
            <a:ext cx="17277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Ej aktuellt</a:t>
            </a:r>
            <a:endParaRPr sz="20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A85F6444-AE29-4AFA-ABD6-F899DDC359A9}"/>
              </a:ext>
            </a:extLst>
          </p:cNvPr>
          <p:cNvSpPr txBox="1"/>
          <p:nvPr/>
        </p:nvSpPr>
        <p:spPr>
          <a:xfrm>
            <a:off x="3168738" y="2794275"/>
            <a:ext cx="252412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Jörgen </a:t>
            </a:r>
            <a:r>
              <a:rPr lang="sv-S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sekr</a:t>
            </a:r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 (Svea B)</a:t>
            </a:r>
          </a:p>
          <a:p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Elin </a:t>
            </a:r>
            <a:r>
              <a:rPr lang="sv-S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sekr</a:t>
            </a:r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 (Svea J)</a:t>
            </a:r>
          </a:p>
          <a:p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Peter </a:t>
            </a:r>
            <a:r>
              <a:rPr lang="sv-S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sekr</a:t>
            </a:r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 (Nellie)</a:t>
            </a:r>
          </a:p>
          <a:p>
            <a:endParaRPr lang="sv-SE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3F265B96-B731-88C1-E9C6-439B06D95062}"/>
              </a:ext>
            </a:extLst>
          </p:cNvPr>
          <p:cNvSpPr txBox="1"/>
          <p:nvPr/>
        </p:nvSpPr>
        <p:spPr>
          <a:xfrm>
            <a:off x="5215925" y="2712557"/>
            <a:ext cx="2524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1800" dirty="0"/>
          </a:p>
          <a:p>
            <a:endParaRPr lang="sv-SE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40" descr="Handboll - Aspero Idrottsgymnasium"/>
          <p:cNvPicPr preferRelativeResize="0"/>
          <p:nvPr/>
        </p:nvPicPr>
        <p:blipFill rotWithShape="1">
          <a:blip r:embed="rId3">
            <a:alphaModFix/>
          </a:blip>
          <a:srcRect t="7482" b="814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40"/>
          <p:cNvSpPr txBox="1"/>
          <p:nvPr/>
        </p:nvSpPr>
        <p:spPr>
          <a:xfrm>
            <a:off x="5469464" y="4549716"/>
            <a:ext cx="646853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Kommunikation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7"/>
          <p:cNvSpPr txBox="1"/>
          <p:nvPr/>
        </p:nvSpPr>
        <p:spPr>
          <a:xfrm>
            <a:off x="2499040" y="808674"/>
            <a:ext cx="3289683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SportsAdmin</a:t>
            </a:r>
            <a:endParaRPr sz="36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Hemsida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Nyheter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Kalender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Träning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Match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Övrigt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sv-SE" sz="2000" dirty="0"/>
              <a:t>Kommunikation inom föräldragruppen: </a:t>
            </a:r>
            <a:r>
              <a:rPr lang="sv-SE" sz="2000" dirty="0" err="1"/>
              <a:t>WhatsApp</a:t>
            </a:r>
            <a:endParaRPr lang="sv-SE" sz="200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254" name="Google Shape;254;p17" descr="En bild som visar text, iPod, skärm&#10;&#10;Automatiskt genererad beskrivn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4396" y="2108549"/>
            <a:ext cx="2128564" cy="3778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7"/>
          <p:cNvSpPr/>
          <p:nvPr/>
        </p:nvSpPr>
        <p:spPr>
          <a:xfrm>
            <a:off x="10814755" y="0"/>
            <a:ext cx="778934" cy="14674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f69b21c373_0_84"/>
          <p:cNvSpPr txBox="1"/>
          <p:nvPr/>
        </p:nvSpPr>
        <p:spPr>
          <a:xfrm>
            <a:off x="3403215" y="821100"/>
            <a:ext cx="5980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Aktiv vård - Gjensidige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gf69b21c373_0_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gf69b21c373_0_84"/>
          <p:cNvSpPr/>
          <p:nvPr/>
        </p:nvSpPr>
        <p:spPr>
          <a:xfrm>
            <a:off x="10814755" y="0"/>
            <a:ext cx="778800" cy="1467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3" name="Google Shape;273;gf69b21c373_0_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1200" y="1609600"/>
            <a:ext cx="9725176" cy="245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gf69b21c373_0_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11413" y="4210525"/>
            <a:ext cx="3169175" cy="22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gf69b21c373_0_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80968" y="1031050"/>
            <a:ext cx="2435494" cy="83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42" descr="Handboll - Aspero Idrottsgymnasium"/>
          <p:cNvPicPr preferRelativeResize="0"/>
          <p:nvPr/>
        </p:nvPicPr>
        <p:blipFill rotWithShape="1">
          <a:blip r:embed="rId3">
            <a:alphaModFix/>
          </a:blip>
          <a:srcRect t="7482" b="814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42"/>
          <p:cNvSpPr txBox="1"/>
          <p:nvPr/>
        </p:nvSpPr>
        <p:spPr>
          <a:xfrm>
            <a:off x="5926665" y="3996266"/>
            <a:ext cx="607906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Funderingar?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250</Words>
  <Application>Microsoft Office PowerPoint</Application>
  <PresentationFormat>Bredbild</PresentationFormat>
  <Paragraphs>131</Paragraphs>
  <Slides>14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5" baseType="lpstr"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 Bergkvist</dc:creator>
  <cp:lastModifiedBy>Maria H Oppman</cp:lastModifiedBy>
  <cp:revision>13</cp:revision>
  <dcterms:created xsi:type="dcterms:W3CDTF">2021-04-26T15:50:35Z</dcterms:created>
  <dcterms:modified xsi:type="dcterms:W3CDTF">2024-10-10T15:07:04Z</dcterms:modified>
</cp:coreProperties>
</file>