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B46115-351C-2FDB-720E-EAA87274F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77B3967-9F6C-382F-5D3F-483D50B9A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D287E94-5D77-8061-D1B9-FE58784DC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32C87DD-A2F6-B56A-2BA8-23DEBF0A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F016E6-A6C4-8AA3-AE12-D17884039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8452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B78819-F173-BE7D-8282-54A1F6BEA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2552706-938D-92D0-2B86-C366D5364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F9F9556-E1FA-4847-1937-277A6140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29A497-613F-9253-27C6-7249AAFA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1F98A62-CDAE-B2BB-F6E7-0FF09F26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0105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C126A0-2545-8417-1DED-39DF6D898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8E13DD-EEAF-B1A1-BEAB-4B2AF441F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760067-85A3-A5AE-3AA1-BF0CF2342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4CE489-9DC4-1C7B-F477-C35009A0F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3CC796C-F96E-89D0-FD55-CDC499197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360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C9625A-FB85-0FC7-9090-4B0E8CB71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20536E-1FA5-3BE9-66DC-E01809E87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443AE89-BE4D-8D07-58A8-59C39A0F3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9FAA2F-45F5-80A0-4240-8A635D1C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B350760-1520-2913-EECF-2D17B8EE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FE0D897-F595-6B12-953A-19961CCAE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3868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AC4837-374D-5CB5-A1C8-3B0C03812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81F77D-B25A-B831-A6D6-963EDA97D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2D8E575-4CB6-C6BF-A9CF-0862FBD3F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2E45D7E-CA14-662C-0246-E2F9EC1A61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F19E70D-75E7-E93A-CFD7-1D2EDD16F7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1B015AE-6BD4-146F-24A1-42E4E5934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DB31767-7818-0A73-AA8C-BC999255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C0BBC8C-D310-A2A8-E060-ADAD28383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3647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FFB03D-735C-5971-C071-EB9F43B87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F389EC2-9754-0F63-464A-71C24CB99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4760012-10B2-469F-850A-20FCAF3B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DE70618-9104-4B93-4F3C-D5E203679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827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DEB83BE-F200-2A5E-C07C-7BC7956C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BB4DA95-6BC4-9F6A-A6FB-DAC4B604D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CBA31AF-E006-26BA-9949-E6574C07B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086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8A770A-3CB6-D067-DEE3-30871186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DF651B-AD33-097C-E9AB-AEF3EA642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B1203B5-88F0-4256-F3DA-ED36014B2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FF12F8F-0241-E397-87BA-9A6416FF6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C303D71-2C60-CF2B-CC0B-9C82073C0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9C782D6-A679-BBAE-2442-5EA9E54C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444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C51B08-14F7-53EB-C873-01A899008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6C0C13E-BDD5-BA62-CEF9-0B371AF53A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C0AD512-F5E8-176B-5F91-3F64E8FE1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2FEE862-AD87-E541-DBE3-3BE437E34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C6D4CAA-D2EC-839B-379C-1AA4B8983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350DF7-6E49-05FF-F363-31226179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673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C0B709-9868-B705-F199-15A775792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26D1ED5-734E-6D07-1524-8C7BD953C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F7F101E-A84D-1A68-FE99-2D13A2948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0F3657-2D83-066C-AA3B-EC43C005F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245474-B5A9-4EB8-BB51-A0939B8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872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031C97D-79C6-3A35-345E-F0214FBFAD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835CFF4-685F-27D5-CFD0-A72F0E410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C8C13D3-A3B3-3BA4-CA6F-BC53057B7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041F43-2064-1CC0-ADDB-0167862B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DFB6EC5-0FBE-3FFE-FE82-50C3E03A7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065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916C0F4-EAAC-2D85-AF72-F992FD83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D1ACFDE-0FA9-9B6D-D0CC-94E552A15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ADBABEF-6B6F-8165-3B5E-7609FF0749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113A5-2D5C-4FE9-BDC6-75E16E897F7F}" type="datetimeFigureOut">
              <a:rPr lang="sv-SE" smtClean="0"/>
              <a:t>2022-12-19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83DB60-E5F7-0F47-1D0B-488F8E90B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0E4D62-7205-3350-B431-08AB1E3516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49B43-E0AD-4D35-9DFB-85558F9AE9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2723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536409-E2AC-7E6B-8C08-46617B4FFA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97B140D-F3E7-B07B-957D-F93AAE2E26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AAB4867-6AE6-B210-A614-7381E5B13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" y="1038225"/>
            <a:ext cx="1102042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49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Bredbild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Anna Klintbo</dc:creator>
  <cp:lastModifiedBy>Anna Klintbo</cp:lastModifiedBy>
  <cp:revision>1</cp:revision>
  <dcterms:created xsi:type="dcterms:W3CDTF">2022-12-19T07:23:48Z</dcterms:created>
  <dcterms:modified xsi:type="dcterms:W3CDTF">2022-12-19T07:24:22Z</dcterms:modified>
</cp:coreProperties>
</file>