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97" r:id="rId1"/>
  </p:sldMasterIdLst>
  <p:notesMasterIdLst>
    <p:notesMasterId r:id="rId22"/>
  </p:notesMasterIdLst>
  <p:sldIdLst>
    <p:sldId id="448" r:id="rId2"/>
    <p:sldId id="451" r:id="rId3"/>
    <p:sldId id="466" r:id="rId4"/>
    <p:sldId id="474" r:id="rId5"/>
    <p:sldId id="475" r:id="rId6"/>
    <p:sldId id="476" r:id="rId7"/>
    <p:sldId id="472" r:id="rId8"/>
    <p:sldId id="469" r:id="rId9"/>
    <p:sldId id="459" r:id="rId10"/>
    <p:sldId id="457" r:id="rId11"/>
    <p:sldId id="458" r:id="rId12"/>
    <p:sldId id="468" r:id="rId13"/>
    <p:sldId id="470" r:id="rId14"/>
    <p:sldId id="384" r:id="rId15"/>
    <p:sldId id="385" r:id="rId16"/>
    <p:sldId id="386" r:id="rId17"/>
    <p:sldId id="471" r:id="rId18"/>
    <p:sldId id="422" r:id="rId19"/>
    <p:sldId id="292" r:id="rId20"/>
    <p:sldId id="462" r:id="rId21"/>
  </p:sldIdLst>
  <p:sldSz cx="12192000" cy="6858000"/>
  <p:notesSz cx="6797675" cy="9926638"/>
  <p:defaultText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4D4D4D"/>
    <a:srgbClr val="678BD3"/>
    <a:srgbClr val="8080BA"/>
    <a:srgbClr val="6D6D6D"/>
    <a:srgbClr val="FF7C80"/>
    <a:srgbClr val="3A3A3A"/>
    <a:srgbClr val="6D7BDF"/>
    <a:srgbClr val="FFFFFF"/>
    <a:srgbClr val="7E123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EE4EA34-FF98-4270-B17B-E1326E94AA2B}" v="56" dt="2024-09-26T09:49:02.653"/>
  </p1510:revLst>
</p1510:revInfo>
</file>

<file path=ppt/tableStyles.xml><?xml version="1.0" encoding="utf-8"?>
<a:tblStyleLst xmlns:a="http://schemas.openxmlformats.org/drawingml/2006/main" def="{5C22544A-7EE6-4342-B048-85BDC9FD1C3A}">
  <a:tblStyle styleId="{5C22544A-7EE6-4342-B048-85BDC9FD1C3A}" styleName="Mellanmörkt format 2 - Dekorfärg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615" autoAdjust="0"/>
    <p:restoredTop sz="71664" autoAdjust="0"/>
  </p:normalViewPr>
  <p:slideViewPr>
    <p:cSldViewPr snapToGrid="0">
      <p:cViewPr varScale="1">
        <p:scale>
          <a:sx n="53" d="100"/>
          <a:sy n="53" d="100"/>
        </p:scale>
        <p:origin x="848" y="24"/>
      </p:cViewPr>
      <p:guideLst/>
    </p:cSldViewPr>
  </p:slideViewPr>
  <p:outlineViewPr>
    <p:cViewPr>
      <p:scale>
        <a:sx n="33" d="100"/>
        <a:sy n="33" d="100"/>
      </p:scale>
      <p:origin x="0" y="-490"/>
    </p:cViewPr>
  </p:outlineViewPr>
  <p:notesTextViewPr>
    <p:cViewPr>
      <p:scale>
        <a:sx n="75" d="100"/>
        <a:sy n="75"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presProps" Target="presProp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Hagström Peter" userId="2fe438c9-cb96-48cc-bb42-1248f8194abf" providerId="ADAL" clId="{2EE4EA34-FF98-4270-B17B-E1326E94AA2B}"/>
    <pc:docChg chg="undo redo custSel addSld delSld modSld sldOrd modNotesMaster">
      <pc:chgData name="Hagström Peter" userId="2fe438c9-cb96-48cc-bb42-1248f8194abf" providerId="ADAL" clId="{2EE4EA34-FF98-4270-B17B-E1326E94AA2B}" dt="2024-09-26T09:54:16.706" v="1459" actId="1076"/>
      <pc:docMkLst>
        <pc:docMk/>
      </pc:docMkLst>
      <pc:sldChg chg="del">
        <pc:chgData name="Hagström Peter" userId="2fe438c9-cb96-48cc-bb42-1248f8194abf" providerId="ADAL" clId="{2EE4EA34-FF98-4270-B17B-E1326E94AA2B}" dt="2024-09-23T17:55:58.809" v="86" actId="47"/>
        <pc:sldMkLst>
          <pc:docMk/>
          <pc:sldMk cId="0" sldId="277"/>
        </pc:sldMkLst>
      </pc:sldChg>
      <pc:sldChg chg="del">
        <pc:chgData name="Hagström Peter" userId="2fe438c9-cb96-48cc-bb42-1248f8194abf" providerId="ADAL" clId="{2EE4EA34-FF98-4270-B17B-E1326E94AA2B}" dt="2024-09-23T19:13:00.327" v="375" actId="47"/>
        <pc:sldMkLst>
          <pc:docMk/>
          <pc:sldMk cId="2378262116" sldId="288"/>
        </pc:sldMkLst>
      </pc:sldChg>
      <pc:sldChg chg="modNotes">
        <pc:chgData name="Hagström Peter" userId="2fe438c9-cb96-48cc-bb42-1248f8194abf" providerId="ADAL" clId="{2EE4EA34-FF98-4270-B17B-E1326E94AA2B}" dt="2024-09-26T09:49:02.653" v="1446"/>
        <pc:sldMkLst>
          <pc:docMk/>
          <pc:sldMk cId="0" sldId="292"/>
        </pc:sldMkLst>
      </pc:sldChg>
      <pc:sldChg chg="del">
        <pc:chgData name="Hagström Peter" userId="2fe438c9-cb96-48cc-bb42-1248f8194abf" providerId="ADAL" clId="{2EE4EA34-FF98-4270-B17B-E1326E94AA2B}" dt="2024-09-25T16:54:13.773" v="646" actId="47"/>
        <pc:sldMkLst>
          <pc:docMk/>
          <pc:sldMk cId="2091065250" sldId="357"/>
        </pc:sldMkLst>
      </pc:sldChg>
      <pc:sldChg chg="del">
        <pc:chgData name="Hagström Peter" userId="2fe438c9-cb96-48cc-bb42-1248f8194abf" providerId="ADAL" clId="{2EE4EA34-FF98-4270-B17B-E1326E94AA2B}" dt="2024-09-23T19:12:19.110" v="370" actId="47"/>
        <pc:sldMkLst>
          <pc:docMk/>
          <pc:sldMk cId="860143548" sldId="389"/>
        </pc:sldMkLst>
      </pc:sldChg>
      <pc:sldChg chg="modNotes">
        <pc:chgData name="Hagström Peter" userId="2fe438c9-cb96-48cc-bb42-1248f8194abf" providerId="ADAL" clId="{2EE4EA34-FF98-4270-B17B-E1326E94AA2B}" dt="2024-09-26T09:49:02.653" v="1446"/>
        <pc:sldMkLst>
          <pc:docMk/>
          <pc:sldMk cId="0" sldId="422"/>
        </pc:sldMkLst>
      </pc:sldChg>
      <pc:sldChg chg="addSp delSp modSp mod">
        <pc:chgData name="Hagström Peter" userId="2fe438c9-cb96-48cc-bb42-1248f8194abf" providerId="ADAL" clId="{2EE4EA34-FF98-4270-B17B-E1326E94AA2B}" dt="2024-09-23T17:51:24.906" v="85" actId="692"/>
        <pc:sldMkLst>
          <pc:docMk/>
          <pc:sldMk cId="889482547" sldId="448"/>
        </pc:sldMkLst>
        <pc:spChg chg="mod">
          <ac:chgData name="Hagström Peter" userId="2fe438c9-cb96-48cc-bb42-1248f8194abf" providerId="ADAL" clId="{2EE4EA34-FF98-4270-B17B-E1326E94AA2B}" dt="2024-09-23T17:23:02.833" v="43" actId="14100"/>
          <ac:spMkLst>
            <pc:docMk/>
            <pc:sldMk cId="889482547" sldId="448"/>
            <ac:spMk id="5" creationId="{E9B4C528-1526-7F2C-FE73-5E89490E066F}"/>
          </ac:spMkLst>
        </pc:spChg>
        <pc:graphicFrameChg chg="mod">
          <ac:chgData name="Hagström Peter" userId="2fe438c9-cb96-48cc-bb42-1248f8194abf" providerId="ADAL" clId="{2EE4EA34-FF98-4270-B17B-E1326E94AA2B}" dt="2024-09-23T17:50:52.386" v="82" actId="1076"/>
          <ac:graphicFrameMkLst>
            <pc:docMk/>
            <pc:sldMk cId="889482547" sldId="448"/>
            <ac:graphicFrameMk id="12" creationId="{70A14445-B4C6-6D70-EE80-C12F72E90493}"/>
          </ac:graphicFrameMkLst>
        </pc:graphicFrameChg>
        <pc:picChg chg="add mod modCrop">
          <ac:chgData name="Hagström Peter" userId="2fe438c9-cb96-48cc-bb42-1248f8194abf" providerId="ADAL" clId="{2EE4EA34-FF98-4270-B17B-E1326E94AA2B}" dt="2024-09-23T17:51:24.906" v="85" actId="692"/>
          <ac:picMkLst>
            <pc:docMk/>
            <pc:sldMk cId="889482547" sldId="448"/>
            <ac:picMk id="3" creationId="{892EC85E-BDC8-C54D-8C54-2EDE78D1084D}"/>
          </ac:picMkLst>
        </pc:picChg>
        <pc:picChg chg="add del mod">
          <ac:chgData name="Hagström Peter" userId="2fe438c9-cb96-48cc-bb42-1248f8194abf" providerId="ADAL" clId="{2EE4EA34-FF98-4270-B17B-E1326E94AA2B}" dt="2024-09-23T17:48:59.397" v="64" actId="478"/>
          <ac:picMkLst>
            <pc:docMk/>
            <pc:sldMk cId="889482547" sldId="448"/>
            <ac:picMk id="6" creationId="{F6DE79C5-FAA1-5BBE-52A6-80CB1ABC391B}"/>
          </ac:picMkLst>
        </pc:picChg>
        <pc:picChg chg="mod">
          <ac:chgData name="Hagström Peter" userId="2fe438c9-cb96-48cc-bb42-1248f8194abf" providerId="ADAL" clId="{2EE4EA34-FF98-4270-B17B-E1326E94AA2B}" dt="2024-09-23T17:22:55.974" v="42" actId="14100"/>
          <ac:picMkLst>
            <pc:docMk/>
            <pc:sldMk cId="889482547" sldId="448"/>
            <ac:picMk id="7" creationId="{EEA226C4-E11F-D6A5-17AD-D3EB3C13306F}"/>
          </ac:picMkLst>
        </pc:picChg>
        <pc:picChg chg="add mod">
          <ac:chgData name="Hagström Peter" userId="2fe438c9-cb96-48cc-bb42-1248f8194abf" providerId="ADAL" clId="{2EE4EA34-FF98-4270-B17B-E1326E94AA2B}" dt="2024-09-23T17:51:03.750" v="84" actId="1076"/>
          <ac:picMkLst>
            <pc:docMk/>
            <pc:sldMk cId="889482547" sldId="448"/>
            <ac:picMk id="9" creationId="{3F08F3A3-BE7F-02A9-BFB5-94F8A33B8A3E}"/>
          </ac:picMkLst>
        </pc:picChg>
      </pc:sldChg>
      <pc:sldChg chg="addSp modSp mod ord modNotes">
        <pc:chgData name="Hagström Peter" userId="2fe438c9-cb96-48cc-bb42-1248f8194abf" providerId="ADAL" clId="{2EE4EA34-FF98-4270-B17B-E1326E94AA2B}" dt="2024-09-26T09:49:02.653" v="1446"/>
        <pc:sldMkLst>
          <pc:docMk/>
          <pc:sldMk cId="2836482702" sldId="451"/>
        </pc:sldMkLst>
        <pc:spChg chg="mod">
          <ac:chgData name="Hagström Peter" userId="2fe438c9-cb96-48cc-bb42-1248f8194abf" providerId="ADAL" clId="{2EE4EA34-FF98-4270-B17B-E1326E94AA2B}" dt="2024-09-25T17:36:00.051" v="1436" actId="14100"/>
          <ac:spMkLst>
            <pc:docMk/>
            <pc:sldMk cId="2836482702" sldId="451"/>
            <ac:spMk id="121" creationId="{00000000-0000-0000-0000-000000000000}"/>
          </ac:spMkLst>
        </pc:spChg>
        <pc:graphicFrameChg chg="add mod modGraphic">
          <ac:chgData name="Hagström Peter" userId="2fe438c9-cb96-48cc-bb42-1248f8194abf" providerId="ADAL" clId="{2EE4EA34-FF98-4270-B17B-E1326E94AA2B}" dt="2024-09-25T17:36:06.792" v="1439" actId="404"/>
          <ac:graphicFrameMkLst>
            <pc:docMk/>
            <pc:sldMk cId="2836482702" sldId="451"/>
            <ac:graphicFrameMk id="2" creationId="{90CB873B-6B18-10F2-6CA9-2EF86B3B55F5}"/>
          </ac:graphicFrameMkLst>
        </pc:graphicFrameChg>
        <pc:picChg chg="mod ord">
          <ac:chgData name="Hagström Peter" userId="2fe438c9-cb96-48cc-bb42-1248f8194abf" providerId="ADAL" clId="{2EE4EA34-FF98-4270-B17B-E1326E94AA2B}" dt="2024-09-23T19:03:59.631" v="357" actId="166"/>
          <ac:picMkLst>
            <pc:docMk/>
            <pc:sldMk cId="2836482702" sldId="451"/>
            <ac:picMk id="5" creationId="{BF4C46C7-FFD7-FC0E-8014-CF049FE30E42}"/>
          </ac:picMkLst>
        </pc:picChg>
      </pc:sldChg>
      <pc:sldChg chg="del">
        <pc:chgData name="Hagström Peter" userId="2fe438c9-cb96-48cc-bb42-1248f8194abf" providerId="ADAL" clId="{2EE4EA34-FF98-4270-B17B-E1326E94AA2B}" dt="2024-09-23T19:05:11.169" v="360" actId="47"/>
        <pc:sldMkLst>
          <pc:docMk/>
          <pc:sldMk cId="358343745" sldId="454"/>
        </pc:sldMkLst>
      </pc:sldChg>
      <pc:sldChg chg="del">
        <pc:chgData name="Hagström Peter" userId="2fe438c9-cb96-48cc-bb42-1248f8194abf" providerId="ADAL" clId="{2EE4EA34-FF98-4270-B17B-E1326E94AA2B}" dt="2024-09-23T19:02:52.225" v="348" actId="47"/>
        <pc:sldMkLst>
          <pc:docMk/>
          <pc:sldMk cId="1965770311" sldId="456"/>
        </pc:sldMkLst>
      </pc:sldChg>
      <pc:sldChg chg="del">
        <pc:chgData name="Hagström Peter" userId="2fe438c9-cb96-48cc-bb42-1248f8194abf" providerId="ADAL" clId="{2EE4EA34-FF98-4270-B17B-E1326E94AA2B}" dt="2024-09-23T19:04:57.896" v="359" actId="47"/>
        <pc:sldMkLst>
          <pc:docMk/>
          <pc:sldMk cId="4070466870" sldId="460"/>
        </pc:sldMkLst>
      </pc:sldChg>
      <pc:sldChg chg="del">
        <pc:chgData name="Hagström Peter" userId="2fe438c9-cb96-48cc-bb42-1248f8194abf" providerId="ADAL" clId="{2EE4EA34-FF98-4270-B17B-E1326E94AA2B}" dt="2024-09-23T19:11:40.755" v="367" actId="47"/>
        <pc:sldMkLst>
          <pc:docMk/>
          <pc:sldMk cId="1534183078" sldId="464"/>
        </pc:sldMkLst>
      </pc:sldChg>
      <pc:sldChg chg="addSp delSp modSp del mod">
        <pc:chgData name="Hagström Peter" userId="2fe438c9-cb96-48cc-bb42-1248f8194abf" providerId="ADAL" clId="{2EE4EA34-FF98-4270-B17B-E1326E94AA2B}" dt="2024-09-23T19:11:01.877" v="361" actId="47"/>
        <pc:sldMkLst>
          <pc:docMk/>
          <pc:sldMk cId="269276598" sldId="465"/>
        </pc:sldMkLst>
        <pc:spChg chg="del">
          <ac:chgData name="Hagström Peter" userId="2fe438c9-cb96-48cc-bb42-1248f8194abf" providerId="ADAL" clId="{2EE4EA34-FF98-4270-B17B-E1326E94AA2B}" dt="2024-09-23T18:56:51.362" v="336" actId="478"/>
          <ac:spMkLst>
            <pc:docMk/>
            <pc:sldMk cId="269276598" sldId="465"/>
            <ac:spMk id="2" creationId="{C2DAAB4D-3FFF-4B1E-ADF0-882BA55E75B8}"/>
          </ac:spMkLst>
        </pc:spChg>
        <pc:spChg chg="del">
          <ac:chgData name="Hagström Peter" userId="2fe438c9-cb96-48cc-bb42-1248f8194abf" providerId="ADAL" clId="{2EE4EA34-FF98-4270-B17B-E1326E94AA2B}" dt="2024-09-23T18:56:48.695" v="335" actId="478"/>
          <ac:spMkLst>
            <pc:docMk/>
            <pc:sldMk cId="269276598" sldId="465"/>
            <ac:spMk id="5" creationId="{1C5B037E-8EBB-4332-B35B-FB37A9BB34A0}"/>
          </ac:spMkLst>
        </pc:spChg>
        <pc:spChg chg="del">
          <ac:chgData name="Hagström Peter" userId="2fe438c9-cb96-48cc-bb42-1248f8194abf" providerId="ADAL" clId="{2EE4EA34-FF98-4270-B17B-E1326E94AA2B}" dt="2024-09-23T18:57:03.904" v="339" actId="478"/>
          <ac:spMkLst>
            <pc:docMk/>
            <pc:sldMk cId="269276598" sldId="465"/>
            <ac:spMk id="9" creationId="{EBD206C5-9225-457A-860E-723A325A187E}"/>
          </ac:spMkLst>
        </pc:spChg>
        <pc:picChg chg="add mod">
          <ac:chgData name="Hagström Peter" userId="2fe438c9-cb96-48cc-bb42-1248f8194abf" providerId="ADAL" clId="{2EE4EA34-FF98-4270-B17B-E1326E94AA2B}" dt="2024-09-23T18:57:21.997" v="342" actId="14100"/>
          <ac:picMkLst>
            <pc:docMk/>
            <pc:sldMk cId="269276598" sldId="465"/>
            <ac:picMk id="6" creationId="{C67215FD-8ECA-4526-14A9-46B0A53EC543}"/>
          </ac:picMkLst>
        </pc:picChg>
      </pc:sldChg>
      <pc:sldChg chg="addSp delSp modSp mod">
        <pc:chgData name="Hagström Peter" userId="2fe438c9-cb96-48cc-bb42-1248f8194abf" providerId="ADAL" clId="{2EE4EA34-FF98-4270-B17B-E1326E94AA2B}" dt="2024-09-26T09:54:16.706" v="1459" actId="1076"/>
        <pc:sldMkLst>
          <pc:docMk/>
          <pc:sldMk cId="2812680346" sldId="466"/>
        </pc:sldMkLst>
        <pc:spChg chg="mod">
          <ac:chgData name="Hagström Peter" userId="2fe438c9-cb96-48cc-bb42-1248f8194abf" providerId="ADAL" clId="{2EE4EA34-FF98-4270-B17B-E1326E94AA2B}" dt="2024-09-25T16:29:08.684" v="482" actId="1076"/>
          <ac:spMkLst>
            <pc:docMk/>
            <pc:sldMk cId="2812680346" sldId="466"/>
            <ac:spMk id="2" creationId="{C2DAAB4D-3FFF-4B1E-ADF0-882BA55E75B8}"/>
          </ac:spMkLst>
        </pc:spChg>
        <pc:spChg chg="mod">
          <ac:chgData name="Hagström Peter" userId="2fe438c9-cb96-48cc-bb42-1248f8194abf" providerId="ADAL" clId="{2EE4EA34-FF98-4270-B17B-E1326E94AA2B}" dt="2024-09-26T09:53:14.662" v="1453" actId="1076"/>
          <ac:spMkLst>
            <pc:docMk/>
            <pc:sldMk cId="2812680346" sldId="466"/>
            <ac:spMk id="5" creationId="{1C5B037E-8EBB-4332-B35B-FB37A9BB34A0}"/>
          </ac:spMkLst>
        </pc:spChg>
        <pc:spChg chg="add del mod">
          <ac:chgData name="Hagström Peter" userId="2fe438c9-cb96-48cc-bb42-1248f8194abf" providerId="ADAL" clId="{2EE4EA34-FF98-4270-B17B-E1326E94AA2B}" dt="2024-09-25T16:29:12.074" v="483" actId="478"/>
          <ac:spMkLst>
            <pc:docMk/>
            <pc:sldMk cId="2812680346" sldId="466"/>
            <ac:spMk id="6" creationId="{89F31E4D-D515-7952-5C8A-E43D8EC40FC4}"/>
          </ac:spMkLst>
        </pc:spChg>
        <pc:spChg chg="add del">
          <ac:chgData name="Hagström Peter" userId="2fe438c9-cb96-48cc-bb42-1248f8194abf" providerId="ADAL" clId="{2EE4EA34-FF98-4270-B17B-E1326E94AA2B}" dt="2024-09-25T16:31:08.085" v="551" actId="11529"/>
          <ac:spMkLst>
            <pc:docMk/>
            <pc:sldMk cId="2812680346" sldId="466"/>
            <ac:spMk id="11" creationId="{5A36112A-6F59-3C61-CDBF-FE0A8A09314E}"/>
          </ac:spMkLst>
        </pc:spChg>
        <pc:spChg chg="add mod">
          <ac:chgData name="Hagström Peter" userId="2fe438c9-cb96-48cc-bb42-1248f8194abf" providerId="ADAL" clId="{2EE4EA34-FF98-4270-B17B-E1326E94AA2B}" dt="2024-09-25T17:29:03.264" v="1298" actId="1037"/>
          <ac:spMkLst>
            <pc:docMk/>
            <pc:sldMk cId="2812680346" sldId="466"/>
            <ac:spMk id="12" creationId="{432C54FE-CCDC-0981-6F2C-E645F326841E}"/>
          </ac:spMkLst>
        </pc:spChg>
        <pc:spChg chg="add mod">
          <ac:chgData name="Hagström Peter" userId="2fe438c9-cb96-48cc-bb42-1248f8194abf" providerId="ADAL" clId="{2EE4EA34-FF98-4270-B17B-E1326E94AA2B}" dt="2024-09-26T09:54:16.706" v="1459" actId="1076"/>
          <ac:spMkLst>
            <pc:docMk/>
            <pc:sldMk cId="2812680346" sldId="466"/>
            <ac:spMk id="13" creationId="{17D96DB7-0E13-72BB-2EB2-9ED40C369213}"/>
          </ac:spMkLst>
        </pc:spChg>
        <pc:spChg chg="add mod">
          <ac:chgData name="Hagström Peter" userId="2fe438c9-cb96-48cc-bb42-1248f8194abf" providerId="ADAL" clId="{2EE4EA34-FF98-4270-B17B-E1326E94AA2B}" dt="2024-09-25T17:28:27.731" v="1292" actId="1076"/>
          <ac:spMkLst>
            <pc:docMk/>
            <pc:sldMk cId="2812680346" sldId="466"/>
            <ac:spMk id="17" creationId="{6BFF5622-9AB7-08C9-91B8-EB8DFC9DEE1B}"/>
          </ac:spMkLst>
        </pc:spChg>
        <pc:picChg chg="del">
          <ac:chgData name="Hagström Peter" userId="2fe438c9-cb96-48cc-bb42-1248f8194abf" providerId="ADAL" clId="{2EE4EA34-FF98-4270-B17B-E1326E94AA2B}" dt="2024-09-23T19:37:23.275" v="413" actId="478"/>
          <ac:picMkLst>
            <pc:docMk/>
            <pc:sldMk cId="2812680346" sldId="466"/>
            <ac:picMk id="3" creationId="{4F47806B-AB63-584F-298F-DE4BA2387B2B}"/>
          </ac:picMkLst>
        </pc:picChg>
        <pc:picChg chg="add mod">
          <ac:chgData name="Hagström Peter" userId="2fe438c9-cb96-48cc-bb42-1248f8194abf" providerId="ADAL" clId="{2EE4EA34-FF98-4270-B17B-E1326E94AA2B}" dt="2024-09-26T09:53:32.082" v="1458" actId="14100"/>
          <ac:picMkLst>
            <pc:docMk/>
            <pc:sldMk cId="2812680346" sldId="466"/>
            <ac:picMk id="6" creationId="{2675FA98-FFE1-8320-9323-DAD49F4A2789}"/>
          </ac:picMkLst>
        </pc:picChg>
        <pc:picChg chg="add mod">
          <ac:chgData name="Hagström Peter" userId="2fe438c9-cb96-48cc-bb42-1248f8194abf" providerId="ADAL" clId="{2EE4EA34-FF98-4270-B17B-E1326E94AA2B}" dt="2024-09-25T17:28:50.519" v="1294" actId="14100"/>
          <ac:picMkLst>
            <pc:docMk/>
            <pc:sldMk cId="2812680346" sldId="466"/>
            <ac:picMk id="7" creationId="{6AD42146-8F98-1F93-2338-E581CA20CEB7}"/>
          </ac:picMkLst>
        </pc:picChg>
        <pc:picChg chg="add mod">
          <ac:chgData name="Hagström Peter" userId="2fe438c9-cb96-48cc-bb42-1248f8194abf" providerId="ADAL" clId="{2EE4EA34-FF98-4270-B17B-E1326E94AA2B}" dt="2024-09-25T17:29:11.913" v="1299" actId="1076"/>
          <ac:picMkLst>
            <pc:docMk/>
            <pc:sldMk cId="2812680346" sldId="466"/>
            <ac:picMk id="10" creationId="{6F3A436A-AADA-002F-F7A5-4D52F258315D}"/>
          </ac:picMkLst>
        </pc:picChg>
        <pc:picChg chg="add mod">
          <ac:chgData name="Hagström Peter" userId="2fe438c9-cb96-48cc-bb42-1248f8194abf" providerId="ADAL" clId="{2EE4EA34-FF98-4270-B17B-E1326E94AA2B}" dt="2024-09-26T09:53:21.930" v="1455" actId="1076"/>
          <ac:picMkLst>
            <pc:docMk/>
            <pc:sldMk cId="2812680346" sldId="466"/>
            <ac:picMk id="15" creationId="{D31278A2-1FEA-9317-A768-12B0BA361E61}"/>
          </ac:picMkLst>
        </pc:picChg>
      </pc:sldChg>
      <pc:sldChg chg="modSp mod modNotes">
        <pc:chgData name="Hagström Peter" userId="2fe438c9-cb96-48cc-bb42-1248f8194abf" providerId="ADAL" clId="{2EE4EA34-FF98-4270-B17B-E1326E94AA2B}" dt="2024-09-26T09:49:02.653" v="1446"/>
        <pc:sldMkLst>
          <pc:docMk/>
          <pc:sldMk cId="3577469419" sldId="469"/>
        </pc:sldMkLst>
        <pc:picChg chg="mod">
          <ac:chgData name="Hagström Peter" userId="2fe438c9-cb96-48cc-bb42-1248f8194abf" providerId="ADAL" clId="{2EE4EA34-FF98-4270-B17B-E1326E94AA2B}" dt="2024-09-23T19:11:20.825" v="366" actId="1076"/>
          <ac:picMkLst>
            <pc:docMk/>
            <pc:sldMk cId="3577469419" sldId="469"/>
            <ac:picMk id="5" creationId="{BF4C46C7-FFD7-FC0E-8014-CF049FE30E42}"/>
          </ac:picMkLst>
        </pc:picChg>
      </pc:sldChg>
      <pc:sldChg chg="modSp mod modNotes">
        <pc:chgData name="Hagström Peter" userId="2fe438c9-cb96-48cc-bb42-1248f8194abf" providerId="ADAL" clId="{2EE4EA34-FF98-4270-B17B-E1326E94AA2B}" dt="2024-09-26T09:49:02.653" v="1446"/>
        <pc:sldMkLst>
          <pc:docMk/>
          <pc:sldMk cId="4037134150" sldId="470"/>
        </pc:sldMkLst>
        <pc:picChg chg="mod">
          <ac:chgData name="Hagström Peter" userId="2fe438c9-cb96-48cc-bb42-1248f8194abf" providerId="ADAL" clId="{2EE4EA34-FF98-4270-B17B-E1326E94AA2B}" dt="2024-09-23T19:11:58.455" v="369" actId="1076"/>
          <ac:picMkLst>
            <pc:docMk/>
            <pc:sldMk cId="4037134150" sldId="470"/>
            <ac:picMk id="5" creationId="{BF4C46C7-FFD7-FC0E-8014-CF049FE30E42}"/>
          </ac:picMkLst>
        </pc:picChg>
      </pc:sldChg>
      <pc:sldChg chg="addSp modSp mod modNotes">
        <pc:chgData name="Hagström Peter" userId="2fe438c9-cb96-48cc-bb42-1248f8194abf" providerId="ADAL" clId="{2EE4EA34-FF98-4270-B17B-E1326E94AA2B}" dt="2024-09-26T09:49:02.653" v="1446"/>
        <pc:sldMkLst>
          <pc:docMk/>
          <pc:sldMk cId="629287750" sldId="471"/>
        </pc:sldMkLst>
        <pc:spChg chg="add mod">
          <ac:chgData name="Hagström Peter" userId="2fe438c9-cb96-48cc-bb42-1248f8194abf" providerId="ADAL" clId="{2EE4EA34-FF98-4270-B17B-E1326E94AA2B}" dt="2024-09-25T17:19:44.197" v="1285" actId="20577"/>
          <ac:spMkLst>
            <pc:docMk/>
            <pc:sldMk cId="629287750" sldId="471"/>
            <ac:spMk id="2" creationId="{5AEE3418-AA9C-9006-4DEB-EA39E26EFD0A}"/>
          </ac:spMkLst>
        </pc:spChg>
        <pc:picChg chg="mod">
          <ac:chgData name="Hagström Peter" userId="2fe438c9-cb96-48cc-bb42-1248f8194abf" providerId="ADAL" clId="{2EE4EA34-FF98-4270-B17B-E1326E94AA2B}" dt="2024-09-25T17:17:15.913" v="1169" actId="14100"/>
          <ac:picMkLst>
            <pc:docMk/>
            <pc:sldMk cId="629287750" sldId="471"/>
            <ac:picMk id="5" creationId="{BF4C46C7-FFD7-FC0E-8014-CF049FE30E42}"/>
          </ac:picMkLst>
        </pc:picChg>
      </pc:sldChg>
      <pc:sldChg chg="new del">
        <pc:chgData name="Hagström Peter" userId="2fe438c9-cb96-48cc-bb42-1248f8194abf" providerId="ADAL" clId="{2EE4EA34-FF98-4270-B17B-E1326E94AA2B}" dt="2024-09-23T19:02:29.509" v="347" actId="47"/>
        <pc:sldMkLst>
          <pc:docMk/>
          <pc:sldMk cId="1422535124" sldId="472"/>
        </pc:sldMkLst>
      </pc:sldChg>
      <pc:sldChg chg="addSp modSp add mod">
        <pc:chgData name="Hagström Peter" userId="2fe438c9-cb96-48cc-bb42-1248f8194abf" providerId="ADAL" clId="{2EE4EA34-FF98-4270-B17B-E1326E94AA2B}" dt="2024-09-25T17:15:44.706" v="1168" actId="1076"/>
        <pc:sldMkLst>
          <pc:docMk/>
          <pc:sldMk cId="3079392967" sldId="472"/>
        </pc:sldMkLst>
        <pc:spChg chg="mod">
          <ac:chgData name="Hagström Peter" userId="2fe438c9-cb96-48cc-bb42-1248f8194abf" providerId="ADAL" clId="{2EE4EA34-FF98-4270-B17B-E1326E94AA2B}" dt="2024-09-25T17:06:16.661" v="831" actId="14100"/>
          <ac:spMkLst>
            <pc:docMk/>
            <pc:sldMk cId="3079392967" sldId="472"/>
            <ac:spMk id="5" creationId="{1C5B037E-8EBB-4332-B35B-FB37A9BB34A0}"/>
          </ac:spMkLst>
        </pc:spChg>
        <pc:spChg chg="add mod">
          <ac:chgData name="Hagström Peter" userId="2fe438c9-cb96-48cc-bb42-1248f8194abf" providerId="ADAL" clId="{2EE4EA34-FF98-4270-B17B-E1326E94AA2B}" dt="2024-09-25T17:15:44.706" v="1168" actId="1076"/>
          <ac:spMkLst>
            <pc:docMk/>
            <pc:sldMk cId="3079392967" sldId="472"/>
            <ac:spMk id="6" creationId="{2D64C17B-2E06-A99B-9A80-885BDC49569A}"/>
          </ac:spMkLst>
        </pc:spChg>
        <pc:picChg chg="mod">
          <ac:chgData name="Hagström Peter" userId="2fe438c9-cb96-48cc-bb42-1248f8194abf" providerId="ADAL" clId="{2EE4EA34-FF98-4270-B17B-E1326E94AA2B}" dt="2024-09-25T17:06:13.043" v="830" actId="1076"/>
          <ac:picMkLst>
            <pc:docMk/>
            <pc:sldMk cId="3079392967" sldId="472"/>
            <ac:picMk id="3" creationId="{4F47806B-AB63-584F-298F-DE4BA2387B2B}"/>
          </ac:picMkLst>
        </pc:picChg>
      </pc:sldChg>
      <pc:sldChg chg="addSp delSp add del mod">
        <pc:chgData name="Hagström Peter" userId="2fe438c9-cb96-48cc-bb42-1248f8194abf" providerId="ADAL" clId="{2EE4EA34-FF98-4270-B17B-E1326E94AA2B}" dt="2024-09-23T19:11:03.047" v="362" actId="47"/>
        <pc:sldMkLst>
          <pc:docMk/>
          <pc:sldMk cId="3526570" sldId="473"/>
        </pc:sldMkLst>
        <pc:picChg chg="add">
          <ac:chgData name="Hagström Peter" userId="2fe438c9-cb96-48cc-bb42-1248f8194abf" providerId="ADAL" clId="{2EE4EA34-FF98-4270-B17B-E1326E94AA2B}" dt="2024-09-23T19:01:31.194" v="346" actId="22"/>
          <ac:picMkLst>
            <pc:docMk/>
            <pc:sldMk cId="3526570" sldId="473"/>
            <ac:picMk id="3" creationId="{1865763C-E3A1-39C9-A507-F29A7B1FA714}"/>
          </ac:picMkLst>
        </pc:picChg>
        <pc:picChg chg="del">
          <ac:chgData name="Hagström Peter" userId="2fe438c9-cb96-48cc-bb42-1248f8194abf" providerId="ADAL" clId="{2EE4EA34-FF98-4270-B17B-E1326E94AA2B}" dt="2024-09-23T19:01:12.241" v="345" actId="478"/>
          <ac:picMkLst>
            <pc:docMk/>
            <pc:sldMk cId="3526570" sldId="473"/>
            <ac:picMk id="6" creationId="{C67215FD-8ECA-4526-14A9-46B0A53EC543}"/>
          </ac:picMkLst>
        </pc:picChg>
      </pc:sldChg>
      <pc:sldChg chg="add del">
        <pc:chgData name="Hagström Peter" userId="2fe438c9-cb96-48cc-bb42-1248f8194abf" providerId="ADAL" clId="{2EE4EA34-FF98-4270-B17B-E1326E94AA2B}" dt="2024-09-25T16:54:05.195" v="645" actId="47"/>
        <pc:sldMkLst>
          <pc:docMk/>
          <pc:sldMk cId="564900765" sldId="473"/>
        </pc:sldMkLst>
      </pc:sldChg>
      <pc:sldChg chg="addSp modSp add mod modAnim">
        <pc:chgData name="Hagström Peter" userId="2fe438c9-cb96-48cc-bb42-1248f8194abf" providerId="ADAL" clId="{2EE4EA34-FF98-4270-B17B-E1326E94AA2B}" dt="2024-09-25T16:56:44.319" v="654" actId="113"/>
        <pc:sldMkLst>
          <pc:docMk/>
          <pc:sldMk cId="3588553785" sldId="474"/>
        </pc:sldMkLst>
        <pc:spChg chg="add mod">
          <ac:chgData name="Hagström Peter" userId="2fe438c9-cb96-48cc-bb42-1248f8194abf" providerId="ADAL" clId="{2EE4EA34-FF98-4270-B17B-E1326E94AA2B}" dt="2024-09-25T16:41:06.037" v="617" actId="14100"/>
          <ac:spMkLst>
            <pc:docMk/>
            <pc:sldMk cId="3588553785" sldId="474"/>
            <ac:spMk id="3" creationId="{55D92267-3457-4B7C-7507-514F8330EEB2}"/>
          </ac:spMkLst>
        </pc:spChg>
        <pc:spChg chg="mod">
          <ac:chgData name="Hagström Peter" userId="2fe438c9-cb96-48cc-bb42-1248f8194abf" providerId="ADAL" clId="{2EE4EA34-FF98-4270-B17B-E1326E94AA2B}" dt="2024-09-25T16:42:25.184" v="643" actId="1076"/>
          <ac:spMkLst>
            <pc:docMk/>
            <pc:sldMk cId="3588553785" sldId="474"/>
            <ac:spMk id="5" creationId="{1C5B037E-8EBB-4332-B35B-FB37A9BB34A0}"/>
          </ac:spMkLst>
        </pc:spChg>
        <pc:spChg chg="mod">
          <ac:chgData name="Hagström Peter" userId="2fe438c9-cb96-48cc-bb42-1248f8194abf" providerId="ADAL" clId="{2EE4EA34-FF98-4270-B17B-E1326E94AA2B}" dt="2024-09-25T16:40:30.187" v="605" actId="14100"/>
          <ac:spMkLst>
            <pc:docMk/>
            <pc:sldMk cId="3588553785" sldId="474"/>
            <ac:spMk id="6" creationId="{89F31E4D-D515-7952-5C8A-E43D8EC40FC4}"/>
          </ac:spMkLst>
        </pc:spChg>
        <pc:spChg chg="add mod">
          <ac:chgData name="Hagström Peter" userId="2fe438c9-cb96-48cc-bb42-1248f8194abf" providerId="ADAL" clId="{2EE4EA34-FF98-4270-B17B-E1326E94AA2B}" dt="2024-09-25T16:56:44.319" v="654" actId="113"/>
          <ac:spMkLst>
            <pc:docMk/>
            <pc:sldMk cId="3588553785" sldId="474"/>
            <ac:spMk id="7" creationId="{47F90098-3859-C76D-2793-DAC32E305B86}"/>
          </ac:spMkLst>
        </pc:spChg>
      </pc:sldChg>
      <pc:sldChg chg="addSp delSp modSp add mod delAnim">
        <pc:chgData name="Hagström Peter" userId="2fe438c9-cb96-48cc-bb42-1248f8194abf" providerId="ADAL" clId="{2EE4EA34-FF98-4270-B17B-E1326E94AA2B}" dt="2024-09-25T17:37:07.437" v="1445" actId="14100"/>
        <pc:sldMkLst>
          <pc:docMk/>
          <pc:sldMk cId="957508953" sldId="475"/>
        </pc:sldMkLst>
        <pc:spChg chg="mod">
          <ac:chgData name="Hagström Peter" userId="2fe438c9-cb96-48cc-bb42-1248f8194abf" providerId="ADAL" clId="{2EE4EA34-FF98-4270-B17B-E1326E94AA2B}" dt="2024-09-25T16:59:28.556" v="714" actId="20577"/>
          <ac:spMkLst>
            <pc:docMk/>
            <pc:sldMk cId="957508953" sldId="475"/>
            <ac:spMk id="2" creationId="{C2DAAB4D-3FFF-4B1E-ADF0-882BA55E75B8}"/>
          </ac:spMkLst>
        </pc:spChg>
        <pc:spChg chg="del">
          <ac:chgData name="Hagström Peter" userId="2fe438c9-cb96-48cc-bb42-1248f8194abf" providerId="ADAL" clId="{2EE4EA34-FF98-4270-B17B-E1326E94AA2B}" dt="2024-09-25T16:59:33.915" v="715" actId="478"/>
          <ac:spMkLst>
            <pc:docMk/>
            <pc:sldMk cId="957508953" sldId="475"/>
            <ac:spMk id="3" creationId="{55D92267-3457-4B7C-7507-514F8330EEB2}"/>
          </ac:spMkLst>
        </pc:spChg>
        <pc:spChg chg="mod">
          <ac:chgData name="Hagström Peter" userId="2fe438c9-cb96-48cc-bb42-1248f8194abf" providerId="ADAL" clId="{2EE4EA34-FF98-4270-B17B-E1326E94AA2B}" dt="2024-09-25T17:37:07.437" v="1445" actId="14100"/>
          <ac:spMkLst>
            <pc:docMk/>
            <pc:sldMk cId="957508953" sldId="475"/>
            <ac:spMk id="5" creationId="{1C5B037E-8EBB-4332-B35B-FB37A9BB34A0}"/>
          </ac:spMkLst>
        </pc:spChg>
        <pc:spChg chg="del">
          <ac:chgData name="Hagström Peter" userId="2fe438c9-cb96-48cc-bb42-1248f8194abf" providerId="ADAL" clId="{2EE4EA34-FF98-4270-B17B-E1326E94AA2B}" dt="2024-09-25T16:59:38.650" v="717" actId="478"/>
          <ac:spMkLst>
            <pc:docMk/>
            <pc:sldMk cId="957508953" sldId="475"/>
            <ac:spMk id="6" creationId="{89F31E4D-D515-7952-5C8A-E43D8EC40FC4}"/>
          </ac:spMkLst>
        </pc:spChg>
        <pc:spChg chg="del">
          <ac:chgData name="Hagström Peter" userId="2fe438c9-cb96-48cc-bb42-1248f8194abf" providerId="ADAL" clId="{2EE4EA34-FF98-4270-B17B-E1326E94AA2B}" dt="2024-09-25T16:59:36.404" v="716" actId="478"/>
          <ac:spMkLst>
            <pc:docMk/>
            <pc:sldMk cId="957508953" sldId="475"/>
            <ac:spMk id="7" creationId="{47F90098-3859-C76D-2793-DAC32E305B86}"/>
          </ac:spMkLst>
        </pc:spChg>
        <pc:spChg chg="add mod">
          <ac:chgData name="Hagström Peter" userId="2fe438c9-cb96-48cc-bb42-1248f8194abf" providerId="ADAL" clId="{2EE4EA34-FF98-4270-B17B-E1326E94AA2B}" dt="2024-09-25T17:05:09.425" v="827" actId="20577"/>
          <ac:spMkLst>
            <pc:docMk/>
            <pc:sldMk cId="957508953" sldId="475"/>
            <ac:spMk id="8" creationId="{33F5F940-5082-35AF-749C-5BFA89A7FCD4}"/>
          </ac:spMkLst>
        </pc:spChg>
        <pc:picChg chg="add mod ord modCrop">
          <ac:chgData name="Hagström Peter" userId="2fe438c9-cb96-48cc-bb42-1248f8194abf" providerId="ADAL" clId="{2EE4EA34-FF98-4270-B17B-E1326E94AA2B}" dt="2024-09-25T17:04:34.670" v="815" actId="167"/>
          <ac:picMkLst>
            <pc:docMk/>
            <pc:sldMk cId="957508953" sldId="475"/>
            <ac:picMk id="11" creationId="{7D2D6954-E6CA-C4FD-5689-AB1EB345BD2E}"/>
          </ac:picMkLst>
        </pc:picChg>
      </pc:sldChg>
      <pc:sldChg chg="delSp modSp add mod setBg delDesignElem modNotes">
        <pc:chgData name="Hagström Peter" userId="2fe438c9-cb96-48cc-bb42-1248f8194abf" providerId="ADAL" clId="{2EE4EA34-FF98-4270-B17B-E1326E94AA2B}" dt="2024-09-26T09:49:02.653" v="1446"/>
        <pc:sldMkLst>
          <pc:docMk/>
          <pc:sldMk cId="1554642683" sldId="476"/>
        </pc:sldMkLst>
        <pc:spChg chg="mod">
          <ac:chgData name="Hagström Peter" userId="2fe438c9-cb96-48cc-bb42-1248f8194abf" providerId="ADAL" clId="{2EE4EA34-FF98-4270-B17B-E1326E94AA2B}" dt="2024-09-25T17:34:52.551" v="1435" actId="6549"/>
          <ac:spMkLst>
            <pc:docMk/>
            <pc:sldMk cId="1554642683" sldId="476"/>
            <ac:spMk id="121" creationId="{00000000-0000-0000-0000-000000000000}"/>
          </ac:spMkLst>
        </pc:spChg>
        <pc:spChg chg="del">
          <ac:chgData name="Hagström Peter" userId="2fe438c9-cb96-48cc-bb42-1248f8194abf" providerId="ADAL" clId="{2EE4EA34-FF98-4270-B17B-E1326E94AA2B}" dt="2024-09-25T17:32:53.060" v="1301"/>
          <ac:spMkLst>
            <pc:docMk/>
            <pc:sldMk cId="1554642683" sldId="476"/>
            <ac:spMk id="276" creationId="{9B7AD9F6-8CE7-4299-8FC6-328F4DCD3FF9}"/>
          </ac:spMkLst>
        </pc:spChg>
        <pc:spChg chg="del">
          <ac:chgData name="Hagström Peter" userId="2fe438c9-cb96-48cc-bb42-1248f8194abf" providerId="ADAL" clId="{2EE4EA34-FF98-4270-B17B-E1326E94AA2B}" dt="2024-09-25T17:32:53.060" v="1301"/>
          <ac:spMkLst>
            <pc:docMk/>
            <pc:sldMk cId="1554642683" sldId="476"/>
            <ac:spMk id="277" creationId="{F49775AF-8896-43EE-92C6-83497D6DC56F}"/>
          </ac:spMkLst>
        </pc:spChg>
        <pc:picChg chg="mod">
          <ac:chgData name="Hagström Peter" userId="2fe438c9-cb96-48cc-bb42-1248f8194abf" providerId="ADAL" clId="{2EE4EA34-FF98-4270-B17B-E1326E94AA2B}" dt="2024-09-25T17:34:26.515" v="1388" actId="1076"/>
          <ac:picMkLst>
            <pc:docMk/>
            <pc:sldMk cId="1554642683" sldId="476"/>
            <ac:picMk id="5" creationId="{BF4C46C7-FFD7-FC0E-8014-CF049FE30E42}"/>
          </ac:picMkLst>
        </pc:picChg>
        <pc:picChg chg="del">
          <ac:chgData name="Hagström Peter" userId="2fe438c9-cb96-48cc-bb42-1248f8194abf" providerId="ADAL" clId="{2EE4EA34-FF98-4270-B17B-E1326E94AA2B}" dt="2024-09-25T17:34:18.959" v="1386" actId="478"/>
          <ac:picMkLst>
            <pc:docMk/>
            <pc:sldMk cId="1554642683" sldId="476"/>
            <ac:picMk id="7" creationId="{C545EC76-7B0D-1EDD-1B83-CFFAC7CFCAE7}"/>
          </ac:picMkLst>
        </pc:picChg>
      </pc:sldChg>
    </pc:docChg>
  </pc:docChgLst>
  <pc:docChgLst>
    <pc:chgData name="Maria Bergkvist" userId="539086eded122fab" providerId="LiveId" clId="{B6FF0883-A7A4-4E9E-A66D-902936822609}"/>
    <pc:docChg chg="undo redo custSel addSld delSld modSld sldOrd">
      <pc:chgData name="Maria Bergkvist" userId="539086eded122fab" providerId="LiveId" clId="{B6FF0883-A7A4-4E9E-A66D-902936822609}" dt="2024-05-02T13:32:53.207" v="1361" actId="20577"/>
      <pc:docMkLst>
        <pc:docMk/>
      </pc:docMkLst>
      <pc:sldChg chg="add del">
        <pc:chgData name="Maria Bergkvist" userId="539086eded122fab" providerId="LiveId" clId="{B6FF0883-A7A4-4E9E-A66D-902936822609}" dt="2024-05-02T12:28:01.928" v="1203" actId="47"/>
        <pc:sldMkLst>
          <pc:docMk/>
          <pc:sldMk cId="0" sldId="259"/>
        </pc:sldMkLst>
      </pc:sldChg>
      <pc:sldChg chg="addSp delSp modSp mod modNotesTx">
        <pc:chgData name="Maria Bergkvist" userId="539086eded122fab" providerId="LiveId" clId="{B6FF0883-A7A4-4E9E-A66D-902936822609}" dt="2024-04-30T08:01:43.618" v="456" actId="20577"/>
        <pc:sldMkLst>
          <pc:docMk/>
          <pc:sldMk cId="0" sldId="277"/>
        </pc:sldMkLst>
        <pc:spChg chg="mod">
          <ac:chgData name="Maria Bergkvist" userId="539086eded122fab" providerId="LiveId" clId="{B6FF0883-A7A4-4E9E-A66D-902936822609}" dt="2024-04-30T08:01:43.618" v="456" actId="20577"/>
          <ac:spMkLst>
            <pc:docMk/>
            <pc:sldMk cId="0" sldId="277"/>
            <ac:spMk id="3" creationId="{EF9A6DA3-468B-0DDF-8D10-4493D5F87E84}"/>
          </ac:spMkLst>
        </pc:spChg>
        <pc:spChg chg="del mod">
          <ac:chgData name="Maria Bergkvist" userId="539086eded122fab" providerId="LiveId" clId="{B6FF0883-A7A4-4E9E-A66D-902936822609}" dt="2024-04-30T07:58:31.406" v="293" actId="478"/>
          <ac:spMkLst>
            <pc:docMk/>
            <pc:sldMk cId="0" sldId="277"/>
            <ac:spMk id="330" creationId="{00000000-0000-0000-0000-000000000000}"/>
          </ac:spMkLst>
        </pc:spChg>
        <pc:picChg chg="add mod">
          <ac:chgData name="Maria Bergkvist" userId="539086eded122fab" providerId="LiveId" clId="{B6FF0883-A7A4-4E9E-A66D-902936822609}" dt="2024-04-30T08:00:04.644" v="347" actId="1076"/>
          <ac:picMkLst>
            <pc:docMk/>
            <pc:sldMk cId="0" sldId="277"/>
            <ac:picMk id="1026" creationId="{3A293C79-5262-9A5A-6D6C-561E4488CD9E}"/>
          </ac:picMkLst>
        </pc:picChg>
      </pc:sldChg>
      <pc:sldChg chg="addSp modSp mod modNotesTx">
        <pc:chgData name="Maria Bergkvist" userId="539086eded122fab" providerId="LiveId" clId="{B6FF0883-A7A4-4E9E-A66D-902936822609}" dt="2024-05-02T13:32:53.207" v="1361" actId="20577"/>
        <pc:sldMkLst>
          <pc:docMk/>
          <pc:sldMk cId="2378262116" sldId="288"/>
        </pc:sldMkLst>
        <pc:spChg chg="mod">
          <ac:chgData name="Maria Bergkvist" userId="539086eded122fab" providerId="LiveId" clId="{B6FF0883-A7A4-4E9E-A66D-902936822609}" dt="2024-05-02T12:32:16.713" v="1270" actId="207"/>
          <ac:spMkLst>
            <pc:docMk/>
            <pc:sldMk cId="2378262116" sldId="288"/>
            <ac:spMk id="34" creationId="{B0DF60A6-4A0C-4C76-AEBC-B435CF0BA010}"/>
          </ac:spMkLst>
        </pc:spChg>
        <pc:spChg chg="mod">
          <ac:chgData name="Maria Bergkvist" userId="539086eded122fab" providerId="LiveId" clId="{B6FF0883-A7A4-4E9E-A66D-902936822609}" dt="2024-05-02T13:32:53.207" v="1361" actId="20577"/>
          <ac:spMkLst>
            <pc:docMk/>
            <pc:sldMk cId="2378262116" sldId="288"/>
            <ac:spMk id="37" creationId="{34140F62-6AE3-4036-9C21-A7D8144711EC}"/>
          </ac:spMkLst>
        </pc:spChg>
        <pc:picChg chg="add mod">
          <ac:chgData name="Maria Bergkvist" userId="539086eded122fab" providerId="LiveId" clId="{B6FF0883-A7A4-4E9E-A66D-902936822609}" dt="2024-04-30T08:34:11.228" v="944"/>
          <ac:picMkLst>
            <pc:docMk/>
            <pc:sldMk cId="2378262116" sldId="288"/>
            <ac:picMk id="3" creationId="{3C0DBED1-15A8-6A12-5E96-1B10689152D7}"/>
          </ac:picMkLst>
        </pc:picChg>
      </pc:sldChg>
      <pc:sldChg chg="modSp modNotesTx">
        <pc:chgData name="Maria Bergkvist" userId="539086eded122fab" providerId="LiveId" clId="{B6FF0883-A7A4-4E9E-A66D-902936822609}" dt="2024-04-30T08:38:35.572" v="1039" actId="20577"/>
        <pc:sldMkLst>
          <pc:docMk/>
          <pc:sldMk cId="0" sldId="292"/>
        </pc:sldMkLst>
        <pc:spChg chg="mod">
          <ac:chgData name="Maria Bergkvist" userId="539086eded122fab" providerId="LiveId" clId="{B6FF0883-A7A4-4E9E-A66D-902936822609}" dt="2024-04-30T08:26:20.196" v="811" actId="20577"/>
          <ac:spMkLst>
            <pc:docMk/>
            <pc:sldMk cId="0" sldId="292"/>
            <ac:spMk id="209" creationId="{00000000-0000-0000-0000-000000000000}"/>
          </ac:spMkLst>
        </pc:spChg>
        <pc:spChg chg="mod">
          <ac:chgData name="Maria Bergkvist" userId="539086eded122fab" providerId="LiveId" clId="{B6FF0883-A7A4-4E9E-A66D-902936822609}" dt="2024-04-30T08:26:00.405" v="792" actId="20577"/>
          <ac:spMkLst>
            <pc:docMk/>
            <pc:sldMk cId="0" sldId="292"/>
            <ac:spMk id="213" creationId="{00000000-0000-0000-0000-000000000000}"/>
          </ac:spMkLst>
        </pc:spChg>
        <pc:spChg chg="mod">
          <ac:chgData name="Maria Bergkvist" userId="539086eded122fab" providerId="LiveId" clId="{B6FF0883-A7A4-4E9E-A66D-902936822609}" dt="2024-04-30T08:26:07.324" v="796" actId="20577"/>
          <ac:spMkLst>
            <pc:docMk/>
            <pc:sldMk cId="0" sldId="292"/>
            <ac:spMk id="214" creationId="{00000000-0000-0000-0000-000000000000}"/>
          </ac:spMkLst>
        </pc:spChg>
        <pc:spChg chg="mod">
          <ac:chgData name="Maria Bergkvist" userId="539086eded122fab" providerId="LiveId" clId="{B6FF0883-A7A4-4E9E-A66D-902936822609}" dt="2024-04-30T08:26:11.267" v="802" actId="20577"/>
          <ac:spMkLst>
            <pc:docMk/>
            <pc:sldMk cId="0" sldId="292"/>
            <ac:spMk id="219" creationId="{00000000-0000-0000-0000-000000000000}"/>
          </ac:spMkLst>
        </pc:spChg>
      </pc:sldChg>
      <pc:sldChg chg="modSp mod modNotesTx">
        <pc:chgData name="Maria Bergkvist" userId="539086eded122fab" providerId="LiveId" clId="{B6FF0883-A7A4-4E9E-A66D-902936822609}" dt="2024-05-02T12:31:58.976" v="1268" actId="207"/>
        <pc:sldMkLst>
          <pc:docMk/>
          <pc:sldMk cId="2091065250" sldId="357"/>
        </pc:sldMkLst>
        <pc:spChg chg="mod">
          <ac:chgData name="Maria Bergkvist" userId="539086eded122fab" providerId="LiveId" clId="{B6FF0883-A7A4-4E9E-A66D-902936822609}" dt="2024-05-02T12:31:58.976" v="1268" actId="207"/>
          <ac:spMkLst>
            <pc:docMk/>
            <pc:sldMk cId="2091065250" sldId="357"/>
            <ac:spMk id="2" creationId="{96A23B11-D4AD-4D55-A25D-EC05D3ACBDF6}"/>
          </ac:spMkLst>
        </pc:spChg>
      </pc:sldChg>
      <pc:sldChg chg="addSp delSp modSp add mod">
        <pc:chgData name="Maria Bergkvist" userId="539086eded122fab" providerId="LiveId" clId="{B6FF0883-A7A4-4E9E-A66D-902936822609}" dt="2024-05-02T12:35:15.986" v="1291" actId="1076"/>
        <pc:sldMkLst>
          <pc:docMk/>
          <pc:sldMk cId="964872470" sldId="384"/>
        </pc:sldMkLst>
        <pc:picChg chg="add mod">
          <ac:chgData name="Maria Bergkvist" userId="539086eded122fab" providerId="LiveId" clId="{B6FF0883-A7A4-4E9E-A66D-902936822609}" dt="2024-05-02T12:34:52.801" v="1287"/>
          <ac:picMkLst>
            <pc:docMk/>
            <pc:sldMk cId="964872470" sldId="384"/>
            <ac:picMk id="2" creationId="{08E70C44-7BE6-B48D-1931-EDACC072CD66}"/>
          </ac:picMkLst>
        </pc:picChg>
        <pc:picChg chg="del">
          <ac:chgData name="Maria Bergkvist" userId="539086eded122fab" providerId="LiveId" clId="{B6FF0883-A7A4-4E9E-A66D-902936822609}" dt="2024-05-02T12:34:45.200" v="1285" actId="478"/>
          <ac:picMkLst>
            <pc:docMk/>
            <pc:sldMk cId="964872470" sldId="384"/>
            <ac:picMk id="10" creationId="{50C2D84F-B89B-021D-0471-C79EAD18C733}"/>
          </ac:picMkLst>
        </pc:picChg>
        <pc:picChg chg="mod">
          <ac:chgData name="Maria Bergkvist" userId="539086eded122fab" providerId="LiveId" clId="{B6FF0883-A7A4-4E9E-A66D-902936822609}" dt="2024-05-02T12:35:15.986" v="1291" actId="1076"/>
          <ac:picMkLst>
            <pc:docMk/>
            <pc:sldMk cId="964872470" sldId="384"/>
            <ac:picMk id="24" creationId="{8F367BA9-58ED-657B-1E2F-2D649E3230D2}"/>
          </ac:picMkLst>
        </pc:picChg>
      </pc:sldChg>
      <pc:sldChg chg="addSp delSp modSp add mod">
        <pc:chgData name="Maria Bergkvist" userId="539086eded122fab" providerId="LiveId" clId="{B6FF0883-A7A4-4E9E-A66D-902936822609}" dt="2024-05-02T13:11:51.988" v="1335" actId="1076"/>
        <pc:sldMkLst>
          <pc:docMk/>
          <pc:sldMk cId="2884648978" sldId="385"/>
        </pc:sldMkLst>
        <pc:spChg chg="mod">
          <ac:chgData name="Maria Bergkvist" userId="539086eded122fab" providerId="LiveId" clId="{B6FF0883-A7A4-4E9E-A66D-902936822609}" dt="2024-05-02T13:08:03.693" v="1312" actId="1076"/>
          <ac:spMkLst>
            <pc:docMk/>
            <pc:sldMk cId="2884648978" sldId="385"/>
            <ac:spMk id="3" creationId="{C2DAAB4D-3FFF-4B1E-ADF0-882BA55E75B8}"/>
          </ac:spMkLst>
        </pc:spChg>
        <pc:spChg chg="add del mod">
          <ac:chgData name="Maria Bergkvist" userId="539086eded122fab" providerId="LiveId" clId="{B6FF0883-A7A4-4E9E-A66D-902936822609}" dt="2024-05-02T13:11:49.774" v="1334" actId="478"/>
          <ac:spMkLst>
            <pc:docMk/>
            <pc:sldMk cId="2884648978" sldId="385"/>
            <ac:spMk id="5" creationId="{37473334-F1D7-AC1D-3A5A-564A7DA497D4}"/>
          </ac:spMkLst>
        </pc:spChg>
        <pc:picChg chg="mod">
          <ac:chgData name="Maria Bergkvist" userId="539086eded122fab" providerId="LiveId" clId="{B6FF0883-A7A4-4E9E-A66D-902936822609}" dt="2024-05-02T13:11:51.988" v="1335" actId="1076"/>
          <ac:picMkLst>
            <pc:docMk/>
            <pc:sldMk cId="2884648978" sldId="385"/>
            <ac:picMk id="2" creationId="{B912C653-BE1D-9F17-1ED5-A141426ECF7F}"/>
          </ac:picMkLst>
        </pc:picChg>
      </pc:sldChg>
      <pc:sldChg chg="modSp add mod">
        <pc:chgData name="Maria Bergkvist" userId="539086eded122fab" providerId="LiveId" clId="{B6FF0883-A7A4-4E9E-A66D-902936822609}" dt="2024-05-02T13:15:04.931" v="1355" actId="1076"/>
        <pc:sldMkLst>
          <pc:docMk/>
          <pc:sldMk cId="2689029680" sldId="386"/>
        </pc:sldMkLst>
        <pc:spChg chg="mod">
          <ac:chgData name="Maria Bergkvist" userId="539086eded122fab" providerId="LiveId" clId="{B6FF0883-A7A4-4E9E-A66D-902936822609}" dt="2024-05-02T13:14:31.466" v="1354" actId="14100"/>
          <ac:spMkLst>
            <pc:docMk/>
            <pc:sldMk cId="2689029680" sldId="386"/>
            <ac:spMk id="5" creationId="{5940C3B1-752F-2B9C-950D-BFA20E7673C2}"/>
          </ac:spMkLst>
        </pc:spChg>
        <pc:picChg chg="mod">
          <ac:chgData name="Maria Bergkvist" userId="539086eded122fab" providerId="LiveId" clId="{B6FF0883-A7A4-4E9E-A66D-902936822609}" dt="2024-05-02T13:15:04.931" v="1355" actId="1076"/>
          <ac:picMkLst>
            <pc:docMk/>
            <pc:sldMk cId="2689029680" sldId="386"/>
            <ac:picMk id="7" creationId="{D8A176EC-7233-30DD-7468-267619506F3E}"/>
          </ac:picMkLst>
        </pc:picChg>
      </pc:sldChg>
      <pc:sldChg chg="addSp delSp modSp add mod modNotesTx">
        <pc:chgData name="Maria Bergkvist" userId="539086eded122fab" providerId="LiveId" clId="{B6FF0883-A7A4-4E9E-A66D-902936822609}" dt="2024-05-02T12:35:01.985" v="1289" actId="1076"/>
        <pc:sldMkLst>
          <pc:docMk/>
          <pc:sldMk cId="860143548" sldId="389"/>
        </pc:sldMkLst>
        <pc:spChg chg="mod">
          <ac:chgData name="Maria Bergkvist" userId="539086eded122fab" providerId="LiveId" clId="{B6FF0883-A7A4-4E9E-A66D-902936822609}" dt="2024-04-30T08:22:54.723" v="703" actId="1076"/>
          <ac:spMkLst>
            <pc:docMk/>
            <pc:sldMk cId="860143548" sldId="389"/>
            <ac:spMk id="4" creationId="{4210381B-CDC5-3C5C-ECAE-B6BB28D0052D}"/>
          </ac:spMkLst>
        </pc:spChg>
        <pc:spChg chg="mod">
          <ac:chgData name="Maria Bergkvist" userId="539086eded122fab" providerId="LiveId" clId="{B6FF0883-A7A4-4E9E-A66D-902936822609}" dt="2024-04-30T08:21:26.024" v="687" actId="1076"/>
          <ac:spMkLst>
            <pc:docMk/>
            <pc:sldMk cId="860143548" sldId="389"/>
            <ac:spMk id="5" creationId="{95DEF031-0FF2-938E-25A2-6C534409C30F}"/>
          </ac:spMkLst>
        </pc:spChg>
        <pc:spChg chg="mod">
          <ac:chgData name="Maria Bergkvist" userId="539086eded122fab" providerId="LiveId" clId="{B6FF0883-A7A4-4E9E-A66D-902936822609}" dt="2024-04-30T08:22:52.567" v="702" actId="1076"/>
          <ac:spMkLst>
            <pc:docMk/>
            <pc:sldMk cId="860143548" sldId="389"/>
            <ac:spMk id="6" creationId="{E9AE5A29-DBBC-F508-5FE9-B9E910AAE956}"/>
          </ac:spMkLst>
        </pc:spChg>
        <pc:spChg chg="add del mod">
          <ac:chgData name="Maria Bergkvist" userId="539086eded122fab" providerId="LiveId" clId="{B6FF0883-A7A4-4E9E-A66D-902936822609}" dt="2024-04-30T08:22:04.192" v="691" actId="478"/>
          <ac:spMkLst>
            <pc:docMk/>
            <pc:sldMk cId="860143548" sldId="389"/>
            <ac:spMk id="8" creationId="{AC7E6D5F-F913-D8A5-C10E-E9CFA406798D}"/>
          </ac:spMkLst>
        </pc:spChg>
        <pc:spChg chg="mod">
          <ac:chgData name="Maria Bergkvist" userId="539086eded122fab" providerId="LiveId" clId="{B6FF0883-A7A4-4E9E-A66D-902936822609}" dt="2024-05-02T12:35:01.985" v="1289" actId="1076"/>
          <ac:spMkLst>
            <pc:docMk/>
            <pc:sldMk cId="860143548" sldId="389"/>
            <ac:spMk id="42" creationId="{96E3EB7D-05B7-C62D-6C2C-19CF47B045C7}"/>
          </ac:spMkLst>
        </pc:spChg>
        <pc:picChg chg="del">
          <ac:chgData name="Maria Bergkvist" userId="539086eded122fab" providerId="LiveId" clId="{B6FF0883-A7A4-4E9E-A66D-902936822609}" dt="2024-04-30T08:21:12.157" v="682" actId="478"/>
          <ac:picMkLst>
            <pc:docMk/>
            <pc:sldMk cId="860143548" sldId="389"/>
            <ac:picMk id="3" creationId="{297C7357-A274-DD34-244F-DE7728D11B05}"/>
          </ac:picMkLst>
        </pc:picChg>
        <pc:picChg chg="add mod">
          <ac:chgData name="Maria Bergkvist" userId="539086eded122fab" providerId="LiveId" clId="{B6FF0883-A7A4-4E9E-A66D-902936822609}" dt="2024-05-02T12:34:55.096" v="1288"/>
          <ac:picMkLst>
            <pc:docMk/>
            <pc:sldMk cId="860143548" sldId="389"/>
            <ac:picMk id="3" creationId="{E8732467-3ED3-195D-4586-40A42F1AE1BA}"/>
          </ac:picMkLst>
        </pc:picChg>
        <pc:picChg chg="add del mod">
          <ac:chgData name="Maria Bergkvist" userId="539086eded122fab" providerId="LiveId" clId="{B6FF0883-A7A4-4E9E-A66D-902936822609}" dt="2024-05-02T12:34:47.800" v="1286" actId="478"/>
          <ac:picMkLst>
            <pc:docMk/>
            <pc:sldMk cId="860143548" sldId="389"/>
            <ac:picMk id="7" creationId="{5AABACB4-08A3-2D55-D51B-1CB310B30A69}"/>
          </ac:picMkLst>
        </pc:picChg>
        <pc:picChg chg="del">
          <ac:chgData name="Maria Bergkvist" userId="539086eded122fab" providerId="LiveId" clId="{B6FF0883-A7A4-4E9E-A66D-902936822609}" dt="2024-04-30T08:21:45.590" v="688" actId="478"/>
          <ac:picMkLst>
            <pc:docMk/>
            <pc:sldMk cId="860143548" sldId="389"/>
            <ac:picMk id="10" creationId="{50C2D84F-B89B-021D-0471-C79EAD18C733}"/>
          </ac:picMkLst>
        </pc:picChg>
      </pc:sldChg>
      <pc:sldChg chg="modSp">
        <pc:chgData name="Maria Bergkvist" userId="539086eded122fab" providerId="LiveId" clId="{B6FF0883-A7A4-4E9E-A66D-902936822609}" dt="2024-04-30T07:54:40.644" v="152" actId="20577"/>
        <pc:sldMkLst>
          <pc:docMk/>
          <pc:sldMk cId="889482547" sldId="448"/>
        </pc:sldMkLst>
        <pc:graphicFrameChg chg="mod">
          <ac:chgData name="Maria Bergkvist" userId="539086eded122fab" providerId="LiveId" clId="{B6FF0883-A7A4-4E9E-A66D-902936822609}" dt="2024-04-30T07:54:40.644" v="152" actId="20577"/>
          <ac:graphicFrameMkLst>
            <pc:docMk/>
            <pc:sldMk cId="889482547" sldId="448"/>
            <ac:graphicFrameMk id="12" creationId="{70A14445-B4C6-6D70-EE80-C12F72E90493}"/>
          </ac:graphicFrameMkLst>
        </pc:graphicFrameChg>
      </pc:sldChg>
      <pc:sldChg chg="del">
        <pc:chgData name="Maria Bergkvist" userId="539086eded122fab" providerId="LiveId" clId="{B6FF0883-A7A4-4E9E-A66D-902936822609}" dt="2024-05-02T12:29:57.335" v="1261" actId="47"/>
        <pc:sldMkLst>
          <pc:docMk/>
          <pc:sldMk cId="1762288801" sldId="449"/>
        </pc:sldMkLst>
      </pc:sldChg>
      <pc:sldChg chg="addSp delSp modSp mod setBg">
        <pc:chgData name="Maria Bergkvist" userId="539086eded122fab" providerId="LiveId" clId="{B6FF0883-A7A4-4E9E-A66D-902936822609}" dt="2024-05-02T13:05:51.688" v="1305" actId="20577"/>
        <pc:sldMkLst>
          <pc:docMk/>
          <pc:sldMk cId="2836482702" sldId="451"/>
        </pc:sldMkLst>
        <pc:spChg chg="mod ord">
          <ac:chgData name="Maria Bergkvist" userId="539086eded122fab" providerId="LiveId" clId="{B6FF0883-A7A4-4E9E-A66D-902936822609}" dt="2024-05-02T13:05:51.688" v="1305" actId="20577"/>
          <ac:spMkLst>
            <pc:docMk/>
            <pc:sldMk cId="2836482702" sldId="451"/>
            <ac:spMk id="121" creationId="{00000000-0000-0000-0000-000000000000}"/>
          </ac:spMkLst>
        </pc:spChg>
        <pc:spChg chg="add del">
          <ac:chgData name="Maria Bergkvist" userId="539086eded122fab" providerId="LiveId" clId="{B6FF0883-A7A4-4E9E-A66D-902936822609}" dt="2024-05-02T12:07:26.966" v="1060" actId="26606"/>
          <ac:spMkLst>
            <pc:docMk/>
            <pc:sldMk cId="2836482702" sldId="451"/>
            <ac:spMk id="184" creationId="{A061BA2E-A388-41C5-B73A-B0FEB6B1029D}"/>
          </ac:spMkLst>
        </pc:spChg>
        <pc:spChg chg="add del">
          <ac:chgData name="Maria Bergkvist" userId="539086eded122fab" providerId="LiveId" clId="{B6FF0883-A7A4-4E9E-A66D-902936822609}" dt="2024-05-02T12:07:26.966" v="1060" actId="26606"/>
          <ac:spMkLst>
            <pc:docMk/>
            <pc:sldMk cId="2836482702" sldId="451"/>
            <ac:spMk id="186" creationId="{76E192A2-3ED3-4081-8A86-A22B5114178F}"/>
          </ac:spMkLst>
        </pc:spChg>
        <pc:spChg chg="add del">
          <ac:chgData name="Maria Bergkvist" userId="539086eded122fab" providerId="LiveId" clId="{B6FF0883-A7A4-4E9E-A66D-902936822609}" dt="2024-05-02T12:07:26.966" v="1060" actId="26606"/>
          <ac:spMkLst>
            <pc:docMk/>
            <pc:sldMk cId="2836482702" sldId="451"/>
            <ac:spMk id="188" creationId="{79F40191-0F44-4FD1-82CC-ACB507C14BE6}"/>
          </ac:spMkLst>
        </pc:spChg>
        <pc:spChg chg="add del">
          <ac:chgData name="Maria Bergkvist" userId="539086eded122fab" providerId="LiveId" clId="{B6FF0883-A7A4-4E9E-A66D-902936822609}" dt="2024-05-02T12:07:07.666" v="1057" actId="26606"/>
          <ac:spMkLst>
            <pc:docMk/>
            <pc:sldMk cId="2836482702" sldId="451"/>
            <ac:spMk id="193" creationId="{A8CCCB6D-5162-4AAE-A5E3-3AC55410DBCE}"/>
          </ac:spMkLst>
        </pc:spChg>
        <pc:spChg chg="add del">
          <ac:chgData name="Maria Bergkvist" userId="539086eded122fab" providerId="LiveId" clId="{B6FF0883-A7A4-4E9E-A66D-902936822609}" dt="2024-05-02T12:07:07.666" v="1057" actId="26606"/>
          <ac:spMkLst>
            <pc:docMk/>
            <pc:sldMk cId="2836482702" sldId="451"/>
            <ac:spMk id="195" creationId="{0BCD8C04-CC7B-40EF-82EB-E9821F79BB86}"/>
          </ac:spMkLst>
        </pc:spChg>
        <pc:spChg chg="add del">
          <ac:chgData name="Maria Bergkvist" userId="539086eded122fab" providerId="LiveId" clId="{B6FF0883-A7A4-4E9E-A66D-902936822609}" dt="2024-05-02T12:07:26.951" v="1059" actId="26606"/>
          <ac:spMkLst>
            <pc:docMk/>
            <pc:sldMk cId="2836482702" sldId="451"/>
            <ac:spMk id="200" creationId="{F93E0B60-0204-4F9C-8CD5-C9BD373E1A58}"/>
          </ac:spMkLst>
        </pc:spChg>
        <pc:spChg chg="add del">
          <ac:chgData name="Maria Bergkvist" userId="539086eded122fab" providerId="LiveId" clId="{B6FF0883-A7A4-4E9E-A66D-902936822609}" dt="2024-05-02T12:07:33.782" v="1062" actId="26606"/>
          <ac:spMkLst>
            <pc:docMk/>
            <pc:sldMk cId="2836482702" sldId="451"/>
            <ac:spMk id="208" creationId="{4D60F200-5EB0-B223-2439-C96C67F0FEE1}"/>
          </ac:spMkLst>
        </pc:spChg>
        <pc:spChg chg="add del">
          <ac:chgData name="Maria Bergkvist" userId="539086eded122fab" providerId="LiveId" clId="{B6FF0883-A7A4-4E9E-A66D-902936822609}" dt="2024-05-02T12:07:33.782" v="1062" actId="26606"/>
          <ac:spMkLst>
            <pc:docMk/>
            <pc:sldMk cId="2836482702" sldId="451"/>
            <ac:spMk id="209" creationId="{1740453C-744F-DB3A-47EC-15EACE1DC117}"/>
          </ac:spMkLst>
        </pc:spChg>
        <pc:spChg chg="add del">
          <ac:chgData name="Maria Bergkvist" userId="539086eded122fab" providerId="LiveId" clId="{B6FF0883-A7A4-4E9E-A66D-902936822609}" dt="2024-05-02T12:07:33.782" v="1062" actId="26606"/>
          <ac:spMkLst>
            <pc:docMk/>
            <pc:sldMk cId="2836482702" sldId="451"/>
            <ac:spMk id="210" creationId="{336537A4-07E4-0E22-D14E-018FE569F2CC}"/>
          </ac:spMkLst>
        </pc:spChg>
        <pc:spChg chg="add del">
          <ac:chgData name="Maria Bergkvist" userId="539086eded122fab" providerId="LiveId" clId="{B6FF0883-A7A4-4E9E-A66D-902936822609}" dt="2024-05-02T12:07:33.782" v="1062" actId="26606"/>
          <ac:spMkLst>
            <pc:docMk/>
            <pc:sldMk cId="2836482702" sldId="451"/>
            <ac:spMk id="211" creationId="{62DF39DD-D69A-31B8-53C1-94595DDDBC5F}"/>
          </ac:spMkLst>
        </pc:spChg>
        <pc:spChg chg="add del">
          <ac:chgData name="Maria Bergkvist" userId="539086eded122fab" providerId="LiveId" clId="{B6FF0883-A7A4-4E9E-A66D-902936822609}" dt="2024-05-02T12:07:33.782" v="1062" actId="26606"/>
          <ac:spMkLst>
            <pc:docMk/>
            <pc:sldMk cId="2836482702" sldId="451"/>
            <ac:spMk id="212" creationId="{01EB5855-8EB7-1AE5-9030-5D0AA3C1AF4B}"/>
          </ac:spMkLst>
        </pc:spChg>
        <pc:spChg chg="add del">
          <ac:chgData name="Maria Bergkvist" userId="539086eded122fab" providerId="LiveId" clId="{B6FF0883-A7A4-4E9E-A66D-902936822609}" dt="2024-05-02T12:07:33.782" v="1062" actId="26606"/>
          <ac:spMkLst>
            <pc:docMk/>
            <pc:sldMk cId="2836482702" sldId="451"/>
            <ac:spMk id="213" creationId="{1031A9CD-7DCC-4A2F-A3A5-54F91317F7BA}"/>
          </ac:spMkLst>
        </pc:spChg>
        <pc:spChg chg="add del">
          <ac:chgData name="Maria Bergkvist" userId="539086eded122fab" providerId="LiveId" clId="{B6FF0883-A7A4-4E9E-A66D-902936822609}" dt="2024-05-02T12:08:42.928" v="1065" actId="26606"/>
          <ac:spMkLst>
            <pc:docMk/>
            <pc:sldMk cId="2836482702" sldId="451"/>
            <ac:spMk id="218" creationId="{0671A8AE-40A1-4631-A6B8-581AFF065482}"/>
          </ac:spMkLst>
        </pc:spChg>
        <pc:spChg chg="add del">
          <ac:chgData name="Maria Bergkvist" userId="539086eded122fab" providerId="LiveId" clId="{B6FF0883-A7A4-4E9E-A66D-902936822609}" dt="2024-05-02T12:08:42.928" v="1065" actId="26606"/>
          <ac:spMkLst>
            <pc:docMk/>
            <pc:sldMk cId="2836482702" sldId="451"/>
            <ac:spMk id="220" creationId="{AB58EF07-17C2-48CF-ABB0-EEF1F17CB8F0}"/>
          </ac:spMkLst>
        </pc:spChg>
        <pc:spChg chg="add del">
          <ac:chgData name="Maria Bergkvist" userId="539086eded122fab" providerId="LiveId" clId="{B6FF0883-A7A4-4E9E-A66D-902936822609}" dt="2024-05-02T12:08:42.928" v="1065" actId="26606"/>
          <ac:spMkLst>
            <pc:docMk/>
            <pc:sldMk cId="2836482702" sldId="451"/>
            <ac:spMk id="222" creationId="{AF2F604E-43BE-4DC3-B983-E071523364F8}"/>
          </ac:spMkLst>
        </pc:spChg>
        <pc:spChg chg="add del">
          <ac:chgData name="Maria Bergkvist" userId="539086eded122fab" providerId="LiveId" clId="{B6FF0883-A7A4-4E9E-A66D-902936822609}" dt="2024-05-02T12:08:42.928" v="1065" actId="26606"/>
          <ac:spMkLst>
            <pc:docMk/>
            <pc:sldMk cId="2836482702" sldId="451"/>
            <ac:spMk id="224" creationId="{08C9B587-E65E-4B52-B37C-ABEBB6E87928}"/>
          </ac:spMkLst>
        </pc:spChg>
        <pc:spChg chg="add del">
          <ac:chgData name="Maria Bergkvist" userId="539086eded122fab" providerId="LiveId" clId="{B6FF0883-A7A4-4E9E-A66D-902936822609}" dt="2024-05-02T12:16:08.905" v="1114" actId="26606"/>
          <ac:spMkLst>
            <pc:docMk/>
            <pc:sldMk cId="2836482702" sldId="451"/>
            <ac:spMk id="229" creationId="{E91DC736-0EF8-4F87-9146-EBF1D2EE4D3D}"/>
          </ac:spMkLst>
        </pc:spChg>
        <pc:spChg chg="add del">
          <ac:chgData name="Maria Bergkvist" userId="539086eded122fab" providerId="LiveId" clId="{B6FF0883-A7A4-4E9E-A66D-902936822609}" dt="2024-05-02T12:16:08.905" v="1114" actId="26606"/>
          <ac:spMkLst>
            <pc:docMk/>
            <pc:sldMk cId="2836482702" sldId="451"/>
            <ac:spMk id="231" creationId="{097CD68E-23E3-4007-8847-CD0944C4F7BE}"/>
          </ac:spMkLst>
        </pc:spChg>
        <pc:spChg chg="add del">
          <ac:chgData name="Maria Bergkvist" userId="539086eded122fab" providerId="LiveId" clId="{B6FF0883-A7A4-4E9E-A66D-902936822609}" dt="2024-05-02T12:16:08.905" v="1114" actId="26606"/>
          <ac:spMkLst>
            <pc:docMk/>
            <pc:sldMk cId="2836482702" sldId="451"/>
            <ac:spMk id="233" creationId="{AF2F604E-43BE-4DC3-B983-E071523364F8}"/>
          </ac:spMkLst>
        </pc:spChg>
        <pc:spChg chg="add del">
          <ac:chgData name="Maria Bergkvist" userId="539086eded122fab" providerId="LiveId" clId="{B6FF0883-A7A4-4E9E-A66D-902936822609}" dt="2024-05-02T12:16:08.905" v="1114" actId="26606"/>
          <ac:spMkLst>
            <pc:docMk/>
            <pc:sldMk cId="2836482702" sldId="451"/>
            <ac:spMk id="235" creationId="{08C9B587-E65E-4B52-B37C-ABEBB6E87928}"/>
          </ac:spMkLst>
        </pc:spChg>
        <pc:spChg chg="add del">
          <ac:chgData name="Maria Bergkvist" userId="539086eded122fab" providerId="LiveId" clId="{B6FF0883-A7A4-4E9E-A66D-902936822609}" dt="2024-05-02T12:16:01.222" v="1111" actId="26606"/>
          <ac:spMkLst>
            <pc:docMk/>
            <pc:sldMk cId="2836482702" sldId="451"/>
            <ac:spMk id="237" creationId="{22A397E7-BF60-45B2-84C7-B074B76C37A7}"/>
          </ac:spMkLst>
        </pc:spChg>
        <pc:spChg chg="add del">
          <ac:chgData name="Maria Bergkvist" userId="539086eded122fab" providerId="LiveId" clId="{B6FF0883-A7A4-4E9E-A66D-902936822609}" dt="2024-05-02T12:16:01.222" v="1111" actId="26606"/>
          <ac:spMkLst>
            <pc:docMk/>
            <pc:sldMk cId="2836482702" sldId="451"/>
            <ac:spMk id="238" creationId="{890DEF05-784E-4B61-89E4-04C4ECF4E5A0}"/>
          </ac:spMkLst>
        </pc:spChg>
        <pc:spChg chg="add del">
          <ac:chgData name="Maria Bergkvist" userId="539086eded122fab" providerId="LiveId" clId="{B6FF0883-A7A4-4E9E-A66D-902936822609}" dt="2024-05-02T12:17:05.427" v="1120" actId="26606"/>
          <ac:spMkLst>
            <pc:docMk/>
            <pc:sldMk cId="2836482702" sldId="451"/>
            <ac:spMk id="239" creationId="{22A397E7-BF60-45B2-84C7-B074B76C37A7}"/>
          </ac:spMkLst>
        </pc:spChg>
        <pc:spChg chg="add del">
          <ac:chgData name="Maria Bergkvist" userId="539086eded122fab" providerId="LiveId" clId="{B6FF0883-A7A4-4E9E-A66D-902936822609}" dt="2024-05-02T12:10:10.778" v="1067" actId="26606"/>
          <ac:spMkLst>
            <pc:docMk/>
            <pc:sldMk cId="2836482702" sldId="451"/>
            <ac:spMk id="240" creationId="{9B7AD9F6-8CE7-4299-8FC6-328F4DCD3FF9}"/>
          </ac:spMkLst>
        </pc:spChg>
        <pc:spChg chg="add del">
          <ac:chgData name="Maria Bergkvist" userId="539086eded122fab" providerId="LiveId" clId="{B6FF0883-A7A4-4E9E-A66D-902936822609}" dt="2024-05-02T12:17:05.427" v="1120" actId="26606"/>
          <ac:spMkLst>
            <pc:docMk/>
            <pc:sldMk cId="2836482702" sldId="451"/>
            <ac:spMk id="241" creationId="{890DEF05-784E-4B61-89E4-04C4ECF4E5A0}"/>
          </ac:spMkLst>
        </pc:spChg>
        <pc:spChg chg="add del">
          <ac:chgData name="Maria Bergkvist" userId="539086eded122fab" providerId="LiveId" clId="{B6FF0883-A7A4-4E9E-A66D-902936822609}" dt="2024-05-02T12:10:10.778" v="1067" actId="26606"/>
          <ac:spMkLst>
            <pc:docMk/>
            <pc:sldMk cId="2836482702" sldId="451"/>
            <ac:spMk id="242" creationId="{F49775AF-8896-43EE-92C6-83497D6DC56F}"/>
          </ac:spMkLst>
        </pc:spChg>
        <pc:spChg chg="add del">
          <ac:chgData name="Maria Bergkvist" userId="539086eded122fab" providerId="LiveId" clId="{B6FF0883-A7A4-4E9E-A66D-902936822609}" dt="2024-05-02T12:16:04.697" v="1113" actId="26606"/>
          <ac:spMkLst>
            <pc:docMk/>
            <pc:sldMk cId="2836482702" sldId="451"/>
            <ac:spMk id="246" creationId="{02D44074-0B69-4F0C-A7B3-5645CE40D8E3}"/>
          </ac:spMkLst>
        </pc:spChg>
        <pc:spChg chg="add del">
          <ac:chgData name="Maria Bergkvist" userId="539086eded122fab" providerId="LiveId" clId="{B6FF0883-A7A4-4E9E-A66D-902936822609}" dt="2024-05-02T12:17:53.187" v="1128" actId="26606"/>
          <ac:spMkLst>
            <pc:docMk/>
            <pc:sldMk cId="2836482702" sldId="451"/>
            <ac:spMk id="248" creationId="{ECC07320-C2CA-4E29-8481-9D9E143C7788}"/>
          </ac:spMkLst>
        </pc:spChg>
        <pc:spChg chg="add del">
          <ac:chgData name="Maria Bergkvist" userId="539086eded122fab" providerId="LiveId" clId="{B6FF0883-A7A4-4E9E-A66D-902936822609}" dt="2024-05-02T12:17:53.187" v="1128" actId="26606"/>
          <ac:spMkLst>
            <pc:docMk/>
            <pc:sldMk cId="2836482702" sldId="451"/>
            <ac:spMk id="250" creationId="{178FB36B-5BFE-42CA-BC60-1115E0D95EEC}"/>
          </ac:spMkLst>
        </pc:spChg>
        <pc:spChg chg="add del">
          <ac:chgData name="Maria Bergkvist" userId="539086eded122fab" providerId="LiveId" clId="{B6FF0883-A7A4-4E9E-A66D-902936822609}" dt="2024-05-02T12:24:48.026" v="1172" actId="26606"/>
          <ac:spMkLst>
            <pc:docMk/>
            <pc:sldMk cId="2836482702" sldId="451"/>
            <ac:spMk id="255" creationId="{22A397E7-BF60-45B2-84C7-B074B76C37A7}"/>
          </ac:spMkLst>
        </pc:spChg>
        <pc:spChg chg="add del">
          <ac:chgData name="Maria Bergkvist" userId="539086eded122fab" providerId="LiveId" clId="{B6FF0883-A7A4-4E9E-A66D-902936822609}" dt="2024-05-02T12:24:48.026" v="1172" actId="26606"/>
          <ac:spMkLst>
            <pc:docMk/>
            <pc:sldMk cId="2836482702" sldId="451"/>
            <ac:spMk id="257" creationId="{890DEF05-784E-4B61-89E4-04C4ECF4E5A0}"/>
          </ac:spMkLst>
        </pc:spChg>
        <pc:spChg chg="add del">
          <ac:chgData name="Maria Bergkvist" userId="539086eded122fab" providerId="LiveId" clId="{B6FF0883-A7A4-4E9E-A66D-902936822609}" dt="2024-05-02T12:18:38.270" v="1140" actId="26606"/>
          <ac:spMkLst>
            <pc:docMk/>
            <pc:sldMk cId="2836482702" sldId="451"/>
            <ac:spMk id="261" creationId="{C1DD1A8A-57D5-4A81-AD04-532B043C5611}"/>
          </ac:spMkLst>
        </pc:spChg>
        <pc:spChg chg="add del">
          <ac:chgData name="Maria Bergkvist" userId="539086eded122fab" providerId="LiveId" clId="{B6FF0883-A7A4-4E9E-A66D-902936822609}" dt="2024-05-02T12:18:38.270" v="1140" actId="26606"/>
          <ac:spMkLst>
            <pc:docMk/>
            <pc:sldMk cId="2836482702" sldId="451"/>
            <ac:spMk id="262" creationId="{007891EC-4501-44ED-A8C8-B11B6DB767AB}"/>
          </ac:spMkLst>
        </pc:spChg>
        <pc:spChg chg="add del">
          <ac:chgData name="Maria Bergkvist" userId="539086eded122fab" providerId="LiveId" clId="{B6FF0883-A7A4-4E9E-A66D-902936822609}" dt="2024-05-02T12:18:47.490" v="1142" actId="26606"/>
          <ac:spMkLst>
            <pc:docMk/>
            <pc:sldMk cId="2836482702" sldId="451"/>
            <ac:spMk id="263" creationId="{D4771268-CB57-404A-9271-370EB28F6090}"/>
          </ac:spMkLst>
        </pc:spChg>
        <pc:spChg chg="add del">
          <ac:chgData name="Maria Bergkvist" userId="539086eded122fab" providerId="LiveId" clId="{B6FF0883-A7A4-4E9E-A66D-902936822609}" dt="2024-05-02T12:18:26.919" v="1134" actId="26606"/>
          <ac:spMkLst>
            <pc:docMk/>
            <pc:sldMk cId="2836482702" sldId="451"/>
            <ac:spMk id="264" creationId="{9B7AD9F6-8CE7-4299-8FC6-328F4DCD3FF9}"/>
          </ac:spMkLst>
        </pc:spChg>
        <pc:spChg chg="add del">
          <ac:chgData name="Maria Bergkvist" userId="539086eded122fab" providerId="LiveId" clId="{B6FF0883-A7A4-4E9E-A66D-902936822609}" dt="2024-05-02T12:24:37.532" v="1169" actId="26606"/>
          <ac:spMkLst>
            <pc:docMk/>
            <pc:sldMk cId="2836482702" sldId="451"/>
            <ac:spMk id="265" creationId="{0E2F58BF-12E5-4B5A-AD25-4DAAA2742A7B}"/>
          </ac:spMkLst>
        </pc:spChg>
        <pc:spChg chg="add del">
          <ac:chgData name="Maria Bergkvist" userId="539086eded122fab" providerId="LiveId" clId="{B6FF0883-A7A4-4E9E-A66D-902936822609}" dt="2024-05-02T12:18:26.919" v="1134" actId="26606"/>
          <ac:spMkLst>
            <pc:docMk/>
            <pc:sldMk cId="2836482702" sldId="451"/>
            <ac:spMk id="266" creationId="{F49775AF-8896-43EE-92C6-83497D6DC56F}"/>
          </ac:spMkLst>
        </pc:spChg>
        <pc:spChg chg="add del">
          <ac:chgData name="Maria Bergkvist" userId="539086eded122fab" providerId="LiveId" clId="{B6FF0883-A7A4-4E9E-A66D-902936822609}" dt="2024-05-02T12:24:37.532" v="1169" actId="26606"/>
          <ac:spMkLst>
            <pc:docMk/>
            <pc:sldMk cId="2836482702" sldId="451"/>
            <ac:spMk id="267" creationId="{AF2F604E-43BE-4DC3-B983-E071523364F8}"/>
          </ac:spMkLst>
        </pc:spChg>
        <pc:spChg chg="add del">
          <ac:chgData name="Maria Bergkvist" userId="539086eded122fab" providerId="LiveId" clId="{B6FF0883-A7A4-4E9E-A66D-902936822609}" dt="2024-05-02T12:18:29.040" v="1136" actId="26606"/>
          <ac:spMkLst>
            <pc:docMk/>
            <pc:sldMk cId="2836482702" sldId="451"/>
            <ac:spMk id="269" creationId="{22A397E7-BF60-45B2-84C7-B074B76C37A7}"/>
          </ac:spMkLst>
        </pc:spChg>
        <pc:spChg chg="add del">
          <ac:chgData name="Maria Bergkvist" userId="539086eded122fab" providerId="LiveId" clId="{B6FF0883-A7A4-4E9E-A66D-902936822609}" dt="2024-05-02T12:18:29.040" v="1136" actId="26606"/>
          <ac:spMkLst>
            <pc:docMk/>
            <pc:sldMk cId="2836482702" sldId="451"/>
            <ac:spMk id="270" creationId="{890DEF05-784E-4B61-89E4-04C4ECF4E5A0}"/>
          </ac:spMkLst>
        </pc:spChg>
        <pc:spChg chg="add del">
          <ac:chgData name="Maria Bergkvist" userId="539086eded122fab" providerId="LiveId" clId="{B6FF0883-A7A4-4E9E-A66D-902936822609}" dt="2024-05-02T12:24:37.532" v="1169" actId="26606"/>
          <ac:spMkLst>
            <pc:docMk/>
            <pc:sldMk cId="2836482702" sldId="451"/>
            <ac:spMk id="271" creationId="{08C9B587-E65E-4B52-B37C-ABEBB6E87928}"/>
          </ac:spMkLst>
        </pc:spChg>
        <pc:spChg chg="add del">
          <ac:chgData name="Maria Bergkvist" userId="539086eded122fab" providerId="LiveId" clId="{B6FF0883-A7A4-4E9E-A66D-902936822609}" dt="2024-05-02T12:24:45.864" v="1171" actId="26606"/>
          <ac:spMkLst>
            <pc:docMk/>
            <pc:sldMk cId="2836482702" sldId="451"/>
            <ac:spMk id="272" creationId="{E91DC736-0EF8-4F87-9146-EBF1D2EE4D3D}"/>
          </ac:spMkLst>
        </pc:spChg>
        <pc:spChg chg="add del">
          <ac:chgData name="Maria Bergkvist" userId="539086eded122fab" providerId="LiveId" clId="{B6FF0883-A7A4-4E9E-A66D-902936822609}" dt="2024-05-02T12:24:45.864" v="1171" actId="26606"/>
          <ac:spMkLst>
            <pc:docMk/>
            <pc:sldMk cId="2836482702" sldId="451"/>
            <ac:spMk id="273" creationId="{097CD68E-23E3-4007-8847-CD0944C4F7BE}"/>
          </ac:spMkLst>
        </pc:spChg>
        <pc:spChg chg="add del">
          <ac:chgData name="Maria Bergkvist" userId="539086eded122fab" providerId="LiveId" clId="{B6FF0883-A7A4-4E9E-A66D-902936822609}" dt="2024-05-02T12:24:45.864" v="1171" actId="26606"/>
          <ac:spMkLst>
            <pc:docMk/>
            <pc:sldMk cId="2836482702" sldId="451"/>
            <ac:spMk id="274" creationId="{AF2F604E-43BE-4DC3-B983-E071523364F8}"/>
          </ac:spMkLst>
        </pc:spChg>
        <pc:spChg chg="add del">
          <ac:chgData name="Maria Bergkvist" userId="539086eded122fab" providerId="LiveId" clId="{B6FF0883-A7A4-4E9E-A66D-902936822609}" dt="2024-05-02T12:24:45.864" v="1171" actId="26606"/>
          <ac:spMkLst>
            <pc:docMk/>
            <pc:sldMk cId="2836482702" sldId="451"/>
            <ac:spMk id="275" creationId="{08C9B587-E65E-4B52-B37C-ABEBB6E87928}"/>
          </ac:spMkLst>
        </pc:spChg>
        <pc:spChg chg="add">
          <ac:chgData name="Maria Bergkvist" userId="539086eded122fab" providerId="LiveId" clId="{B6FF0883-A7A4-4E9E-A66D-902936822609}" dt="2024-05-02T12:24:48.026" v="1172" actId="26606"/>
          <ac:spMkLst>
            <pc:docMk/>
            <pc:sldMk cId="2836482702" sldId="451"/>
            <ac:spMk id="276" creationId="{9B7AD9F6-8CE7-4299-8FC6-328F4DCD3FF9}"/>
          </ac:spMkLst>
        </pc:spChg>
        <pc:spChg chg="add">
          <ac:chgData name="Maria Bergkvist" userId="539086eded122fab" providerId="LiveId" clId="{B6FF0883-A7A4-4E9E-A66D-902936822609}" dt="2024-05-02T12:24:48.026" v="1172" actId="26606"/>
          <ac:spMkLst>
            <pc:docMk/>
            <pc:sldMk cId="2836482702" sldId="451"/>
            <ac:spMk id="277" creationId="{F49775AF-8896-43EE-92C6-83497D6DC56F}"/>
          </ac:spMkLst>
        </pc:spChg>
        <pc:grpChg chg="add del">
          <ac:chgData name="Maria Bergkvist" userId="539086eded122fab" providerId="LiveId" clId="{B6FF0883-A7A4-4E9E-A66D-902936822609}" dt="2024-05-02T12:07:26.951" v="1059" actId="26606"/>
          <ac:grpSpMkLst>
            <pc:docMk/>
            <pc:sldMk cId="2836482702" sldId="451"/>
            <ac:grpSpMk id="201" creationId="{2482B707-DAC7-4D8A-BA19-3771A51A641E}"/>
          </ac:grpSpMkLst>
        </pc:grpChg>
        <pc:grpChg chg="add del">
          <ac:chgData name="Maria Bergkvist" userId="539086eded122fab" providerId="LiveId" clId="{B6FF0883-A7A4-4E9E-A66D-902936822609}" dt="2024-05-02T12:07:26.951" v="1059" actId="26606"/>
          <ac:grpSpMkLst>
            <pc:docMk/>
            <pc:sldMk cId="2836482702" sldId="451"/>
            <ac:grpSpMk id="206" creationId="{3BFA0782-E4B3-4AE1-904C-1068137609CA}"/>
          </ac:grpSpMkLst>
        </pc:grpChg>
        <pc:picChg chg="del mod ord">
          <ac:chgData name="Maria Bergkvist" userId="539086eded122fab" providerId="LiveId" clId="{B6FF0883-A7A4-4E9E-A66D-902936822609}" dt="2024-05-02T12:07:30.112" v="1061" actId="478"/>
          <ac:picMkLst>
            <pc:docMk/>
            <pc:sldMk cId="2836482702" sldId="451"/>
            <ac:picMk id="2" creationId="{861346BC-CB5A-CA88-8B6D-C57B7EED6528}"/>
          </ac:picMkLst>
        </pc:picChg>
        <pc:picChg chg="del">
          <ac:chgData name="Maria Bergkvist" userId="539086eded122fab" providerId="LiveId" clId="{B6FF0883-A7A4-4E9E-A66D-902936822609}" dt="2024-05-02T12:04:35.031" v="1041" actId="478"/>
          <ac:picMkLst>
            <pc:docMk/>
            <pc:sldMk cId="2836482702" sldId="451"/>
            <ac:picMk id="3" creationId="{64BCB202-C7CF-FDF6-9463-027F31DAA286}"/>
          </ac:picMkLst>
        </pc:picChg>
        <pc:picChg chg="add mod ord modCrop">
          <ac:chgData name="Maria Bergkvist" userId="539086eded122fab" providerId="LiveId" clId="{B6FF0883-A7A4-4E9E-A66D-902936822609}" dt="2024-05-02T12:24:48.026" v="1172" actId="26606"/>
          <ac:picMkLst>
            <pc:docMk/>
            <pc:sldMk cId="2836482702" sldId="451"/>
            <ac:picMk id="5" creationId="{BF4C46C7-FFD7-FC0E-8014-CF049FE30E42}"/>
          </ac:picMkLst>
        </pc:picChg>
        <pc:picChg chg="add del mod">
          <ac:chgData name="Maria Bergkvist" userId="539086eded122fab" providerId="LiveId" clId="{B6FF0883-A7A4-4E9E-A66D-902936822609}" dt="2024-05-02T12:24:55.727" v="1174" actId="478"/>
          <ac:picMkLst>
            <pc:docMk/>
            <pc:sldMk cId="2836482702" sldId="451"/>
            <ac:picMk id="6" creationId="{ECDC6909-0A32-E320-6BDF-34FFAA610737}"/>
          </ac:picMkLst>
        </pc:picChg>
        <pc:picChg chg="add mod">
          <ac:chgData name="Maria Bergkvist" userId="539086eded122fab" providerId="LiveId" clId="{B6FF0883-A7A4-4E9E-A66D-902936822609}" dt="2024-05-02T12:24:56.679" v="1175"/>
          <ac:picMkLst>
            <pc:docMk/>
            <pc:sldMk cId="2836482702" sldId="451"/>
            <ac:picMk id="7" creationId="{C545EC76-7B0D-1EDD-1B83-CFFAC7CFCAE7}"/>
          </ac:picMkLst>
        </pc:picChg>
        <pc:cxnChg chg="add del">
          <ac:chgData name="Maria Bergkvist" userId="539086eded122fab" providerId="LiveId" clId="{B6FF0883-A7A4-4E9E-A66D-902936822609}" dt="2024-05-02T12:17:05.427" v="1120" actId="26606"/>
          <ac:cxnSpMkLst>
            <pc:docMk/>
            <pc:sldMk cId="2836482702" sldId="451"/>
            <ac:cxnSpMk id="243" creationId="{C41BAEC7-F7B0-4224-8B18-8F74B7D87F0B}"/>
          </ac:cxnSpMkLst>
        </pc:cxnChg>
        <pc:cxnChg chg="add del">
          <ac:chgData name="Maria Bergkvist" userId="539086eded122fab" providerId="LiveId" clId="{B6FF0883-A7A4-4E9E-A66D-902936822609}" dt="2024-05-02T12:16:01.222" v="1111" actId="26606"/>
          <ac:cxnSpMkLst>
            <pc:docMk/>
            <pc:sldMk cId="2836482702" sldId="451"/>
            <ac:cxnSpMk id="244" creationId="{C41BAEC7-F7B0-4224-8B18-8F74B7D87F0B}"/>
          </ac:cxnSpMkLst>
        </pc:cxnChg>
        <pc:cxnChg chg="add del">
          <ac:chgData name="Maria Bergkvist" userId="539086eded122fab" providerId="LiveId" clId="{B6FF0883-A7A4-4E9E-A66D-902936822609}" dt="2024-05-02T12:24:48.026" v="1172" actId="26606"/>
          <ac:cxnSpMkLst>
            <pc:docMk/>
            <pc:sldMk cId="2836482702" sldId="451"/>
            <ac:cxnSpMk id="259" creationId="{C41BAEC7-F7B0-4224-8B18-8F74B7D87F0B}"/>
          </ac:cxnSpMkLst>
        </pc:cxnChg>
        <pc:cxnChg chg="add del">
          <ac:chgData name="Maria Bergkvist" userId="539086eded122fab" providerId="LiveId" clId="{B6FF0883-A7A4-4E9E-A66D-902936822609}" dt="2024-05-02T12:18:29.040" v="1136" actId="26606"/>
          <ac:cxnSpMkLst>
            <pc:docMk/>
            <pc:sldMk cId="2836482702" sldId="451"/>
            <ac:cxnSpMk id="268" creationId="{C41BAEC7-F7B0-4224-8B18-8F74B7D87F0B}"/>
          </ac:cxnSpMkLst>
        </pc:cxnChg>
      </pc:sldChg>
      <pc:sldChg chg="del">
        <pc:chgData name="Maria Bergkvist" userId="539086eded122fab" providerId="LiveId" clId="{B6FF0883-A7A4-4E9E-A66D-902936822609}" dt="2024-05-02T12:25:47.022" v="1201" actId="47"/>
        <pc:sldMkLst>
          <pc:docMk/>
          <pc:sldMk cId="3624759145" sldId="453"/>
        </pc:sldMkLst>
      </pc:sldChg>
      <pc:sldChg chg="modSp mod">
        <pc:chgData name="Maria Bergkvist" userId="539086eded122fab" providerId="LiveId" clId="{B6FF0883-A7A4-4E9E-A66D-902936822609}" dt="2024-05-02T12:31:36.047" v="1264" actId="207"/>
        <pc:sldMkLst>
          <pc:docMk/>
          <pc:sldMk cId="358343745" sldId="454"/>
        </pc:sldMkLst>
        <pc:spChg chg="mod">
          <ac:chgData name="Maria Bergkvist" userId="539086eded122fab" providerId="LiveId" clId="{B6FF0883-A7A4-4E9E-A66D-902936822609}" dt="2024-05-02T12:31:36.047" v="1264" actId="207"/>
          <ac:spMkLst>
            <pc:docMk/>
            <pc:sldMk cId="358343745" sldId="454"/>
            <ac:spMk id="3" creationId="{4D022CA0-59F0-6B60-4785-3FA90509858D}"/>
          </ac:spMkLst>
        </pc:spChg>
        <pc:spChg chg="mod">
          <ac:chgData name="Maria Bergkvist" userId="539086eded122fab" providerId="LiveId" clId="{B6FF0883-A7A4-4E9E-A66D-902936822609}" dt="2024-05-02T12:31:33.312" v="1263" actId="207"/>
          <ac:spMkLst>
            <pc:docMk/>
            <pc:sldMk cId="358343745" sldId="454"/>
            <ac:spMk id="5" creationId="{1C5B037E-8EBB-4332-B35B-FB37A9BB34A0}"/>
          </ac:spMkLst>
        </pc:spChg>
      </pc:sldChg>
      <pc:sldChg chg="addSp delSp modSp mod">
        <pc:chgData name="Maria Bergkvist" userId="539086eded122fab" providerId="LiveId" clId="{B6FF0883-A7A4-4E9E-A66D-902936822609}" dt="2024-05-02T13:06:00.528" v="1309" actId="20577"/>
        <pc:sldMkLst>
          <pc:docMk/>
          <pc:sldMk cId="1965770311" sldId="456"/>
        </pc:sldMkLst>
        <pc:spChg chg="mod">
          <ac:chgData name="Maria Bergkvist" userId="539086eded122fab" providerId="LiveId" clId="{B6FF0883-A7A4-4E9E-A66D-902936822609}" dt="2024-05-02T13:06:00.528" v="1309" actId="20577"/>
          <ac:spMkLst>
            <pc:docMk/>
            <pc:sldMk cId="1965770311" sldId="456"/>
            <ac:spMk id="2" creationId="{C2DAAB4D-3FFF-4B1E-ADF0-882BA55E75B8}"/>
          </ac:spMkLst>
        </pc:spChg>
        <pc:spChg chg="mod">
          <ac:chgData name="Maria Bergkvist" userId="539086eded122fab" providerId="LiveId" clId="{B6FF0883-A7A4-4E9E-A66D-902936822609}" dt="2024-05-02T12:31:41.956" v="1265" actId="207"/>
          <ac:spMkLst>
            <pc:docMk/>
            <pc:sldMk cId="1965770311" sldId="456"/>
            <ac:spMk id="5" creationId="{1C5B037E-8EBB-4332-B35B-FB37A9BB34A0}"/>
          </ac:spMkLst>
        </pc:spChg>
        <pc:picChg chg="add del mod">
          <ac:chgData name="Maria Bergkvist" userId="539086eded122fab" providerId="LiveId" clId="{B6FF0883-A7A4-4E9E-A66D-902936822609}" dt="2024-04-30T07:37:37.465" v="58" actId="21"/>
          <ac:picMkLst>
            <pc:docMk/>
            <pc:sldMk cId="1965770311" sldId="456"/>
            <ac:picMk id="3" creationId="{4F47806B-AB63-584F-298F-DE4BA2387B2B}"/>
          </ac:picMkLst>
        </pc:picChg>
        <pc:picChg chg="del">
          <ac:chgData name="Maria Bergkvist" userId="539086eded122fab" providerId="LiveId" clId="{B6FF0883-A7A4-4E9E-A66D-902936822609}" dt="2024-04-30T07:30:53.399" v="13" actId="478"/>
          <ac:picMkLst>
            <pc:docMk/>
            <pc:sldMk cId="1965770311" sldId="456"/>
            <ac:picMk id="7" creationId="{64C4DE5F-8964-2EA8-FA39-30A201D96DD1}"/>
          </ac:picMkLst>
        </pc:picChg>
      </pc:sldChg>
      <pc:sldChg chg="modSp mod">
        <pc:chgData name="Maria Bergkvist" userId="539086eded122fab" providerId="LiveId" clId="{B6FF0883-A7A4-4E9E-A66D-902936822609}" dt="2024-05-02T12:35:43.962" v="1299" actId="20577"/>
        <pc:sldMkLst>
          <pc:docMk/>
          <pc:sldMk cId="4070466870" sldId="460"/>
        </pc:sldMkLst>
        <pc:spChg chg="mod">
          <ac:chgData name="Maria Bergkvist" userId="539086eded122fab" providerId="LiveId" clId="{B6FF0883-A7A4-4E9E-A66D-902936822609}" dt="2024-05-02T12:35:43.962" v="1299" actId="20577"/>
          <ac:spMkLst>
            <pc:docMk/>
            <pc:sldMk cId="4070466870" sldId="460"/>
            <ac:spMk id="5" creationId="{1C5B037E-8EBB-4332-B35B-FB37A9BB34A0}"/>
          </ac:spMkLst>
        </pc:spChg>
      </pc:sldChg>
      <pc:sldChg chg="modNotesTx">
        <pc:chgData name="Maria Bergkvist" userId="539086eded122fab" providerId="LiveId" clId="{B6FF0883-A7A4-4E9E-A66D-902936822609}" dt="2024-04-30T08:27:52.861" v="838" actId="20577"/>
        <pc:sldMkLst>
          <pc:docMk/>
          <pc:sldMk cId="3683772935" sldId="462"/>
        </pc:sldMkLst>
      </pc:sldChg>
      <pc:sldChg chg="del">
        <pc:chgData name="Maria Bergkvist" userId="539086eded122fab" providerId="LiveId" clId="{B6FF0883-A7A4-4E9E-A66D-902936822609}" dt="2024-04-30T08:24:23.587" v="758" actId="47"/>
        <pc:sldMkLst>
          <pc:docMk/>
          <pc:sldMk cId="486299921" sldId="463"/>
        </pc:sldMkLst>
      </pc:sldChg>
      <pc:sldChg chg="addSp delSp modSp mod">
        <pc:chgData name="Maria Bergkvist" userId="539086eded122fab" providerId="LiveId" clId="{B6FF0883-A7A4-4E9E-A66D-902936822609}" dt="2024-05-02T12:34:26.458" v="1284" actId="1076"/>
        <pc:sldMkLst>
          <pc:docMk/>
          <pc:sldMk cId="1534183078" sldId="464"/>
        </pc:sldMkLst>
        <pc:spChg chg="mod">
          <ac:chgData name="Maria Bergkvist" userId="539086eded122fab" providerId="LiveId" clId="{B6FF0883-A7A4-4E9E-A66D-902936822609}" dt="2024-05-02T12:32:08.410" v="1269" actId="207"/>
          <ac:spMkLst>
            <pc:docMk/>
            <pc:sldMk cId="1534183078" sldId="464"/>
            <ac:spMk id="6" creationId="{8D090C85-FFB0-EF32-126E-01FA829EC834}"/>
          </ac:spMkLst>
        </pc:spChg>
        <pc:picChg chg="add del mod">
          <ac:chgData name="Maria Bergkvist" userId="539086eded122fab" providerId="LiveId" clId="{B6FF0883-A7A4-4E9E-A66D-902936822609}" dt="2024-04-30T08:33:35.344" v="939" actId="478"/>
          <ac:picMkLst>
            <pc:docMk/>
            <pc:sldMk cId="1534183078" sldId="464"/>
            <ac:picMk id="3" creationId="{492E6039-6787-9CCC-0A4F-D1177CCBFA53}"/>
          </ac:picMkLst>
        </pc:picChg>
        <pc:picChg chg="add mod">
          <ac:chgData name="Maria Bergkvist" userId="539086eded122fab" providerId="LiveId" clId="{B6FF0883-A7A4-4E9E-A66D-902936822609}" dt="2024-05-02T12:34:24.892" v="1283" actId="1076"/>
          <ac:picMkLst>
            <pc:docMk/>
            <pc:sldMk cId="1534183078" sldId="464"/>
            <ac:picMk id="3" creationId="{4EA9503D-F499-AC7E-2CDA-B55AE1C24F91}"/>
          </ac:picMkLst>
        </pc:picChg>
        <pc:picChg chg="add del mod">
          <ac:chgData name="Maria Bergkvist" userId="539086eded122fab" providerId="LiveId" clId="{B6FF0883-A7A4-4E9E-A66D-902936822609}" dt="2024-04-30T08:37:37.113" v="1027" actId="478"/>
          <ac:picMkLst>
            <pc:docMk/>
            <pc:sldMk cId="1534183078" sldId="464"/>
            <ac:picMk id="5" creationId="{0173041B-8FA0-80C1-128D-66D318DD9D20}"/>
          </ac:picMkLst>
        </pc:picChg>
        <pc:picChg chg="add mod">
          <ac:chgData name="Maria Bergkvist" userId="539086eded122fab" providerId="LiveId" clId="{B6FF0883-A7A4-4E9E-A66D-902936822609}" dt="2024-05-02T12:34:26.458" v="1284" actId="1076"/>
          <ac:picMkLst>
            <pc:docMk/>
            <pc:sldMk cId="1534183078" sldId="464"/>
            <ac:picMk id="7" creationId="{2287E8C5-C97B-778F-2B35-39AA7F4FA5B9}"/>
          </ac:picMkLst>
        </pc:picChg>
        <pc:picChg chg="del">
          <ac:chgData name="Maria Bergkvist" userId="539086eded122fab" providerId="LiveId" clId="{B6FF0883-A7A4-4E9E-A66D-902936822609}" dt="2024-04-30T07:28:53.113" v="1" actId="478"/>
          <ac:picMkLst>
            <pc:docMk/>
            <pc:sldMk cId="1534183078" sldId="464"/>
            <ac:picMk id="7" creationId="{D9418B51-7921-44E7-9C10-DC5C65B4C6DC}"/>
          </ac:picMkLst>
        </pc:picChg>
      </pc:sldChg>
      <pc:sldChg chg="modSp mod">
        <pc:chgData name="Maria Bergkvist" userId="539086eded122fab" providerId="LiveId" clId="{B6FF0883-A7A4-4E9E-A66D-902936822609}" dt="2024-05-02T12:31:47.618" v="1266" actId="207"/>
        <pc:sldMkLst>
          <pc:docMk/>
          <pc:sldMk cId="269276598" sldId="465"/>
        </pc:sldMkLst>
        <pc:spChg chg="mod">
          <ac:chgData name="Maria Bergkvist" userId="539086eded122fab" providerId="LiveId" clId="{B6FF0883-A7A4-4E9E-A66D-902936822609}" dt="2024-05-02T12:31:47.618" v="1266" actId="207"/>
          <ac:spMkLst>
            <pc:docMk/>
            <pc:sldMk cId="269276598" sldId="465"/>
            <ac:spMk id="5" creationId="{1C5B037E-8EBB-4332-B35B-FB37A9BB34A0}"/>
          </ac:spMkLst>
        </pc:spChg>
      </pc:sldChg>
      <pc:sldChg chg="addSp modSp add mod ord">
        <pc:chgData name="Maria Bergkvist" userId="539086eded122fab" providerId="LiveId" clId="{B6FF0883-A7A4-4E9E-A66D-902936822609}" dt="2024-05-02T12:33:18.594" v="1279" actId="20577"/>
        <pc:sldMkLst>
          <pc:docMk/>
          <pc:sldMk cId="2812680346" sldId="466"/>
        </pc:sldMkLst>
        <pc:spChg chg="mod">
          <ac:chgData name="Maria Bergkvist" userId="539086eded122fab" providerId="LiveId" clId="{B6FF0883-A7A4-4E9E-A66D-902936822609}" dt="2024-04-30T07:37:49.273" v="72" actId="20577"/>
          <ac:spMkLst>
            <pc:docMk/>
            <pc:sldMk cId="2812680346" sldId="466"/>
            <ac:spMk id="2" creationId="{C2DAAB4D-3FFF-4B1E-ADF0-882BA55E75B8}"/>
          </ac:spMkLst>
        </pc:spChg>
        <pc:spChg chg="mod">
          <ac:chgData name="Maria Bergkvist" userId="539086eded122fab" providerId="LiveId" clId="{B6FF0883-A7A4-4E9E-A66D-902936822609}" dt="2024-05-02T12:33:18.594" v="1279" actId="20577"/>
          <ac:spMkLst>
            <pc:docMk/>
            <pc:sldMk cId="2812680346" sldId="466"/>
            <ac:spMk id="5" creationId="{1C5B037E-8EBB-4332-B35B-FB37A9BB34A0}"/>
          </ac:spMkLst>
        </pc:spChg>
        <pc:picChg chg="add mod">
          <ac:chgData name="Maria Bergkvist" userId="539086eded122fab" providerId="LiveId" clId="{B6FF0883-A7A4-4E9E-A66D-902936822609}" dt="2024-04-30T08:04:41.800" v="680" actId="1076"/>
          <ac:picMkLst>
            <pc:docMk/>
            <pc:sldMk cId="2812680346" sldId="466"/>
            <ac:picMk id="3" creationId="{4F47806B-AB63-584F-298F-DE4BA2387B2B}"/>
          </ac:picMkLst>
        </pc:picChg>
      </pc:sldChg>
      <pc:sldChg chg="modSp add del mod ord">
        <pc:chgData name="Maria Bergkvist" userId="539086eded122fab" providerId="LiveId" clId="{B6FF0883-A7A4-4E9E-A66D-902936822609}" dt="2024-05-02T12:28:41.970" v="1227" actId="47"/>
        <pc:sldMkLst>
          <pc:docMk/>
          <pc:sldMk cId="832535928" sldId="467"/>
        </pc:sldMkLst>
        <pc:spChg chg="mod">
          <ac:chgData name="Maria Bergkvist" userId="539086eded122fab" providerId="LiveId" clId="{B6FF0883-A7A4-4E9E-A66D-902936822609}" dt="2024-04-30T08:25:24.676" v="788" actId="20577"/>
          <ac:spMkLst>
            <pc:docMk/>
            <pc:sldMk cId="832535928" sldId="467"/>
            <ac:spMk id="121" creationId="{00000000-0000-0000-0000-000000000000}"/>
          </ac:spMkLst>
        </pc:spChg>
      </pc:sldChg>
      <pc:sldChg chg="new del">
        <pc:chgData name="Maria Bergkvist" userId="539086eded122fab" providerId="LiveId" clId="{B6FF0883-A7A4-4E9E-A66D-902936822609}" dt="2024-04-30T07:53:30.348" v="109" actId="47"/>
        <pc:sldMkLst>
          <pc:docMk/>
          <pc:sldMk cId="3427752854" sldId="467"/>
        </pc:sldMkLst>
      </pc:sldChg>
      <pc:sldChg chg="addSp delSp modSp add mod">
        <pc:chgData name="Maria Bergkvist" userId="539086eded122fab" providerId="LiveId" clId="{B6FF0883-A7A4-4E9E-A66D-902936822609}" dt="2024-05-02T12:34:01.554" v="1281" actId="478"/>
        <pc:sldMkLst>
          <pc:docMk/>
          <pc:sldMk cId="3058677890" sldId="468"/>
        </pc:sldMkLst>
        <pc:spChg chg="mod">
          <ac:chgData name="Maria Bergkvist" userId="539086eded122fab" providerId="LiveId" clId="{B6FF0883-A7A4-4E9E-A66D-902936822609}" dt="2024-04-30T08:36:48.312" v="1022" actId="207"/>
          <ac:spMkLst>
            <pc:docMk/>
            <pc:sldMk cId="3058677890" sldId="468"/>
            <ac:spMk id="2" creationId="{46D20275-442E-0E27-49FD-E855FBF1C494}"/>
          </ac:spMkLst>
        </pc:spChg>
        <pc:spChg chg="del mod">
          <ac:chgData name="Maria Bergkvist" userId="539086eded122fab" providerId="LiveId" clId="{B6FF0883-A7A4-4E9E-A66D-902936822609}" dt="2024-04-30T08:35:21.620" v="947" actId="478"/>
          <ac:spMkLst>
            <pc:docMk/>
            <pc:sldMk cId="3058677890" sldId="468"/>
            <ac:spMk id="6" creationId="{8D090C85-FFB0-EF32-126E-01FA829EC834}"/>
          </ac:spMkLst>
        </pc:spChg>
        <pc:picChg chg="del">
          <ac:chgData name="Maria Bergkvist" userId="539086eded122fab" providerId="LiveId" clId="{B6FF0883-A7A4-4E9E-A66D-902936822609}" dt="2024-04-30T08:33:42.326" v="942" actId="478"/>
          <ac:picMkLst>
            <pc:docMk/>
            <pc:sldMk cId="3058677890" sldId="468"/>
            <ac:picMk id="3" creationId="{492E6039-6787-9CCC-0A4F-D1177CCBFA53}"/>
          </ac:picMkLst>
        </pc:picChg>
        <pc:picChg chg="add del mod">
          <ac:chgData name="Maria Bergkvist" userId="539086eded122fab" providerId="LiveId" clId="{B6FF0883-A7A4-4E9E-A66D-902936822609}" dt="2024-05-02T12:34:01.554" v="1281" actId="478"/>
          <ac:picMkLst>
            <pc:docMk/>
            <pc:sldMk cId="3058677890" sldId="468"/>
            <ac:picMk id="5" creationId="{46AD2914-4BE8-7B63-890F-BC6CB2B366A5}"/>
          </ac:picMkLst>
        </pc:picChg>
        <pc:picChg chg="add mod modCrop">
          <ac:chgData name="Maria Bergkvist" userId="539086eded122fab" providerId="LiveId" clId="{B6FF0883-A7A4-4E9E-A66D-902936822609}" dt="2024-04-30T08:37:02.522" v="1025" actId="1076"/>
          <ac:picMkLst>
            <pc:docMk/>
            <pc:sldMk cId="3058677890" sldId="468"/>
            <ac:picMk id="8" creationId="{DEF7D1AB-6A4A-42C1-C1C0-E1A04FC31C6B}"/>
          </ac:picMkLst>
        </pc:picChg>
      </pc:sldChg>
      <pc:sldChg chg="addSp delSp modSp add del mod">
        <pc:chgData name="Maria Bergkvist" userId="539086eded122fab" providerId="LiveId" clId="{B6FF0883-A7A4-4E9E-A66D-902936822609}" dt="2024-05-02T12:23:51.920" v="1162" actId="47"/>
        <pc:sldMkLst>
          <pc:docMk/>
          <pc:sldMk cId="2080129374" sldId="469"/>
        </pc:sldMkLst>
        <pc:spChg chg="mod ord">
          <ac:chgData name="Maria Bergkvist" userId="539086eded122fab" providerId="LiveId" clId="{B6FF0883-A7A4-4E9E-A66D-902936822609}" dt="2024-05-02T12:15:06.207" v="1107" actId="166"/>
          <ac:spMkLst>
            <pc:docMk/>
            <pc:sldMk cId="2080129374" sldId="469"/>
            <ac:spMk id="121" creationId="{00000000-0000-0000-0000-000000000000}"/>
          </ac:spMkLst>
        </pc:spChg>
        <pc:spChg chg="add del">
          <ac:chgData name="Maria Bergkvist" userId="539086eded122fab" providerId="LiveId" clId="{B6FF0883-A7A4-4E9E-A66D-902936822609}" dt="2024-05-02T12:15:05.747" v="1106" actId="26606"/>
          <ac:spMkLst>
            <pc:docMk/>
            <pc:sldMk cId="2080129374" sldId="469"/>
            <ac:spMk id="184" creationId="{A061BA2E-A388-41C5-B73A-B0FEB6B1029D}"/>
          </ac:spMkLst>
        </pc:spChg>
        <pc:spChg chg="add del">
          <ac:chgData name="Maria Bergkvist" userId="539086eded122fab" providerId="LiveId" clId="{B6FF0883-A7A4-4E9E-A66D-902936822609}" dt="2024-05-02T12:15:05.747" v="1106" actId="26606"/>
          <ac:spMkLst>
            <pc:docMk/>
            <pc:sldMk cId="2080129374" sldId="469"/>
            <ac:spMk id="186" creationId="{76E192A2-3ED3-4081-8A86-A22B5114178F}"/>
          </ac:spMkLst>
        </pc:spChg>
        <pc:spChg chg="add del">
          <ac:chgData name="Maria Bergkvist" userId="539086eded122fab" providerId="LiveId" clId="{B6FF0883-A7A4-4E9E-A66D-902936822609}" dt="2024-05-02T12:15:05.747" v="1106" actId="26606"/>
          <ac:spMkLst>
            <pc:docMk/>
            <pc:sldMk cId="2080129374" sldId="469"/>
            <ac:spMk id="188" creationId="{79F40191-0F44-4FD1-82CC-ACB507C14BE6}"/>
          </ac:spMkLst>
        </pc:spChg>
        <pc:spChg chg="add del">
          <ac:chgData name="Maria Bergkvist" userId="539086eded122fab" providerId="LiveId" clId="{B6FF0883-A7A4-4E9E-A66D-902936822609}" dt="2024-05-02T12:14:57.505" v="1104" actId="26606"/>
          <ac:spMkLst>
            <pc:docMk/>
            <pc:sldMk cId="2080129374" sldId="469"/>
            <ac:spMk id="193" creationId="{F93E0B60-0204-4F9C-8CD5-C9BD373E1A58}"/>
          </ac:spMkLst>
        </pc:spChg>
        <pc:spChg chg="add del">
          <ac:chgData name="Maria Bergkvist" userId="539086eded122fab" providerId="LiveId" clId="{B6FF0883-A7A4-4E9E-A66D-902936822609}" dt="2024-05-02T12:15:05.747" v="1106" actId="26606"/>
          <ac:spMkLst>
            <pc:docMk/>
            <pc:sldMk cId="2080129374" sldId="469"/>
            <ac:spMk id="207" creationId="{27BDFED6-6E33-4606-AFE2-886ADB1C018E}"/>
          </ac:spMkLst>
        </pc:spChg>
        <pc:spChg chg="add del">
          <ac:chgData name="Maria Bergkvist" userId="539086eded122fab" providerId="LiveId" clId="{B6FF0883-A7A4-4E9E-A66D-902936822609}" dt="2024-05-02T12:15:05.747" v="1106" actId="26606"/>
          <ac:spMkLst>
            <pc:docMk/>
            <pc:sldMk cId="2080129374" sldId="469"/>
            <ac:spMk id="208" creationId="{890DEF05-784E-4B61-89E4-04C4ECF4E5A0}"/>
          </ac:spMkLst>
        </pc:spChg>
        <pc:grpChg chg="add del">
          <ac:chgData name="Maria Bergkvist" userId="539086eded122fab" providerId="LiveId" clId="{B6FF0883-A7A4-4E9E-A66D-902936822609}" dt="2024-05-02T12:14:57.505" v="1104" actId="26606"/>
          <ac:grpSpMkLst>
            <pc:docMk/>
            <pc:sldMk cId="2080129374" sldId="469"/>
            <ac:grpSpMk id="195" creationId="{3BFA0782-E4B3-4AE1-904C-1068137609CA}"/>
          </ac:grpSpMkLst>
        </pc:grpChg>
        <pc:grpChg chg="add del">
          <ac:chgData name="Maria Bergkvist" userId="539086eded122fab" providerId="LiveId" clId="{B6FF0883-A7A4-4E9E-A66D-902936822609}" dt="2024-05-02T12:14:57.505" v="1104" actId="26606"/>
          <ac:grpSpMkLst>
            <pc:docMk/>
            <pc:sldMk cId="2080129374" sldId="469"/>
            <ac:grpSpMk id="201" creationId="{2482B707-DAC7-4D8A-BA19-3771A51A641E}"/>
          </ac:grpSpMkLst>
        </pc:grpChg>
        <pc:picChg chg="mod ord">
          <ac:chgData name="Maria Bergkvist" userId="539086eded122fab" providerId="LiveId" clId="{B6FF0883-A7A4-4E9E-A66D-902936822609}" dt="2024-05-02T12:15:05.747" v="1106" actId="26606"/>
          <ac:picMkLst>
            <pc:docMk/>
            <pc:sldMk cId="2080129374" sldId="469"/>
            <ac:picMk id="2" creationId="{861346BC-CB5A-CA88-8B6D-C57B7EED6528}"/>
          </ac:picMkLst>
        </pc:picChg>
        <pc:picChg chg="add mod ord">
          <ac:chgData name="Maria Bergkvist" userId="539086eded122fab" providerId="LiveId" clId="{B6FF0883-A7A4-4E9E-A66D-902936822609}" dt="2024-05-02T12:15:05.747" v="1106" actId="26606"/>
          <ac:picMkLst>
            <pc:docMk/>
            <pc:sldMk cId="2080129374" sldId="469"/>
            <ac:picMk id="3" creationId="{C48F3057-6DBD-0D6F-4361-F119615C1CD7}"/>
          </ac:picMkLst>
        </pc:picChg>
        <pc:picChg chg="add del mod">
          <ac:chgData name="Maria Bergkvist" userId="539086eded122fab" providerId="LiveId" clId="{B6FF0883-A7A4-4E9E-A66D-902936822609}" dt="2024-05-02T12:15:11.372" v="1109" actId="478"/>
          <ac:picMkLst>
            <pc:docMk/>
            <pc:sldMk cId="2080129374" sldId="469"/>
            <ac:picMk id="5" creationId="{BF4C46C7-FFD7-FC0E-8014-CF049FE30E42}"/>
          </ac:picMkLst>
        </pc:picChg>
        <pc:cxnChg chg="add del">
          <ac:chgData name="Maria Bergkvist" userId="539086eded122fab" providerId="LiveId" clId="{B6FF0883-A7A4-4E9E-A66D-902936822609}" dt="2024-05-02T12:15:05.747" v="1106" actId="26606"/>
          <ac:cxnSpMkLst>
            <pc:docMk/>
            <pc:sldMk cId="2080129374" sldId="469"/>
            <ac:cxnSpMk id="209" creationId="{C41BAEC7-F7B0-4224-8B18-8F74B7D87F0B}"/>
          </ac:cxnSpMkLst>
        </pc:cxnChg>
      </pc:sldChg>
      <pc:sldChg chg="modSp add mod ord">
        <pc:chgData name="Maria Bergkvist" userId="539086eded122fab" providerId="LiveId" clId="{B6FF0883-A7A4-4E9E-A66D-902936822609}" dt="2024-05-02T12:25:41.569" v="1200" actId="14100"/>
        <pc:sldMkLst>
          <pc:docMk/>
          <pc:sldMk cId="3577469419" sldId="469"/>
        </pc:sldMkLst>
        <pc:spChg chg="mod">
          <ac:chgData name="Maria Bergkvist" userId="539086eded122fab" providerId="LiveId" clId="{B6FF0883-A7A4-4E9E-A66D-902936822609}" dt="2024-05-02T12:25:41.569" v="1200" actId="14100"/>
          <ac:spMkLst>
            <pc:docMk/>
            <pc:sldMk cId="3577469419" sldId="469"/>
            <ac:spMk id="121" creationId="{00000000-0000-0000-0000-000000000000}"/>
          </ac:spMkLst>
        </pc:spChg>
      </pc:sldChg>
      <pc:sldChg chg="add del">
        <pc:chgData name="Maria Bergkvist" userId="539086eded122fab" providerId="LiveId" clId="{B6FF0883-A7A4-4E9E-A66D-902936822609}" dt="2024-05-02T12:11:06.458" v="1071" actId="2890"/>
        <pc:sldMkLst>
          <pc:docMk/>
          <pc:sldMk cId="2272045917" sldId="470"/>
        </pc:sldMkLst>
      </pc:sldChg>
      <pc:sldChg chg="addSp delSp modSp new add del mod setBg">
        <pc:chgData name="Maria Bergkvist" userId="539086eded122fab" providerId="LiveId" clId="{B6FF0883-A7A4-4E9E-A66D-902936822609}" dt="2024-05-02T12:23:50.434" v="1161" actId="47"/>
        <pc:sldMkLst>
          <pc:docMk/>
          <pc:sldMk cId="2688881076" sldId="470"/>
        </pc:sldMkLst>
        <pc:spChg chg="add mod">
          <ac:chgData name="Maria Bergkvist" userId="539086eded122fab" providerId="LiveId" clId="{B6FF0883-A7A4-4E9E-A66D-902936822609}" dt="2024-05-02T12:23:09.665" v="1159" actId="26606"/>
          <ac:spMkLst>
            <pc:docMk/>
            <pc:sldMk cId="2688881076" sldId="470"/>
            <ac:spMk id="4" creationId="{D4113DF6-8A14-65B4-28DC-158679319354}"/>
          </ac:spMkLst>
        </pc:spChg>
        <pc:spChg chg="add del">
          <ac:chgData name="Maria Bergkvist" userId="539086eded122fab" providerId="LiveId" clId="{B6FF0883-A7A4-4E9E-A66D-902936822609}" dt="2024-05-02T12:23:09.647" v="1158" actId="26606"/>
          <ac:spMkLst>
            <pc:docMk/>
            <pc:sldMk cId="2688881076" sldId="470"/>
            <ac:spMk id="6" creationId="{D12DDE76-C203-4047-9998-63900085B5E8}"/>
          </ac:spMkLst>
        </pc:spChg>
        <pc:spChg chg="add del">
          <ac:chgData name="Maria Bergkvist" userId="539086eded122fab" providerId="LiveId" clId="{B6FF0883-A7A4-4E9E-A66D-902936822609}" dt="2024-05-02T12:12:11.915" v="1075" actId="26606"/>
          <ac:spMkLst>
            <pc:docMk/>
            <pc:sldMk cId="2688881076" sldId="470"/>
            <ac:spMk id="7" creationId="{AB8C311F-7253-4AED-9701-7FC0708C41C7}"/>
          </ac:spMkLst>
        </pc:spChg>
        <pc:spChg chg="add">
          <ac:chgData name="Maria Bergkvist" userId="539086eded122fab" providerId="LiveId" clId="{B6FF0883-A7A4-4E9E-A66D-902936822609}" dt="2024-05-02T12:23:09.665" v="1159" actId="26606"/>
          <ac:spMkLst>
            <pc:docMk/>
            <pc:sldMk cId="2688881076" sldId="470"/>
            <ac:spMk id="8" creationId="{5A59F003-E00A-43F9-91DC-CC54E3B87466}"/>
          </ac:spMkLst>
        </pc:spChg>
        <pc:spChg chg="add del">
          <ac:chgData name="Maria Bergkvist" userId="539086eded122fab" providerId="LiveId" clId="{B6FF0883-A7A4-4E9E-A66D-902936822609}" dt="2024-05-02T12:12:11.915" v="1075" actId="26606"/>
          <ac:spMkLst>
            <pc:docMk/>
            <pc:sldMk cId="2688881076" sldId="470"/>
            <ac:spMk id="9" creationId="{E2384209-CB15-4CDF-9D31-C44FD9A3F20D}"/>
          </ac:spMkLst>
        </pc:spChg>
        <pc:spChg chg="add">
          <ac:chgData name="Maria Bergkvist" userId="539086eded122fab" providerId="LiveId" clId="{B6FF0883-A7A4-4E9E-A66D-902936822609}" dt="2024-05-02T12:23:09.665" v="1159" actId="26606"/>
          <ac:spMkLst>
            <pc:docMk/>
            <pc:sldMk cId="2688881076" sldId="470"/>
            <ac:spMk id="10" creationId="{D74A4382-E3AD-430A-9A1F-DFA3E0E77A7D}"/>
          </ac:spMkLst>
        </pc:spChg>
        <pc:spChg chg="add del">
          <ac:chgData name="Maria Bergkvist" userId="539086eded122fab" providerId="LiveId" clId="{B6FF0883-A7A4-4E9E-A66D-902936822609}" dt="2024-05-02T12:12:11.915" v="1075" actId="26606"/>
          <ac:spMkLst>
            <pc:docMk/>
            <pc:sldMk cId="2688881076" sldId="470"/>
            <ac:spMk id="11" creationId="{2633B3B5-CC90-43F0-8714-D31D1F3F0209}"/>
          </ac:spMkLst>
        </pc:spChg>
        <pc:spChg chg="add">
          <ac:chgData name="Maria Bergkvist" userId="539086eded122fab" providerId="LiveId" clId="{B6FF0883-A7A4-4E9E-A66D-902936822609}" dt="2024-05-02T12:23:09.665" v="1159" actId="26606"/>
          <ac:spMkLst>
            <pc:docMk/>
            <pc:sldMk cId="2688881076" sldId="470"/>
            <ac:spMk id="12" creationId="{79F40191-0F44-4FD1-82CC-ACB507C14BE6}"/>
          </ac:spMkLst>
        </pc:spChg>
        <pc:spChg chg="add del">
          <ac:chgData name="Maria Bergkvist" userId="539086eded122fab" providerId="LiveId" clId="{B6FF0883-A7A4-4E9E-A66D-902936822609}" dt="2024-05-02T12:12:11.915" v="1075" actId="26606"/>
          <ac:spMkLst>
            <pc:docMk/>
            <pc:sldMk cId="2688881076" sldId="470"/>
            <ac:spMk id="13" creationId="{A8D57A06-A426-446D-B02C-A2DC6B62E45E}"/>
          </ac:spMkLst>
        </pc:spChg>
        <pc:picChg chg="add mod ord modCrop">
          <ac:chgData name="Maria Bergkvist" userId="539086eded122fab" providerId="LiveId" clId="{B6FF0883-A7A4-4E9E-A66D-902936822609}" dt="2024-05-02T12:23:41.272" v="1160" actId="29295"/>
          <ac:picMkLst>
            <pc:docMk/>
            <pc:sldMk cId="2688881076" sldId="470"/>
            <ac:picMk id="2" creationId="{58CBCA61-0615-854E-C41F-14EB752A7279}"/>
          </ac:picMkLst>
        </pc:picChg>
        <pc:picChg chg="add del mod">
          <ac:chgData name="Maria Bergkvist" userId="539086eded122fab" providerId="LiveId" clId="{B6FF0883-A7A4-4E9E-A66D-902936822609}" dt="2024-05-02T12:16:20.104" v="1116" actId="478"/>
          <ac:picMkLst>
            <pc:docMk/>
            <pc:sldMk cId="2688881076" sldId="470"/>
            <ac:picMk id="3" creationId="{F630887F-E4F6-AF1B-73F2-83621BDB0DEF}"/>
          </ac:picMkLst>
        </pc:picChg>
      </pc:sldChg>
      <pc:sldChg chg="modSp add mod ord">
        <pc:chgData name="Maria Bergkvist" userId="539086eded122fab" providerId="LiveId" clId="{B6FF0883-A7A4-4E9E-A66D-902936822609}" dt="2024-05-02T12:28:34.409" v="1226" actId="20577"/>
        <pc:sldMkLst>
          <pc:docMk/>
          <pc:sldMk cId="4037134150" sldId="470"/>
        </pc:sldMkLst>
        <pc:spChg chg="mod">
          <ac:chgData name="Maria Bergkvist" userId="539086eded122fab" providerId="LiveId" clId="{B6FF0883-A7A4-4E9E-A66D-902936822609}" dt="2024-05-02T12:28:34.409" v="1226" actId="20577"/>
          <ac:spMkLst>
            <pc:docMk/>
            <pc:sldMk cId="4037134150" sldId="470"/>
            <ac:spMk id="121" creationId="{00000000-0000-0000-0000-000000000000}"/>
          </ac:spMkLst>
        </pc:spChg>
      </pc:sldChg>
      <pc:sldChg chg="modSp add mod ord">
        <pc:chgData name="Maria Bergkvist" userId="539086eded122fab" providerId="LiveId" clId="{B6FF0883-A7A4-4E9E-A66D-902936822609}" dt="2024-05-02T12:29:20.111" v="1260" actId="14100"/>
        <pc:sldMkLst>
          <pc:docMk/>
          <pc:sldMk cId="629287750" sldId="471"/>
        </pc:sldMkLst>
        <pc:spChg chg="mod">
          <ac:chgData name="Maria Bergkvist" userId="539086eded122fab" providerId="LiveId" clId="{B6FF0883-A7A4-4E9E-A66D-902936822609}" dt="2024-05-02T12:29:20.111" v="1260" actId="14100"/>
          <ac:spMkLst>
            <pc:docMk/>
            <pc:sldMk cId="629287750" sldId="471"/>
            <ac:spMk id="121" creationId="{00000000-0000-0000-0000-000000000000}"/>
          </ac:spMkLst>
        </pc:spChg>
      </pc:sldChg>
      <pc:sldChg chg="add del">
        <pc:chgData name="Maria Bergkvist" userId="539086eded122fab" providerId="LiveId" clId="{B6FF0883-A7A4-4E9E-A66D-902936822609}" dt="2024-05-02T13:08:27.175" v="1314" actId="47"/>
        <pc:sldMkLst>
          <pc:docMk/>
          <pc:sldMk cId="2697599021" sldId="472"/>
        </pc:sldMkLst>
      </pc:sldChg>
      <pc:sldChg chg="add del">
        <pc:chgData name="Maria Bergkvist" userId="539086eded122fab" providerId="LiveId" clId="{B6FF0883-A7A4-4E9E-A66D-902936822609}" dt="2024-05-02T13:31:45.949" v="1356" actId="47"/>
        <pc:sldMkLst>
          <pc:docMk/>
          <pc:sldMk cId="4183257242" sldId="472"/>
        </pc:sldMkLst>
      </pc:sldChg>
    </pc:docChg>
  </pc:docChgLst>
  <pc:docChgLst>
    <pc:chgData name="Maria Bergkvist" userId="539086eded122fab" providerId="LiveId" clId="{00490B30-6D15-4132-B70D-FA30DE15352E}"/>
    <pc:docChg chg="undo custSel addSld delSld modSld sldOrd">
      <pc:chgData name="Maria Bergkvist" userId="539086eded122fab" providerId="LiveId" clId="{00490B30-6D15-4132-B70D-FA30DE15352E}" dt="2024-04-16T13:50:59.496" v="1478"/>
      <pc:docMkLst>
        <pc:docMk/>
      </pc:docMkLst>
      <pc:sldChg chg="del">
        <pc:chgData name="Maria Bergkvist" userId="539086eded122fab" providerId="LiveId" clId="{00490B30-6D15-4132-B70D-FA30DE15352E}" dt="2024-04-16T06:50:21.047" v="98" actId="47"/>
        <pc:sldMkLst>
          <pc:docMk/>
          <pc:sldMk cId="3329074873" sldId="259"/>
        </pc:sldMkLst>
      </pc:sldChg>
      <pc:sldChg chg="del">
        <pc:chgData name="Maria Bergkvist" userId="539086eded122fab" providerId="LiveId" clId="{00490B30-6D15-4132-B70D-FA30DE15352E}" dt="2024-04-16T06:50:24.709" v="100" actId="47"/>
        <pc:sldMkLst>
          <pc:docMk/>
          <pc:sldMk cId="0" sldId="263"/>
        </pc:sldMkLst>
      </pc:sldChg>
      <pc:sldChg chg="add">
        <pc:chgData name="Maria Bergkvist" userId="539086eded122fab" providerId="LiveId" clId="{00490B30-6D15-4132-B70D-FA30DE15352E}" dt="2024-04-16T13:49:42.195" v="1473"/>
        <pc:sldMkLst>
          <pc:docMk/>
          <pc:sldMk cId="0" sldId="277"/>
        </pc:sldMkLst>
      </pc:sldChg>
      <pc:sldChg chg="addSp delSp modSp add mod">
        <pc:chgData name="Maria Bergkvist" userId="539086eded122fab" providerId="LiveId" clId="{00490B30-6D15-4132-B70D-FA30DE15352E}" dt="2024-04-16T08:20:41.819" v="1026" actId="113"/>
        <pc:sldMkLst>
          <pc:docMk/>
          <pc:sldMk cId="2378262116" sldId="288"/>
        </pc:sldMkLst>
        <pc:spChg chg="del">
          <ac:chgData name="Maria Bergkvist" userId="539086eded122fab" providerId="LiveId" clId="{00490B30-6D15-4132-B70D-FA30DE15352E}" dt="2024-04-16T08:16:30.041" v="944" actId="478"/>
          <ac:spMkLst>
            <pc:docMk/>
            <pc:sldMk cId="2378262116" sldId="288"/>
            <ac:spMk id="9" creationId="{4C2F3FFF-0B7F-480B-9BBD-E9048DCAECCF}"/>
          </ac:spMkLst>
        </pc:spChg>
        <pc:spChg chg="del mod">
          <ac:chgData name="Maria Bergkvist" userId="539086eded122fab" providerId="LiveId" clId="{00490B30-6D15-4132-B70D-FA30DE15352E}" dt="2024-04-16T08:17:43.883" v="971"/>
          <ac:spMkLst>
            <pc:docMk/>
            <pc:sldMk cId="2378262116" sldId="288"/>
            <ac:spMk id="12" creationId="{73A79E55-35BB-4E98-999B-C274189D4C11}"/>
          </ac:spMkLst>
        </pc:spChg>
        <pc:spChg chg="del mod">
          <ac:chgData name="Maria Bergkvist" userId="539086eded122fab" providerId="LiveId" clId="{00490B30-6D15-4132-B70D-FA30DE15352E}" dt="2024-04-16T08:16:49.490" v="946" actId="478"/>
          <ac:spMkLst>
            <pc:docMk/>
            <pc:sldMk cId="2378262116" sldId="288"/>
            <ac:spMk id="15" creationId="{43960E09-FE47-492D-A092-2D3B813197FD}"/>
          </ac:spMkLst>
        </pc:spChg>
        <pc:spChg chg="del mod">
          <ac:chgData name="Maria Bergkvist" userId="539086eded122fab" providerId="LiveId" clId="{00490B30-6D15-4132-B70D-FA30DE15352E}" dt="2024-04-16T08:17:04.029" v="952" actId="478"/>
          <ac:spMkLst>
            <pc:docMk/>
            <pc:sldMk cId="2378262116" sldId="288"/>
            <ac:spMk id="16" creationId="{2B34BD37-32A6-48A6-9673-4016A818C5C2}"/>
          </ac:spMkLst>
        </pc:spChg>
        <pc:spChg chg="del mod">
          <ac:chgData name="Maria Bergkvist" userId="539086eded122fab" providerId="LiveId" clId="{00490B30-6D15-4132-B70D-FA30DE15352E}" dt="2024-04-16T08:17:43.883" v="967"/>
          <ac:spMkLst>
            <pc:docMk/>
            <pc:sldMk cId="2378262116" sldId="288"/>
            <ac:spMk id="28" creationId="{65025410-DD72-4040-BA4E-E08C1D19A4E2}"/>
          </ac:spMkLst>
        </pc:spChg>
        <pc:spChg chg="del mod">
          <ac:chgData name="Maria Bergkvist" userId="539086eded122fab" providerId="LiveId" clId="{00490B30-6D15-4132-B70D-FA30DE15352E}" dt="2024-04-16T08:17:43.883" v="969"/>
          <ac:spMkLst>
            <pc:docMk/>
            <pc:sldMk cId="2378262116" sldId="288"/>
            <ac:spMk id="29" creationId="{9E97F499-B2E5-4111-AF58-1227D6005CC9}"/>
          </ac:spMkLst>
        </pc:spChg>
        <pc:spChg chg="mod">
          <ac:chgData name="Maria Bergkvist" userId="539086eded122fab" providerId="LiveId" clId="{00490B30-6D15-4132-B70D-FA30DE15352E}" dt="2024-04-16T08:20:41.819" v="1026" actId="113"/>
          <ac:spMkLst>
            <pc:docMk/>
            <pc:sldMk cId="2378262116" sldId="288"/>
            <ac:spMk id="34" creationId="{B0DF60A6-4A0C-4C76-AEBC-B435CF0BA010}"/>
          </ac:spMkLst>
        </pc:spChg>
        <pc:spChg chg="del mod">
          <ac:chgData name="Maria Bergkvist" userId="539086eded122fab" providerId="LiveId" clId="{00490B30-6D15-4132-B70D-FA30DE15352E}" dt="2024-04-16T08:17:55.457" v="976"/>
          <ac:spMkLst>
            <pc:docMk/>
            <pc:sldMk cId="2378262116" sldId="288"/>
            <ac:spMk id="35" creationId="{1348B2C4-E0F9-49B1-A395-913D915D5CC4}"/>
          </ac:spMkLst>
        </pc:spChg>
        <pc:spChg chg="mod">
          <ac:chgData name="Maria Bergkvist" userId="539086eded122fab" providerId="LiveId" clId="{00490B30-6D15-4132-B70D-FA30DE15352E}" dt="2024-04-16T08:09:07.234" v="847" actId="1076"/>
          <ac:spMkLst>
            <pc:docMk/>
            <pc:sldMk cId="2378262116" sldId="288"/>
            <ac:spMk id="37" creationId="{34140F62-6AE3-4036-9C21-A7D8144711EC}"/>
          </ac:spMkLst>
        </pc:spChg>
        <pc:picChg chg="add mod">
          <ac:chgData name="Maria Bergkvist" userId="539086eded122fab" providerId="LiveId" clId="{00490B30-6D15-4132-B70D-FA30DE15352E}" dt="2024-04-16T08:05:33.653" v="725"/>
          <ac:picMkLst>
            <pc:docMk/>
            <pc:sldMk cId="2378262116" sldId="288"/>
            <ac:picMk id="2" creationId="{66285488-FB57-5EFD-EAAC-95783A735017}"/>
          </ac:picMkLst>
        </pc:picChg>
        <pc:picChg chg="del mod">
          <ac:chgData name="Maria Bergkvist" userId="539086eded122fab" providerId="LiveId" clId="{00490B30-6D15-4132-B70D-FA30DE15352E}" dt="2024-04-16T08:08:59.851" v="846" actId="478"/>
          <ac:picMkLst>
            <pc:docMk/>
            <pc:sldMk cId="2378262116" sldId="288"/>
            <ac:picMk id="10" creationId="{AB3D01D6-AEC5-42FE-BB09-D8E84D1ABDA6}"/>
          </ac:picMkLst>
        </pc:picChg>
        <pc:picChg chg="del">
          <ac:chgData name="Maria Bergkvist" userId="539086eded122fab" providerId="LiveId" clId="{00490B30-6D15-4132-B70D-FA30DE15352E}" dt="2024-04-16T08:05:33.116" v="724" actId="478"/>
          <ac:picMkLst>
            <pc:docMk/>
            <pc:sldMk cId="2378262116" sldId="288"/>
            <ac:picMk id="25" creationId="{46237F36-8B96-4645-9FD9-7747381691CE}"/>
          </ac:picMkLst>
        </pc:picChg>
      </pc:sldChg>
      <pc:sldChg chg="modSp mod modNotesTx">
        <pc:chgData name="Maria Bergkvist" userId="539086eded122fab" providerId="LiveId" clId="{00490B30-6D15-4132-B70D-FA30DE15352E}" dt="2024-04-16T13:04:06.411" v="1457" actId="113"/>
        <pc:sldMkLst>
          <pc:docMk/>
          <pc:sldMk cId="0" sldId="292"/>
        </pc:sldMkLst>
        <pc:spChg chg="mod">
          <ac:chgData name="Maria Bergkvist" userId="539086eded122fab" providerId="LiveId" clId="{00490B30-6D15-4132-B70D-FA30DE15352E}" dt="2024-04-16T13:01:29.405" v="1248" actId="20577"/>
          <ac:spMkLst>
            <pc:docMk/>
            <pc:sldMk cId="0" sldId="292"/>
            <ac:spMk id="209" creationId="{00000000-0000-0000-0000-000000000000}"/>
          </ac:spMkLst>
        </pc:spChg>
        <pc:spChg chg="mod">
          <ac:chgData name="Maria Bergkvist" userId="539086eded122fab" providerId="LiveId" clId="{00490B30-6D15-4132-B70D-FA30DE15352E}" dt="2024-04-16T13:00:50.822" v="1222" actId="20577"/>
          <ac:spMkLst>
            <pc:docMk/>
            <pc:sldMk cId="0" sldId="292"/>
            <ac:spMk id="213" creationId="{00000000-0000-0000-0000-000000000000}"/>
          </ac:spMkLst>
        </pc:spChg>
        <pc:spChg chg="mod">
          <ac:chgData name="Maria Bergkvist" userId="539086eded122fab" providerId="LiveId" clId="{00490B30-6D15-4132-B70D-FA30DE15352E}" dt="2024-04-16T13:01:01.076" v="1229" actId="20577"/>
          <ac:spMkLst>
            <pc:docMk/>
            <pc:sldMk cId="0" sldId="292"/>
            <ac:spMk id="214" creationId="{00000000-0000-0000-0000-000000000000}"/>
          </ac:spMkLst>
        </pc:spChg>
        <pc:spChg chg="mod">
          <ac:chgData name="Maria Bergkvist" userId="539086eded122fab" providerId="LiveId" clId="{00490B30-6D15-4132-B70D-FA30DE15352E}" dt="2024-04-16T12:59:59.602" v="1188" actId="113"/>
          <ac:spMkLst>
            <pc:docMk/>
            <pc:sldMk cId="0" sldId="292"/>
            <ac:spMk id="216" creationId="{00000000-0000-0000-0000-000000000000}"/>
          </ac:spMkLst>
        </pc:spChg>
        <pc:spChg chg="mod">
          <ac:chgData name="Maria Bergkvist" userId="539086eded122fab" providerId="LiveId" clId="{00490B30-6D15-4132-B70D-FA30DE15352E}" dt="2024-04-16T13:01:06.690" v="1231" actId="20577"/>
          <ac:spMkLst>
            <pc:docMk/>
            <pc:sldMk cId="0" sldId="292"/>
            <ac:spMk id="218" creationId="{00000000-0000-0000-0000-000000000000}"/>
          </ac:spMkLst>
        </pc:spChg>
        <pc:spChg chg="mod">
          <ac:chgData name="Maria Bergkvist" userId="539086eded122fab" providerId="LiveId" clId="{00490B30-6D15-4132-B70D-FA30DE15352E}" dt="2024-04-16T13:01:12.708" v="1237" actId="20577"/>
          <ac:spMkLst>
            <pc:docMk/>
            <pc:sldMk cId="0" sldId="292"/>
            <ac:spMk id="219" creationId="{00000000-0000-0000-0000-000000000000}"/>
          </ac:spMkLst>
        </pc:spChg>
        <pc:spChg chg="mod">
          <ac:chgData name="Maria Bergkvist" userId="539086eded122fab" providerId="LiveId" clId="{00490B30-6D15-4132-B70D-FA30DE15352E}" dt="2024-04-16T12:59:47.735" v="1185" actId="1076"/>
          <ac:spMkLst>
            <pc:docMk/>
            <pc:sldMk cId="0" sldId="292"/>
            <ac:spMk id="220" creationId="{00000000-0000-0000-0000-000000000000}"/>
          </ac:spMkLst>
        </pc:spChg>
        <pc:spChg chg="mod">
          <ac:chgData name="Maria Bergkvist" userId="539086eded122fab" providerId="LiveId" clId="{00490B30-6D15-4132-B70D-FA30DE15352E}" dt="2024-04-16T13:00:38.169" v="1218" actId="20577"/>
          <ac:spMkLst>
            <pc:docMk/>
            <pc:sldMk cId="0" sldId="292"/>
            <ac:spMk id="221" creationId="{00000000-0000-0000-0000-000000000000}"/>
          </ac:spMkLst>
        </pc:spChg>
      </pc:sldChg>
      <pc:sldChg chg="addSp delSp modSp add del mod">
        <pc:chgData name="Maria Bergkvist" userId="539086eded122fab" providerId="LiveId" clId="{00490B30-6D15-4132-B70D-FA30DE15352E}" dt="2024-04-16T08:00:20.757" v="697" actId="47"/>
        <pc:sldMkLst>
          <pc:docMk/>
          <pc:sldMk cId="249303559" sldId="313"/>
        </pc:sldMkLst>
        <pc:spChg chg="add del mod">
          <ac:chgData name="Maria Bergkvist" userId="539086eded122fab" providerId="LiveId" clId="{00490B30-6D15-4132-B70D-FA30DE15352E}" dt="2024-04-16T07:23:12.229" v="601" actId="11529"/>
          <ac:spMkLst>
            <pc:docMk/>
            <pc:sldMk cId="249303559" sldId="313"/>
            <ac:spMk id="2" creationId="{F591888A-3430-4B55-C960-5F96DE2C913B}"/>
          </ac:spMkLst>
        </pc:spChg>
        <pc:spChg chg="mod">
          <ac:chgData name="Maria Bergkvist" userId="539086eded122fab" providerId="LiveId" clId="{00490B30-6D15-4132-B70D-FA30DE15352E}" dt="2024-04-16T07:23:29.488" v="623" actId="20577"/>
          <ac:spMkLst>
            <pc:docMk/>
            <pc:sldMk cId="249303559" sldId="313"/>
            <ac:spMk id="3" creationId="{F3BFA039-0F1C-43A7-945A-56265A39815A}"/>
          </ac:spMkLst>
        </pc:spChg>
        <pc:picChg chg="mod">
          <ac:chgData name="Maria Bergkvist" userId="539086eded122fab" providerId="LiveId" clId="{00490B30-6D15-4132-B70D-FA30DE15352E}" dt="2024-04-16T07:22:54.344" v="593" actId="1076"/>
          <ac:picMkLst>
            <pc:docMk/>
            <pc:sldMk cId="249303559" sldId="313"/>
            <ac:picMk id="1026" creationId="{923D9610-1BB7-49C8-8CBE-C2801201E9AD}"/>
          </ac:picMkLst>
        </pc:picChg>
      </pc:sldChg>
      <pc:sldChg chg="del">
        <pc:chgData name="Maria Bergkvist" userId="539086eded122fab" providerId="LiveId" clId="{00490B30-6D15-4132-B70D-FA30DE15352E}" dt="2024-04-16T06:50:16.972" v="95" actId="47"/>
        <pc:sldMkLst>
          <pc:docMk/>
          <pc:sldMk cId="2674253892" sldId="337"/>
        </pc:sldMkLst>
      </pc:sldChg>
      <pc:sldChg chg="modSp del mod">
        <pc:chgData name="Maria Bergkvist" userId="539086eded122fab" providerId="LiveId" clId="{00490B30-6D15-4132-B70D-FA30DE15352E}" dt="2024-04-16T13:49:31.717" v="1472" actId="47"/>
        <pc:sldMkLst>
          <pc:docMk/>
          <pc:sldMk cId="1678027245" sldId="347"/>
        </pc:sldMkLst>
        <pc:spChg chg="mod">
          <ac:chgData name="Maria Bergkvist" userId="539086eded122fab" providerId="LiveId" clId="{00490B30-6D15-4132-B70D-FA30DE15352E}" dt="2024-04-16T06:50:06.233" v="93" actId="20577"/>
          <ac:spMkLst>
            <pc:docMk/>
            <pc:sldMk cId="1678027245" sldId="347"/>
            <ac:spMk id="2" creationId="{C2DAAB4D-3FFF-4B1E-ADF0-882BA55E75B8}"/>
          </ac:spMkLst>
        </pc:spChg>
        <pc:spChg chg="mod">
          <ac:chgData name="Maria Bergkvist" userId="539086eded122fab" providerId="LiveId" clId="{00490B30-6D15-4132-B70D-FA30DE15352E}" dt="2024-04-16T12:55:59.488" v="1093" actId="20577"/>
          <ac:spMkLst>
            <pc:docMk/>
            <pc:sldMk cId="1678027245" sldId="347"/>
            <ac:spMk id="5" creationId="{1C5B037E-8EBB-4332-B35B-FB37A9BB34A0}"/>
          </ac:spMkLst>
        </pc:spChg>
      </pc:sldChg>
      <pc:sldChg chg="del">
        <pc:chgData name="Maria Bergkvist" userId="539086eded122fab" providerId="LiveId" clId="{00490B30-6D15-4132-B70D-FA30DE15352E}" dt="2024-04-16T08:01:39.200" v="706" actId="47"/>
        <pc:sldMkLst>
          <pc:docMk/>
          <pc:sldMk cId="4105902339" sldId="356"/>
        </pc:sldMkLst>
      </pc:sldChg>
      <pc:sldChg chg="modSp mod ord">
        <pc:chgData name="Maria Bergkvist" userId="539086eded122fab" providerId="LiveId" clId="{00490B30-6D15-4132-B70D-FA30DE15352E}" dt="2024-04-16T12:58:11.132" v="1177" actId="5793"/>
        <pc:sldMkLst>
          <pc:docMk/>
          <pc:sldMk cId="2091065250" sldId="357"/>
        </pc:sldMkLst>
        <pc:spChg chg="mod">
          <ac:chgData name="Maria Bergkvist" userId="539086eded122fab" providerId="LiveId" clId="{00490B30-6D15-4132-B70D-FA30DE15352E}" dt="2024-04-16T12:58:11.132" v="1177" actId="5793"/>
          <ac:spMkLst>
            <pc:docMk/>
            <pc:sldMk cId="2091065250" sldId="357"/>
            <ac:spMk id="2" creationId="{96A23B11-D4AD-4D55-A25D-EC05D3ACBDF6}"/>
          </ac:spMkLst>
        </pc:spChg>
      </pc:sldChg>
      <pc:sldChg chg="del">
        <pc:chgData name="Maria Bergkvist" userId="539086eded122fab" providerId="LiveId" clId="{00490B30-6D15-4132-B70D-FA30DE15352E}" dt="2024-04-16T06:51:12.100" v="103" actId="47"/>
        <pc:sldMkLst>
          <pc:docMk/>
          <pc:sldMk cId="934350241" sldId="358"/>
        </pc:sldMkLst>
      </pc:sldChg>
      <pc:sldChg chg="del">
        <pc:chgData name="Maria Bergkvist" userId="539086eded122fab" providerId="LiveId" clId="{00490B30-6D15-4132-B70D-FA30DE15352E}" dt="2024-04-16T06:51:19.513" v="105" actId="47"/>
        <pc:sldMkLst>
          <pc:docMk/>
          <pc:sldMk cId="1268393894" sldId="359"/>
        </pc:sldMkLst>
      </pc:sldChg>
      <pc:sldChg chg="del ord">
        <pc:chgData name="Maria Bergkvist" userId="539086eded122fab" providerId="LiveId" clId="{00490B30-6D15-4132-B70D-FA30DE15352E}" dt="2024-04-16T08:01:33.792" v="705" actId="47"/>
        <pc:sldMkLst>
          <pc:docMk/>
          <pc:sldMk cId="4018035300" sldId="363"/>
        </pc:sldMkLst>
      </pc:sldChg>
      <pc:sldChg chg="del">
        <pc:chgData name="Maria Bergkvist" userId="539086eded122fab" providerId="LiveId" clId="{00490B30-6D15-4132-B70D-FA30DE15352E}" dt="2024-04-16T06:51:32.225" v="112" actId="47"/>
        <pc:sldMkLst>
          <pc:docMk/>
          <pc:sldMk cId="333668553" sldId="371"/>
        </pc:sldMkLst>
      </pc:sldChg>
      <pc:sldChg chg="del">
        <pc:chgData name="Maria Bergkvist" userId="539086eded122fab" providerId="LiveId" clId="{00490B30-6D15-4132-B70D-FA30DE15352E}" dt="2024-04-16T06:50:15.422" v="94" actId="47"/>
        <pc:sldMkLst>
          <pc:docMk/>
          <pc:sldMk cId="347863124" sldId="373"/>
        </pc:sldMkLst>
      </pc:sldChg>
      <pc:sldChg chg="del">
        <pc:chgData name="Maria Bergkvist" userId="539086eded122fab" providerId="LiveId" clId="{00490B30-6D15-4132-B70D-FA30DE15352E}" dt="2024-04-16T06:51:06.062" v="102" actId="47"/>
        <pc:sldMkLst>
          <pc:docMk/>
          <pc:sldMk cId="3208076387" sldId="376"/>
        </pc:sldMkLst>
      </pc:sldChg>
      <pc:sldChg chg="del">
        <pc:chgData name="Maria Bergkvist" userId="539086eded122fab" providerId="LiveId" clId="{00490B30-6D15-4132-B70D-FA30DE15352E}" dt="2024-04-16T06:50:19.479" v="97" actId="47"/>
        <pc:sldMkLst>
          <pc:docMk/>
          <pc:sldMk cId="3665411357" sldId="377"/>
        </pc:sldMkLst>
      </pc:sldChg>
      <pc:sldChg chg="del">
        <pc:chgData name="Maria Bergkvist" userId="539086eded122fab" providerId="LiveId" clId="{00490B30-6D15-4132-B70D-FA30DE15352E}" dt="2024-04-16T06:50:18.179" v="96" actId="47"/>
        <pc:sldMkLst>
          <pc:docMk/>
          <pc:sldMk cId="651920722" sldId="379"/>
        </pc:sldMkLst>
      </pc:sldChg>
      <pc:sldChg chg="del">
        <pc:chgData name="Maria Bergkvist" userId="539086eded122fab" providerId="LiveId" clId="{00490B30-6D15-4132-B70D-FA30DE15352E}" dt="2024-04-16T08:00:58.187" v="698" actId="47"/>
        <pc:sldMkLst>
          <pc:docMk/>
          <pc:sldMk cId="4205202214" sldId="382"/>
        </pc:sldMkLst>
      </pc:sldChg>
      <pc:sldChg chg="del">
        <pc:chgData name="Maria Bergkvist" userId="539086eded122fab" providerId="LiveId" clId="{00490B30-6D15-4132-B70D-FA30DE15352E}" dt="2024-04-16T06:51:28.236" v="109" actId="47"/>
        <pc:sldMkLst>
          <pc:docMk/>
          <pc:sldMk cId="4187739486" sldId="383"/>
        </pc:sldMkLst>
      </pc:sldChg>
      <pc:sldChg chg="del">
        <pc:chgData name="Maria Bergkvist" userId="539086eded122fab" providerId="LiveId" clId="{00490B30-6D15-4132-B70D-FA30DE15352E}" dt="2024-04-16T06:50:23.579" v="99" actId="47"/>
        <pc:sldMkLst>
          <pc:docMk/>
          <pc:sldMk cId="1102101871" sldId="404"/>
        </pc:sldMkLst>
      </pc:sldChg>
      <pc:sldChg chg="modNotesTx">
        <pc:chgData name="Maria Bergkvist" userId="539086eded122fab" providerId="LiveId" clId="{00490B30-6D15-4132-B70D-FA30DE15352E}" dt="2024-04-16T13:03:47.090" v="1456" actId="20577"/>
        <pc:sldMkLst>
          <pc:docMk/>
          <pc:sldMk cId="0" sldId="422"/>
        </pc:sldMkLst>
      </pc:sldChg>
      <pc:sldChg chg="del">
        <pc:chgData name="Maria Bergkvist" userId="539086eded122fab" providerId="LiveId" clId="{00490B30-6D15-4132-B70D-FA30DE15352E}" dt="2024-04-16T06:51:13.430" v="104" actId="47"/>
        <pc:sldMkLst>
          <pc:docMk/>
          <pc:sldMk cId="1037515010" sldId="423"/>
        </pc:sldMkLst>
      </pc:sldChg>
      <pc:sldChg chg="del">
        <pc:chgData name="Maria Bergkvist" userId="539086eded122fab" providerId="LiveId" clId="{00490B30-6D15-4132-B70D-FA30DE15352E}" dt="2024-04-16T06:50:47.067" v="101" actId="47"/>
        <pc:sldMkLst>
          <pc:docMk/>
          <pc:sldMk cId="1341823158" sldId="430"/>
        </pc:sldMkLst>
      </pc:sldChg>
      <pc:sldChg chg="addSp delSp modSp mod">
        <pc:chgData name="Maria Bergkvist" userId="539086eded122fab" providerId="LiveId" clId="{00490B30-6D15-4132-B70D-FA30DE15352E}" dt="2024-04-16T13:49:15.089" v="1470" actId="20577"/>
        <pc:sldMkLst>
          <pc:docMk/>
          <pc:sldMk cId="889482547" sldId="448"/>
        </pc:sldMkLst>
        <pc:graphicFrameChg chg="add del mod modGraphic">
          <ac:chgData name="Maria Bergkvist" userId="539086eded122fab" providerId="LiveId" clId="{00490B30-6D15-4132-B70D-FA30DE15352E}" dt="2024-04-16T13:49:15.089" v="1470" actId="20577"/>
          <ac:graphicFrameMkLst>
            <pc:docMk/>
            <pc:sldMk cId="889482547" sldId="448"/>
            <ac:graphicFrameMk id="12" creationId="{70A14445-B4C6-6D70-EE80-C12F72E90493}"/>
          </ac:graphicFrameMkLst>
        </pc:graphicFrameChg>
      </pc:sldChg>
      <pc:sldChg chg="modSp mod">
        <pc:chgData name="Maria Bergkvist" userId="539086eded122fab" providerId="LiveId" clId="{00490B30-6D15-4132-B70D-FA30DE15352E}" dt="2024-04-16T06:53:34.809" v="123" actId="14100"/>
        <pc:sldMkLst>
          <pc:docMk/>
          <pc:sldMk cId="1762288801" sldId="449"/>
        </pc:sldMkLst>
        <pc:picChg chg="mod">
          <ac:chgData name="Maria Bergkvist" userId="539086eded122fab" providerId="LiveId" clId="{00490B30-6D15-4132-B70D-FA30DE15352E}" dt="2024-04-16T06:53:34.809" v="123" actId="14100"/>
          <ac:picMkLst>
            <pc:docMk/>
            <pc:sldMk cId="1762288801" sldId="449"/>
            <ac:picMk id="2" creationId="{6902D2F0-D1AE-7DBC-E550-2A5C0A4A0F97}"/>
          </ac:picMkLst>
        </pc:picChg>
      </pc:sldChg>
      <pc:sldChg chg="delSp del mod">
        <pc:chgData name="Maria Bergkvist" userId="539086eded122fab" providerId="LiveId" clId="{00490B30-6D15-4132-B70D-FA30DE15352E}" dt="2024-04-16T08:01:43.318" v="707" actId="47"/>
        <pc:sldMkLst>
          <pc:docMk/>
          <pc:sldMk cId="3349445191" sldId="450"/>
        </pc:sldMkLst>
        <pc:picChg chg="del">
          <ac:chgData name="Maria Bergkvist" userId="539086eded122fab" providerId="LiveId" clId="{00490B30-6D15-4132-B70D-FA30DE15352E}" dt="2024-04-16T06:52:18.831" v="116" actId="478"/>
          <ac:picMkLst>
            <pc:docMk/>
            <pc:sldMk cId="3349445191" sldId="450"/>
            <ac:picMk id="5" creationId="{C0F866B1-5EE9-1469-34D5-D44D49939D62}"/>
          </ac:picMkLst>
        </pc:picChg>
      </pc:sldChg>
      <pc:sldChg chg="addSp delSp modSp mod ord">
        <pc:chgData name="Maria Bergkvist" userId="539086eded122fab" providerId="LiveId" clId="{00490B30-6D15-4132-B70D-FA30DE15352E}" dt="2024-04-16T07:18:23.147" v="573" actId="478"/>
        <pc:sldMkLst>
          <pc:docMk/>
          <pc:sldMk cId="2836482702" sldId="451"/>
        </pc:sldMkLst>
        <pc:spChg chg="add mod">
          <ac:chgData name="Maria Bergkvist" userId="539086eded122fab" providerId="LiveId" clId="{00490B30-6D15-4132-B70D-FA30DE15352E}" dt="2024-04-16T07:17:53.166" v="572" actId="207"/>
          <ac:spMkLst>
            <pc:docMk/>
            <pc:sldMk cId="2836482702" sldId="451"/>
            <ac:spMk id="8" creationId="{238C02FA-A874-C4BC-03EB-2D781D1D2BF5}"/>
          </ac:spMkLst>
        </pc:spChg>
        <pc:spChg chg="mod">
          <ac:chgData name="Maria Bergkvist" userId="539086eded122fab" providerId="LiveId" clId="{00490B30-6D15-4132-B70D-FA30DE15352E}" dt="2024-04-16T07:06:40.871" v="429" actId="20577"/>
          <ac:spMkLst>
            <pc:docMk/>
            <pc:sldMk cId="2836482702" sldId="451"/>
            <ac:spMk id="121" creationId="{00000000-0000-0000-0000-000000000000}"/>
          </ac:spMkLst>
        </pc:spChg>
        <pc:picChg chg="add del">
          <ac:chgData name="Maria Bergkvist" userId="539086eded122fab" providerId="LiveId" clId="{00490B30-6D15-4132-B70D-FA30DE15352E}" dt="2024-04-16T07:18:23.147" v="573" actId="478"/>
          <ac:picMkLst>
            <pc:docMk/>
            <pc:sldMk cId="2836482702" sldId="451"/>
            <ac:picMk id="3" creationId="{64BCB202-C7CF-FDF6-9463-027F31DAA286}"/>
          </ac:picMkLst>
        </pc:picChg>
        <pc:picChg chg="add del">
          <ac:chgData name="Maria Bergkvist" userId="539086eded122fab" providerId="LiveId" clId="{00490B30-6D15-4132-B70D-FA30DE15352E}" dt="2024-04-16T06:52:24.931" v="117" actId="478"/>
          <ac:picMkLst>
            <pc:docMk/>
            <pc:sldMk cId="2836482702" sldId="451"/>
            <ac:picMk id="5" creationId="{C0F866B1-5EE9-1469-34D5-D44D49939D62}"/>
          </ac:picMkLst>
        </pc:picChg>
        <pc:picChg chg="add del mod">
          <ac:chgData name="Maria Bergkvist" userId="539086eded122fab" providerId="LiveId" clId="{00490B30-6D15-4132-B70D-FA30DE15352E}" dt="2024-04-16T07:00:26.759" v="276" actId="931"/>
          <ac:picMkLst>
            <pc:docMk/>
            <pc:sldMk cId="2836482702" sldId="451"/>
            <ac:picMk id="6" creationId="{5EEA446A-C5C0-427D-B529-A69D592E4C60}"/>
          </ac:picMkLst>
        </pc:picChg>
        <pc:picChg chg="add mod">
          <ac:chgData name="Maria Bergkvist" userId="539086eded122fab" providerId="LiveId" clId="{00490B30-6D15-4132-B70D-FA30DE15352E}" dt="2024-04-16T07:13:49.157" v="565" actId="171"/>
          <ac:picMkLst>
            <pc:docMk/>
            <pc:sldMk cId="2836482702" sldId="451"/>
            <ac:picMk id="7" creationId="{A8F3AD8C-3BD7-0F60-8319-31F8A0376212}"/>
          </ac:picMkLst>
        </pc:picChg>
      </pc:sldChg>
      <pc:sldChg chg="del">
        <pc:chgData name="Maria Bergkvist" userId="539086eded122fab" providerId="LiveId" clId="{00490B30-6D15-4132-B70D-FA30DE15352E}" dt="2024-04-16T06:51:30.769" v="111" actId="47"/>
        <pc:sldMkLst>
          <pc:docMk/>
          <pc:sldMk cId="3250022499" sldId="452"/>
        </pc:sldMkLst>
      </pc:sldChg>
      <pc:sldChg chg="add del">
        <pc:chgData name="Maria Bergkvist" userId="539086eded122fab" providerId="LiveId" clId="{00490B30-6D15-4132-B70D-FA30DE15352E}" dt="2024-04-16T13:50:55.414" v="1477" actId="47"/>
        <pc:sldMkLst>
          <pc:docMk/>
          <pc:sldMk cId="4045153548" sldId="452"/>
        </pc:sldMkLst>
      </pc:sldChg>
      <pc:sldChg chg="del">
        <pc:chgData name="Maria Bergkvist" userId="539086eded122fab" providerId="LiveId" clId="{00490B30-6D15-4132-B70D-FA30DE15352E}" dt="2024-04-16T06:51:27.170" v="108" actId="47"/>
        <pc:sldMkLst>
          <pc:docMk/>
          <pc:sldMk cId="458070008" sldId="453"/>
        </pc:sldMkLst>
      </pc:sldChg>
      <pc:sldChg chg="add">
        <pc:chgData name="Maria Bergkvist" userId="539086eded122fab" providerId="LiveId" clId="{00490B30-6D15-4132-B70D-FA30DE15352E}" dt="2024-04-16T07:00:46.140" v="278" actId="2890"/>
        <pc:sldMkLst>
          <pc:docMk/>
          <pc:sldMk cId="3624759145" sldId="453"/>
        </pc:sldMkLst>
      </pc:sldChg>
      <pc:sldChg chg="addSp modSp add mod ord">
        <pc:chgData name="Maria Bergkvist" userId="539086eded122fab" providerId="LiveId" clId="{00490B30-6D15-4132-B70D-FA30DE15352E}" dt="2024-04-16T07:05:52.757" v="403" actId="1076"/>
        <pc:sldMkLst>
          <pc:docMk/>
          <pc:sldMk cId="358343745" sldId="454"/>
        </pc:sldMkLst>
        <pc:spChg chg="mod">
          <ac:chgData name="Maria Bergkvist" userId="539086eded122fab" providerId="LiveId" clId="{00490B30-6D15-4132-B70D-FA30DE15352E}" dt="2024-04-16T07:02:58.868" v="357" actId="5793"/>
          <ac:spMkLst>
            <pc:docMk/>
            <pc:sldMk cId="358343745" sldId="454"/>
            <ac:spMk id="2" creationId="{C2DAAB4D-3FFF-4B1E-ADF0-882BA55E75B8}"/>
          </ac:spMkLst>
        </pc:spChg>
        <pc:spChg chg="add mod">
          <ac:chgData name="Maria Bergkvist" userId="539086eded122fab" providerId="LiveId" clId="{00490B30-6D15-4132-B70D-FA30DE15352E}" dt="2024-04-16T07:04:22.339" v="397" actId="14100"/>
          <ac:spMkLst>
            <pc:docMk/>
            <pc:sldMk cId="358343745" sldId="454"/>
            <ac:spMk id="3" creationId="{4D022CA0-59F0-6B60-4785-3FA90509858D}"/>
          </ac:spMkLst>
        </pc:spChg>
        <pc:spChg chg="mod">
          <ac:chgData name="Maria Bergkvist" userId="539086eded122fab" providerId="LiveId" clId="{00490B30-6D15-4132-B70D-FA30DE15352E}" dt="2024-04-16T07:04:26.240" v="398" actId="14100"/>
          <ac:spMkLst>
            <pc:docMk/>
            <pc:sldMk cId="358343745" sldId="454"/>
            <ac:spMk id="5" creationId="{1C5B037E-8EBB-4332-B35B-FB37A9BB34A0}"/>
          </ac:spMkLst>
        </pc:spChg>
        <pc:picChg chg="add mod">
          <ac:chgData name="Maria Bergkvist" userId="539086eded122fab" providerId="LiveId" clId="{00490B30-6D15-4132-B70D-FA30DE15352E}" dt="2024-04-16T07:05:52.757" v="403" actId="1076"/>
          <ac:picMkLst>
            <pc:docMk/>
            <pc:sldMk cId="358343745" sldId="454"/>
            <ac:picMk id="7" creationId="{64C4DE5F-8964-2EA8-FA39-30A201D96DD1}"/>
          </ac:picMkLst>
        </pc:picChg>
      </pc:sldChg>
      <pc:sldChg chg="del">
        <pc:chgData name="Maria Bergkvist" userId="539086eded122fab" providerId="LiveId" clId="{00490B30-6D15-4132-B70D-FA30DE15352E}" dt="2024-04-16T06:51:24.827" v="107" actId="47"/>
        <pc:sldMkLst>
          <pc:docMk/>
          <pc:sldMk cId="1432136595" sldId="454"/>
        </pc:sldMkLst>
      </pc:sldChg>
      <pc:sldChg chg="del">
        <pc:chgData name="Maria Bergkvist" userId="539086eded122fab" providerId="LiveId" clId="{00490B30-6D15-4132-B70D-FA30DE15352E}" dt="2024-04-16T06:51:29.891" v="110" actId="47"/>
        <pc:sldMkLst>
          <pc:docMk/>
          <pc:sldMk cId="1778800048" sldId="455"/>
        </pc:sldMkLst>
      </pc:sldChg>
      <pc:sldChg chg="addSp delSp modSp add del mod ord">
        <pc:chgData name="Maria Bergkvist" userId="539086eded122fab" providerId="LiveId" clId="{00490B30-6D15-4132-B70D-FA30DE15352E}" dt="2024-04-16T07:56:53.121" v="696" actId="47"/>
        <pc:sldMkLst>
          <pc:docMk/>
          <pc:sldMk cId="3771012979" sldId="455"/>
        </pc:sldMkLst>
        <pc:spChg chg="mod">
          <ac:chgData name="Maria Bergkvist" userId="539086eded122fab" providerId="LiveId" clId="{00490B30-6D15-4132-B70D-FA30DE15352E}" dt="2024-04-16T07:45:53.269" v="645" actId="20577"/>
          <ac:spMkLst>
            <pc:docMk/>
            <pc:sldMk cId="3771012979" sldId="455"/>
            <ac:spMk id="2" creationId="{C2DAAB4D-3FFF-4B1E-ADF0-882BA55E75B8}"/>
          </ac:spMkLst>
        </pc:spChg>
        <pc:spChg chg="del">
          <ac:chgData name="Maria Bergkvist" userId="539086eded122fab" providerId="LiveId" clId="{00490B30-6D15-4132-B70D-FA30DE15352E}" dt="2024-04-16T07:45:58.927" v="646" actId="478"/>
          <ac:spMkLst>
            <pc:docMk/>
            <pc:sldMk cId="3771012979" sldId="455"/>
            <ac:spMk id="5" creationId="{1C5B037E-8EBB-4332-B35B-FB37A9BB34A0}"/>
          </ac:spMkLst>
        </pc:spChg>
        <pc:spChg chg="add mod">
          <ac:chgData name="Maria Bergkvist" userId="539086eded122fab" providerId="LiveId" clId="{00490B30-6D15-4132-B70D-FA30DE15352E}" dt="2024-04-16T07:49:59.802" v="674" actId="1076"/>
          <ac:spMkLst>
            <pc:docMk/>
            <pc:sldMk cId="3771012979" sldId="455"/>
            <ac:spMk id="8" creationId="{FA501277-C58E-2B56-6A4E-48583380F5A5}"/>
          </ac:spMkLst>
        </pc:spChg>
        <pc:picChg chg="add mod modCrop">
          <ac:chgData name="Maria Bergkvist" userId="539086eded122fab" providerId="LiveId" clId="{00490B30-6D15-4132-B70D-FA30DE15352E}" dt="2024-04-16T07:50:06.904" v="675" actId="1076"/>
          <ac:picMkLst>
            <pc:docMk/>
            <pc:sldMk cId="3771012979" sldId="455"/>
            <ac:picMk id="6" creationId="{A91D6855-BE39-FCD1-9B08-996414241505}"/>
          </ac:picMkLst>
        </pc:picChg>
      </pc:sldChg>
      <pc:sldChg chg="del">
        <pc:chgData name="Maria Bergkvist" userId="539086eded122fab" providerId="LiveId" clId="{00490B30-6D15-4132-B70D-FA30DE15352E}" dt="2024-04-16T06:51:20.829" v="106" actId="47"/>
        <pc:sldMkLst>
          <pc:docMk/>
          <pc:sldMk cId="1090938225" sldId="456"/>
        </pc:sldMkLst>
      </pc:sldChg>
      <pc:sldChg chg="delSp modSp add mod">
        <pc:chgData name="Maria Bergkvist" userId="539086eded122fab" providerId="LiveId" clId="{00490B30-6D15-4132-B70D-FA30DE15352E}" dt="2024-04-16T12:57:45.825" v="1170" actId="20577"/>
        <pc:sldMkLst>
          <pc:docMk/>
          <pc:sldMk cId="1965770311" sldId="456"/>
        </pc:sldMkLst>
        <pc:spChg chg="mod">
          <ac:chgData name="Maria Bergkvist" userId="539086eded122fab" providerId="LiveId" clId="{00490B30-6D15-4132-B70D-FA30DE15352E}" dt="2024-04-16T12:57:20.342" v="1150" actId="113"/>
          <ac:spMkLst>
            <pc:docMk/>
            <pc:sldMk cId="1965770311" sldId="456"/>
            <ac:spMk id="2" creationId="{C2DAAB4D-3FFF-4B1E-ADF0-882BA55E75B8}"/>
          </ac:spMkLst>
        </pc:spChg>
        <pc:spChg chg="del">
          <ac:chgData name="Maria Bergkvist" userId="539086eded122fab" providerId="LiveId" clId="{00490B30-6D15-4132-B70D-FA30DE15352E}" dt="2024-04-16T07:09:15.452" v="514" actId="478"/>
          <ac:spMkLst>
            <pc:docMk/>
            <pc:sldMk cId="1965770311" sldId="456"/>
            <ac:spMk id="3" creationId="{4D022CA0-59F0-6B60-4785-3FA90509858D}"/>
          </ac:spMkLst>
        </pc:spChg>
        <pc:spChg chg="mod">
          <ac:chgData name="Maria Bergkvist" userId="539086eded122fab" providerId="LiveId" clId="{00490B30-6D15-4132-B70D-FA30DE15352E}" dt="2024-04-16T12:57:45.825" v="1170" actId="20577"/>
          <ac:spMkLst>
            <pc:docMk/>
            <pc:sldMk cId="1965770311" sldId="456"/>
            <ac:spMk id="5" creationId="{1C5B037E-8EBB-4332-B35B-FB37A9BB34A0}"/>
          </ac:spMkLst>
        </pc:spChg>
      </pc:sldChg>
      <pc:sldChg chg="addSp delSp modSp add mod">
        <pc:chgData name="Maria Bergkvist" userId="539086eded122fab" providerId="LiveId" clId="{00490B30-6D15-4132-B70D-FA30DE15352E}" dt="2024-04-16T07:54:34" v="683" actId="1076"/>
        <pc:sldMkLst>
          <pc:docMk/>
          <pc:sldMk cId="3070209105" sldId="457"/>
        </pc:sldMkLst>
        <pc:spChg chg="del">
          <ac:chgData name="Maria Bergkvist" userId="539086eded122fab" providerId="LiveId" clId="{00490B30-6D15-4132-B70D-FA30DE15352E}" dt="2024-04-16T07:54:20.268" v="678" actId="478"/>
          <ac:spMkLst>
            <pc:docMk/>
            <pc:sldMk cId="3070209105" sldId="457"/>
            <ac:spMk id="2" creationId="{C2DAAB4D-3FFF-4B1E-ADF0-882BA55E75B8}"/>
          </ac:spMkLst>
        </pc:spChg>
        <pc:spChg chg="del">
          <ac:chgData name="Maria Bergkvist" userId="539086eded122fab" providerId="LiveId" clId="{00490B30-6D15-4132-B70D-FA30DE15352E}" dt="2024-04-16T07:54:18.543" v="677" actId="478"/>
          <ac:spMkLst>
            <pc:docMk/>
            <pc:sldMk cId="3070209105" sldId="457"/>
            <ac:spMk id="8" creationId="{FA501277-C58E-2B56-6A4E-48583380F5A5}"/>
          </ac:spMkLst>
        </pc:spChg>
        <pc:picChg chg="add mod">
          <ac:chgData name="Maria Bergkvist" userId="539086eded122fab" providerId="LiveId" clId="{00490B30-6D15-4132-B70D-FA30DE15352E}" dt="2024-04-16T07:54:34" v="683" actId="1076"/>
          <ac:picMkLst>
            <pc:docMk/>
            <pc:sldMk cId="3070209105" sldId="457"/>
            <ac:picMk id="5" creationId="{863C5D8B-4AE5-6E66-5AD9-FC85C83E4F02}"/>
          </ac:picMkLst>
        </pc:picChg>
        <pc:picChg chg="del">
          <ac:chgData name="Maria Bergkvist" userId="539086eded122fab" providerId="LiveId" clId="{00490B30-6D15-4132-B70D-FA30DE15352E}" dt="2024-04-16T07:54:21.284" v="679" actId="478"/>
          <ac:picMkLst>
            <pc:docMk/>
            <pc:sldMk cId="3070209105" sldId="457"/>
            <ac:picMk id="6" creationId="{A91D6855-BE39-FCD1-9B08-996414241505}"/>
          </ac:picMkLst>
        </pc:picChg>
      </pc:sldChg>
      <pc:sldChg chg="addSp delSp modSp add mod">
        <pc:chgData name="Maria Bergkvist" userId="539086eded122fab" providerId="LiveId" clId="{00490B30-6D15-4132-B70D-FA30DE15352E}" dt="2024-04-16T07:55:40.821" v="688" actId="1076"/>
        <pc:sldMkLst>
          <pc:docMk/>
          <pc:sldMk cId="2708153028" sldId="458"/>
        </pc:sldMkLst>
        <pc:picChg chg="add mod">
          <ac:chgData name="Maria Bergkvist" userId="539086eded122fab" providerId="LiveId" clId="{00490B30-6D15-4132-B70D-FA30DE15352E}" dt="2024-04-16T07:55:40.821" v="688" actId="1076"/>
          <ac:picMkLst>
            <pc:docMk/>
            <pc:sldMk cId="2708153028" sldId="458"/>
            <ac:picMk id="3" creationId="{0E747BF2-416E-E3A4-5F3D-46951E3C7074}"/>
          </ac:picMkLst>
        </pc:picChg>
        <pc:picChg chg="del">
          <ac:chgData name="Maria Bergkvist" userId="539086eded122fab" providerId="LiveId" clId="{00490B30-6D15-4132-B70D-FA30DE15352E}" dt="2024-04-16T07:55:34.140" v="685" actId="478"/>
          <ac:picMkLst>
            <pc:docMk/>
            <pc:sldMk cId="2708153028" sldId="458"/>
            <ac:picMk id="5" creationId="{863C5D8B-4AE5-6E66-5AD9-FC85C83E4F02}"/>
          </ac:picMkLst>
        </pc:picChg>
      </pc:sldChg>
      <pc:sldChg chg="addSp delSp modSp add mod">
        <pc:chgData name="Maria Bergkvist" userId="539086eded122fab" providerId="LiveId" clId="{00490B30-6D15-4132-B70D-FA30DE15352E}" dt="2024-04-16T07:56:40.959" v="695" actId="1076"/>
        <pc:sldMkLst>
          <pc:docMk/>
          <pc:sldMk cId="896410560" sldId="459"/>
        </pc:sldMkLst>
        <pc:spChg chg="del">
          <ac:chgData name="Maria Bergkvist" userId="539086eded122fab" providerId="LiveId" clId="{00490B30-6D15-4132-B70D-FA30DE15352E}" dt="2024-04-16T07:56:33.396" v="692" actId="478"/>
          <ac:spMkLst>
            <pc:docMk/>
            <pc:sldMk cId="896410560" sldId="459"/>
            <ac:spMk id="2" creationId="{C2DAAB4D-3FFF-4B1E-ADF0-882BA55E75B8}"/>
          </ac:spMkLst>
        </pc:spChg>
        <pc:spChg chg="del">
          <ac:chgData name="Maria Bergkvist" userId="539086eded122fab" providerId="LiveId" clId="{00490B30-6D15-4132-B70D-FA30DE15352E}" dt="2024-04-16T07:56:32.278" v="691" actId="478"/>
          <ac:spMkLst>
            <pc:docMk/>
            <pc:sldMk cId="896410560" sldId="459"/>
            <ac:spMk id="8" creationId="{FA501277-C58E-2B56-6A4E-48583380F5A5}"/>
          </ac:spMkLst>
        </pc:spChg>
        <pc:picChg chg="add mod">
          <ac:chgData name="Maria Bergkvist" userId="539086eded122fab" providerId="LiveId" clId="{00490B30-6D15-4132-B70D-FA30DE15352E}" dt="2024-04-16T07:56:40.959" v="695" actId="1076"/>
          <ac:picMkLst>
            <pc:docMk/>
            <pc:sldMk cId="896410560" sldId="459"/>
            <ac:picMk id="5" creationId="{3BC28A6E-271B-4249-01D9-3E1475A75C2E}"/>
          </ac:picMkLst>
        </pc:picChg>
        <pc:picChg chg="del">
          <ac:chgData name="Maria Bergkvist" userId="539086eded122fab" providerId="LiveId" clId="{00490B30-6D15-4132-B70D-FA30DE15352E}" dt="2024-04-16T07:56:30.774" v="690" actId="478"/>
          <ac:picMkLst>
            <pc:docMk/>
            <pc:sldMk cId="896410560" sldId="459"/>
            <ac:picMk id="6" creationId="{A91D6855-BE39-FCD1-9B08-996414241505}"/>
          </ac:picMkLst>
        </pc:picChg>
      </pc:sldChg>
      <pc:sldChg chg="add">
        <pc:chgData name="Maria Bergkvist" userId="539086eded122fab" providerId="LiveId" clId="{00490B30-6D15-4132-B70D-FA30DE15352E}" dt="2024-04-16T13:49:29.324" v="1471"/>
        <pc:sldMkLst>
          <pc:docMk/>
          <pc:sldMk cId="4070466870" sldId="460"/>
        </pc:sldMkLst>
      </pc:sldChg>
      <pc:sldChg chg="add">
        <pc:chgData name="Maria Bergkvist" userId="539086eded122fab" providerId="LiveId" clId="{00490B30-6D15-4132-B70D-FA30DE15352E}" dt="2024-04-16T13:50:59.496" v="1478"/>
        <pc:sldMkLst>
          <pc:docMk/>
          <pc:sldMk cId="3683772935" sldId="462"/>
        </pc:sldMkLst>
      </pc:sldChg>
      <pc:sldChg chg="add">
        <pc:chgData name="Maria Bergkvist" userId="539086eded122fab" providerId="LiveId" clId="{00490B30-6D15-4132-B70D-FA30DE15352E}" dt="2024-04-16T13:50:37.056" v="1476"/>
        <pc:sldMkLst>
          <pc:docMk/>
          <pc:sldMk cId="486299921" sldId="463"/>
        </pc:sldMkLst>
      </pc:sldChg>
      <pc:sldChg chg="add">
        <pc:chgData name="Maria Bergkvist" userId="539086eded122fab" providerId="LiveId" clId="{00490B30-6D15-4132-B70D-FA30DE15352E}" dt="2024-04-16T13:50:25.602" v="1475"/>
        <pc:sldMkLst>
          <pc:docMk/>
          <pc:sldMk cId="1534183078" sldId="464"/>
        </pc:sldMkLst>
      </pc:sldChg>
      <pc:sldChg chg="add">
        <pc:chgData name="Maria Bergkvist" userId="539086eded122fab" providerId="LiveId" clId="{00490B30-6D15-4132-B70D-FA30DE15352E}" dt="2024-04-16T13:50:02.741" v="1474"/>
        <pc:sldMkLst>
          <pc:docMk/>
          <pc:sldMk cId="269276598" sldId="465"/>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DEB4119-6837-4F30-8C06-F6BB4FD0F85A}" type="doc">
      <dgm:prSet loTypeId="urn:microsoft.com/office/officeart/2005/8/layout/vList2" loCatId="list" qsTypeId="urn:microsoft.com/office/officeart/2005/8/quickstyle/simple1" qsCatId="simple" csTypeId="urn:microsoft.com/office/officeart/2005/8/colors/accent1_2" csCatId="accent1" phldr="1"/>
      <dgm:spPr/>
      <dgm:t>
        <a:bodyPr/>
        <a:lstStyle/>
        <a:p>
          <a:endParaRPr lang="en-US"/>
        </a:p>
      </dgm:t>
    </dgm:pt>
    <dgm:pt modelId="{D1145414-06F1-4780-A511-64E3ACDFDB4E}">
      <dgm:prSet custT="1"/>
      <dgm:spPr>
        <a:solidFill>
          <a:schemeClr val="bg1"/>
        </a:solidFill>
      </dgm:spPr>
      <dgm:t>
        <a:bodyPr/>
        <a:lstStyle/>
        <a:p>
          <a:pPr algn="ctr"/>
          <a:r>
            <a:rPr lang="en-US" sz="5400" b="0" dirty="0" err="1">
              <a:solidFill>
                <a:srgbClr val="C00000"/>
              </a:solidFill>
              <a:latin typeface="Arial" panose="020B0604020202020204" pitchFamily="34" charset="0"/>
              <a:cs typeface="Arial" panose="020B0604020202020204" pitchFamily="34" charset="0"/>
            </a:rPr>
            <a:t>Säsongsavslutning</a:t>
          </a:r>
          <a:r>
            <a:rPr lang="en-US" sz="5400" b="0" dirty="0">
              <a:solidFill>
                <a:srgbClr val="C00000"/>
              </a:solidFill>
              <a:latin typeface="Arial" panose="020B0604020202020204" pitchFamily="34" charset="0"/>
              <a:cs typeface="Arial" panose="020B0604020202020204" pitchFamily="34" charset="0"/>
            </a:rPr>
            <a:t> </a:t>
          </a:r>
          <a:r>
            <a:rPr lang="en-US" sz="5400" b="0" dirty="0" err="1">
              <a:solidFill>
                <a:srgbClr val="C00000"/>
              </a:solidFill>
              <a:latin typeface="Arial" panose="020B0604020202020204" pitchFamily="34" charset="0"/>
              <a:cs typeface="Arial" panose="020B0604020202020204" pitchFamily="34" charset="0"/>
            </a:rPr>
            <a:t>Fotboll</a:t>
          </a:r>
          <a:r>
            <a:rPr lang="en-US" sz="5400" b="0" dirty="0">
              <a:solidFill>
                <a:srgbClr val="C00000"/>
              </a:solidFill>
              <a:latin typeface="Arial" panose="020B0604020202020204" pitchFamily="34" charset="0"/>
              <a:cs typeface="Arial" panose="020B0604020202020204" pitchFamily="34" charset="0"/>
            </a:rPr>
            <a:t> 2024</a:t>
          </a:r>
          <a:r>
            <a:rPr lang="en-US" sz="4400" b="1" dirty="0">
              <a:solidFill>
                <a:srgbClr val="C00000"/>
              </a:solidFill>
              <a:latin typeface="Arial Black" panose="020B0A04020102020204" pitchFamily="34" charset="0"/>
            </a:rPr>
            <a:t> </a:t>
          </a:r>
        </a:p>
        <a:p>
          <a:pPr algn="ctr"/>
          <a:r>
            <a:rPr lang="en-US" sz="3600" b="0" dirty="0">
              <a:solidFill>
                <a:schemeClr val="tx1">
                  <a:lumMod val="75000"/>
                  <a:lumOff val="25000"/>
                </a:schemeClr>
              </a:solidFill>
              <a:latin typeface="+mn-lt"/>
              <a:cs typeface="Arial" panose="020B0604020202020204" pitchFamily="34" charset="0"/>
            </a:rPr>
            <a:t>P2016</a:t>
          </a:r>
        </a:p>
        <a:p>
          <a:pPr algn="ctr"/>
          <a:r>
            <a:rPr lang="en-US" sz="3600" b="0" dirty="0" err="1">
              <a:solidFill>
                <a:schemeClr val="tx1">
                  <a:lumMod val="75000"/>
                  <a:lumOff val="25000"/>
                </a:schemeClr>
              </a:solidFill>
              <a:latin typeface="+mn-lt"/>
              <a:cs typeface="Arial" panose="020B0604020202020204" pitchFamily="34" charset="0"/>
            </a:rPr>
            <a:t>Välkommen</a:t>
          </a:r>
          <a:r>
            <a:rPr lang="en-US" sz="3600" b="0" dirty="0">
              <a:solidFill>
                <a:schemeClr val="tx1">
                  <a:lumMod val="75000"/>
                  <a:lumOff val="25000"/>
                </a:schemeClr>
              </a:solidFill>
              <a:latin typeface="+mn-lt"/>
              <a:cs typeface="Arial" panose="020B0604020202020204" pitchFamily="34" charset="0"/>
            </a:rPr>
            <a:t>!</a:t>
          </a:r>
        </a:p>
      </dgm:t>
    </dgm:pt>
    <dgm:pt modelId="{9C47BE62-7EAF-4EC9-A6DC-4A8572AE43D1}" type="sibTrans" cxnId="{E7AA05B4-77BB-4D27-AB89-4A0F0F0BC0FE}">
      <dgm:prSet/>
      <dgm:spPr/>
      <dgm:t>
        <a:bodyPr/>
        <a:lstStyle/>
        <a:p>
          <a:endParaRPr lang="en-US"/>
        </a:p>
      </dgm:t>
    </dgm:pt>
    <dgm:pt modelId="{867D784D-0FD8-4756-A61F-EA6C96C9E51E}" type="parTrans" cxnId="{E7AA05B4-77BB-4D27-AB89-4A0F0F0BC0FE}">
      <dgm:prSet/>
      <dgm:spPr/>
      <dgm:t>
        <a:bodyPr/>
        <a:lstStyle/>
        <a:p>
          <a:endParaRPr lang="en-US"/>
        </a:p>
      </dgm:t>
    </dgm:pt>
    <dgm:pt modelId="{F01CF904-AA4C-40F2-965F-5D5D0AC077F2}" type="pres">
      <dgm:prSet presAssocID="{4DEB4119-6837-4F30-8C06-F6BB4FD0F85A}" presName="linear" presStyleCnt="0">
        <dgm:presLayoutVars>
          <dgm:animLvl val="lvl"/>
          <dgm:resizeHandles val="exact"/>
        </dgm:presLayoutVars>
      </dgm:prSet>
      <dgm:spPr/>
    </dgm:pt>
    <dgm:pt modelId="{E91E5D3E-55D4-46D1-B4A1-5A07BF5C18BC}" type="pres">
      <dgm:prSet presAssocID="{D1145414-06F1-4780-A511-64E3ACDFDB4E}" presName="parentText" presStyleLbl="node1" presStyleIdx="0" presStyleCnt="1" custScaleY="135869" custLinFactY="-21080" custLinFactNeighborX="-1561" custLinFactNeighborY="-100000">
        <dgm:presLayoutVars>
          <dgm:chMax val="0"/>
          <dgm:bulletEnabled val="1"/>
        </dgm:presLayoutVars>
      </dgm:prSet>
      <dgm:spPr/>
    </dgm:pt>
  </dgm:ptLst>
  <dgm:cxnLst>
    <dgm:cxn modelId="{F81E4303-4189-4B73-8AE6-7617A643CC4D}" type="presOf" srcId="{4DEB4119-6837-4F30-8C06-F6BB4FD0F85A}" destId="{F01CF904-AA4C-40F2-965F-5D5D0AC077F2}" srcOrd="0" destOrd="0" presId="urn:microsoft.com/office/officeart/2005/8/layout/vList2"/>
    <dgm:cxn modelId="{02A0843C-6423-47CA-9BAB-666104354B71}" type="presOf" srcId="{D1145414-06F1-4780-A511-64E3ACDFDB4E}" destId="{E91E5D3E-55D4-46D1-B4A1-5A07BF5C18BC}" srcOrd="0" destOrd="0" presId="urn:microsoft.com/office/officeart/2005/8/layout/vList2"/>
    <dgm:cxn modelId="{E7AA05B4-77BB-4D27-AB89-4A0F0F0BC0FE}" srcId="{4DEB4119-6837-4F30-8C06-F6BB4FD0F85A}" destId="{D1145414-06F1-4780-A511-64E3ACDFDB4E}" srcOrd="0" destOrd="0" parTransId="{867D784D-0FD8-4756-A61F-EA6C96C9E51E}" sibTransId="{9C47BE62-7EAF-4EC9-A6DC-4A8572AE43D1}"/>
    <dgm:cxn modelId="{1A7E72EA-5269-4536-B86A-C859DF663DF1}" type="presParOf" srcId="{F01CF904-AA4C-40F2-965F-5D5D0AC077F2}" destId="{E91E5D3E-55D4-46D1-B4A1-5A07BF5C18BC}" srcOrd="0" destOrd="0" presId="urn:microsoft.com/office/officeart/2005/8/layout/vList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91E5D3E-55D4-46D1-B4A1-5A07BF5C18BC}">
      <dsp:nvSpPr>
        <dsp:cNvPr id="0" name=""/>
        <dsp:cNvSpPr/>
      </dsp:nvSpPr>
      <dsp:spPr>
        <a:xfrm>
          <a:off x="0" y="633636"/>
          <a:ext cx="6590593" cy="1048155"/>
        </a:xfrm>
        <a:prstGeom prst="roundRect">
          <a:avLst/>
        </a:prstGeom>
        <a:solidFill>
          <a:schemeClr val="bg1"/>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205740" rIns="205740" bIns="205740" numCol="1" spcCol="1270" anchor="ctr" anchorCtr="0">
          <a:noAutofit/>
        </a:bodyPr>
        <a:lstStyle/>
        <a:p>
          <a:pPr marL="0" lvl="0" indent="0" algn="ctr" defTabSz="2400300">
            <a:lnSpc>
              <a:spcPct val="90000"/>
            </a:lnSpc>
            <a:spcBef>
              <a:spcPct val="0"/>
            </a:spcBef>
            <a:spcAft>
              <a:spcPct val="35000"/>
            </a:spcAft>
            <a:buNone/>
          </a:pPr>
          <a:r>
            <a:rPr lang="en-US" sz="5400" b="0" kern="1200" dirty="0" err="1">
              <a:solidFill>
                <a:srgbClr val="C00000"/>
              </a:solidFill>
              <a:latin typeface="Arial" panose="020B0604020202020204" pitchFamily="34" charset="0"/>
              <a:cs typeface="Arial" panose="020B0604020202020204" pitchFamily="34" charset="0"/>
            </a:rPr>
            <a:t>Säsongsavslutning</a:t>
          </a:r>
          <a:r>
            <a:rPr lang="en-US" sz="5400" b="0" kern="1200" dirty="0">
              <a:solidFill>
                <a:srgbClr val="C00000"/>
              </a:solidFill>
              <a:latin typeface="Arial" panose="020B0604020202020204" pitchFamily="34" charset="0"/>
              <a:cs typeface="Arial" panose="020B0604020202020204" pitchFamily="34" charset="0"/>
            </a:rPr>
            <a:t> </a:t>
          </a:r>
          <a:r>
            <a:rPr lang="en-US" sz="5400" b="0" kern="1200" dirty="0" err="1">
              <a:solidFill>
                <a:srgbClr val="C00000"/>
              </a:solidFill>
              <a:latin typeface="Arial" panose="020B0604020202020204" pitchFamily="34" charset="0"/>
              <a:cs typeface="Arial" panose="020B0604020202020204" pitchFamily="34" charset="0"/>
            </a:rPr>
            <a:t>Fotboll</a:t>
          </a:r>
          <a:r>
            <a:rPr lang="en-US" sz="5400" b="0" kern="1200" dirty="0">
              <a:solidFill>
                <a:srgbClr val="C00000"/>
              </a:solidFill>
              <a:latin typeface="Arial" panose="020B0604020202020204" pitchFamily="34" charset="0"/>
              <a:cs typeface="Arial" panose="020B0604020202020204" pitchFamily="34" charset="0"/>
            </a:rPr>
            <a:t> 2024</a:t>
          </a:r>
          <a:r>
            <a:rPr lang="en-US" sz="4400" b="1" kern="1200" dirty="0">
              <a:solidFill>
                <a:srgbClr val="C00000"/>
              </a:solidFill>
              <a:latin typeface="Arial Black" panose="020B0A04020102020204" pitchFamily="34" charset="0"/>
            </a:rPr>
            <a:t> </a:t>
          </a:r>
        </a:p>
        <a:p>
          <a:pPr marL="0" lvl="0" indent="0" algn="ctr" defTabSz="2400300">
            <a:lnSpc>
              <a:spcPct val="90000"/>
            </a:lnSpc>
            <a:spcBef>
              <a:spcPct val="0"/>
            </a:spcBef>
            <a:spcAft>
              <a:spcPct val="35000"/>
            </a:spcAft>
            <a:buNone/>
          </a:pPr>
          <a:r>
            <a:rPr lang="en-US" sz="3600" b="0" kern="1200" dirty="0">
              <a:solidFill>
                <a:schemeClr val="tx1">
                  <a:lumMod val="75000"/>
                  <a:lumOff val="25000"/>
                </a:schemeClr>
              </a:solidFill>
              <a:latin typeface="+mn-lt"/>
              <a:cs typeface="Arial" panose="020B0604020202020204" pitchFamily="34" charset="0"/>
            </a:rPr>
            <a:t>P2016</a:t>
          </a:r>
        </a:p>
        <a:p>
          <a:pPr marL="0" lvl="0" indent="0" algn="ctr" defTabSz="2400300">
            <a:lnSpc>
              <a:spcPct val="90000"/>
            </a:lnSpc>
            <a:spcBef>
              <a:spcPct val="0"/>
            </a:spcBef>
            <a:spcAft>
              <a:spcPct val="35000"/>
            </a:spcAft>
            <a:buNone/>
          </a:pPr>
          <a:r>
            <a:rPr lang="en-US" sz="3600" b="0" kern="1200" dirty="0" err="1">
              <a:solidFill>
                <a:schemeClr val="tx1">
                  <a:lumMod val="75000"/>
                  <a:lumOff val="25000"/>
                </a:schemeClr>
              </a:solidFill>
              <a:latin typeface="+mn-lt"/>
              <a:cs typeface="Arial" panose="020B0604020202020204" pitchFamily="34" charset="0"/>
            </a:rPr>
            <a:t>Välkommen</a:t>
          </a:r>
          <a:r>
            <a:rPr lang="en-US" sz="3600" b="0" kern="1200" dirty="0">
              <a:solidFill>
                <a:schemeClr val="tx1">
                  <a:lumMod val="75000"/>
                  <a:lumOff val="25000"/>
                </a:schemeClr>
              </a:solidFill>
              <a:latin typeface="+mn-lt"/>
              <a:cs typeface="Arial" panose="020B0604020202020204" pitchFamily="34" charset="0"/>
            </a:rPr>
            <a:t>!</a:t>
          </a:r>
        </a:p>
      </dsp:txBody>
      <dsp:txXfrm>
        <a:off x="51167" y="684803"/>
        <a:ext cx="6488259" cy="945821"/>
      </dsp:txXfrm>
    </dsp:sp>
  </dsp:spTree>
</dsp:drawing>
</file>

<file path=ppt/diagrams/layout1.xml><?xml version="1.0" encoding="utf-8"?>
<dgm:layoutDef xmlns:dgm="http://schemas.openxmlformats.org/drawingml/2006/diagram" xmlns:a="http://schemas.openxmlformats.org/drawingml/2006/main" uniqueId="urn:microsoft.com/office/officeart/2005/8/layout/vList2">
  <dgm:title val=""/>
  <dgm:desc val=""/>
  <dgm:catLst>
    <dgm:cat type="list" pri="3000"/>
    <dgm:cat type="convert" pri="1000"/>
  </dgm:catLst>
  <dgm:sampData>
    <dgm:dataModel>
      <dgm:ptLst>
        <dgm:pt modelId="0" type="doc"/>
        <dgm:pt modelId="1">
          <dgm:prSet phldr="1"/>
        </dgm:pt>
        <dgm:pt modelId="11">
          <dgm:prSet phldr="1"/>
        </dgm:pt>
        <dgm:pt modelId="2">
          <dgm:prSet phldr="1"/>
        </dgm:pt>
        <dgm:pt modelId="21">
          <dgm:prSet phldr="1"/>
        </dgm:pt>
      </dgm:ptLst>
      <dgm:cxnLst>
        <dgm:cxn modelId="4" srcId="0" destId="1" srcOrd="0" destOrd="0"/>
        <dgm:cxn modelId="5" srcId="0" destId="2" srcOrd="1" destOrd="0"/>
        <dgm:cxn modelId="12" srcId="1" destId="11" srcOrd="0" destOrd="0"/>
        <dgm:cxn modelId="23" srcId="2" destId="21"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animLvl val="lvl"/>
      <dgm:resizeHandles val="exact"/>
    </dgm:varLst>
    <dgm:alg type="lin">
      <dgm:param type="linDir" val="fromT"/>
      <dgm:param type="vertAlign" val="mid"/>
    </dgm:alg>
    <dgm:shape xmlns:r="http://schemas.openxmlformats.org/officeDocument/2006/relationships" r:blip="">
      <dgm:adjLst/>
    </dgm:shape>
    <dgm:presOf/>
    <dgm:constrLst>
      <dgm:constr type="w" for="ch" forName="parentText" refType="w"/>
      <dgm:constr type="h" for="ch" forName="parentText" refType="primFontSz" refFor="ch" refForName="parentText" fact="0.52"/>
      <dgm:constr type="w" for="ch" forName="childText" refType="w"/>
      <dgm:constr type="h" for="ch" forName="childText" refType="primFontSz" refFor="ch" refForName="parentText" fact="0.46"/>
      <dgm:constr type="h" for="ch" forName="parentText" op="equ"/>
      <dgm:constr type="primFontSz" for="ch" forName="parentText" op="equ" val="65"/>
      <dgm:constr type="primFontSz" for="ch" forName="childText" refType="primFontSz" refFor="ch" refForName="parentText" op="equ"/>
      <dgm:constr type="h" for="ch" forName="spacer" refType="primFontSz" refFor="ch" refForName="parentText" fact="0.08"/>
    </dgm:constrLst>
    <dgm:ruleLst>
      <dgm:rule type="primFontSz" for="ch" forName="parentText" val="5" fact="NaN" max="NaN"/>
    </dgm:ruleLst>
    <dgm:forEach name="Name0" axis="ch" ptType="node">
      <dgm:layoutNode name="parentText" styleLbl="node1">
        <dgm:varLst>
          <dgm:chMax val="0"/>
          <dgm:bulletEnabled val="1"/>
        </dgm:varLst>
        <dgm:alg type="tx">
          <dgm:param type="parTxLTRAlign" val="l"/>
          <dgm:param type="parTxRTLAlign" val="r"/>
        </dgm:alg>
        <dgm:shape xmlns:r="http://schemas.openxmlformats.org/officeDocument/2006/relationships" type="roundRect" r:blip="">
          <dgm:adjLst/>
        </dgm:shape>
        <dgm:presOf axis="self"/>
        <dgm:constrLst>
          <dgm:constr type="tMarg" refType="primFontSz" fact="0.3"/>
          <dgm:constr type="bMarg" refType="primFontSz" fact="0.3"/>
          <dgm:constr type="lMarg" refType="primFontSz" fact="0.3"/>
          <dgm:constr type="rMarg" refType="primFontSz" fact="0.3"/>
        </dgm:constrLst>
        <dgm:ruleLst>
          <dgm:rule type="h" val="INF" fact="NaN" max="NaN"/>
        </dgm:ruleLst>
      </dgm:layoutNode>
      <dgm:choose name="Name1">
        <dgm:if name="Name2" axis="ch" ptType="node" func="cnt" op="gte" val="1">
          <dgm:layoutNode name="childText" styleLbl="revTx">
            <dgm:varLst>
              <dgm:bulletEnabled val="1"/>
            </dgm:varLst>
            <dgm:alg type="tx">
              <dgm:param type="stBulletLvl" val="1"/>
              <dgm:param type="lnSpAfChP" val="20"/>
            </dgm:alg>
            <dgm:shape xmlns:r="http://schemas.openxmlformats.org/officeDocument/2006/relationships" type="rect" r:blip="">
              <dgm:adjLst/>
            </dgm:shape>
            <dgm:presOf axis="des" ptType="node"/>
            <dgm:constrLst>
              <dgm:constr type="tMarg" refType="primFontSz" fact="0.1"/>
              <dgm:constr type="bMarg" refType="primFontSz" fact="0.1"/>
              <dgm:constr type="lMarg" refType="w" fact="0.09"/>
            </dgm:constrLst>
            <dgm:ruleLst>
              <dgm:rule type="h" val="INF" fact="NaN" max="NaN"/>
            </dgm:ruleLst>
          </dgm:layoutNode>
        </dgm:if>
        <dgm:else name="Name3">
          <dgm:choose name="Name4">
            <dgm:if name="Name5" axis="par ch" ptType="doc node" func="cnt" op="gte" val="2">
              <dgm:forEach name="Name6" axis="followSib" ptType="sibTrans" cnt="1">
                <dgm:layoutNode name="spacer">
                  <dgm:alg type="sp"/>
                  <dgm:shape xmlns:r="http://schemas.openxmlformats.org/officeDocument/2006/relationships" r:blip="">
                    <dgm:adjLst/>
                  </dgm:shape>
                  <dgm:presOf/>
                  <dgm:constrLst/>
                  <dgm:ruleLst/>
                </dgm:layoutNode>
              </dgm:forEach>
            </dgm:if>
            <dgm:else name="Name7"/>
          </dgm:choose>
        </dgm:else>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sidhuvud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sv-SE"/>
          </a:p>
        </p:txBody>
      </p:sp>
      <p:sp>
        <p:nvSpPr>
          <p:cNvPr id="3" name="Platshållare för datum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vl1pPr>
          </a:lstStyle>
          <a:p>
            <a:fld id="{6ACBF34C-6CD9-437F-855D-A82656873DA6}" type="datetimeFigureOut">
              <a:rPr lang="sv-SE" smtClean="0"/>
              <a:t>2024-09-26</a:t>
            </a:fld>
            <a:endParaRPr lang="sv-SE"/>
          </a:p>
        </p:txBody>
      </p:sp>
      <p:sp>
        <p:nvSpPr>
          <p:cNvPr id="4" name="Platshållare för bildobjekt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sv-SE"/>
          </a:p>
        </p:txBody>
      </p:sp>
      <p:sp>
        <p:nvSpPr>
          <p:cNvPr id="5" name="Platshållare för anteckninga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sv-SE"/>
              <a:t>Redigera format för bakgrundstext</a:t>
            </a:r>
          </a:p>
          <a:p>
            <a:pPr lvl="1"/>
            <a:r>
              <a:rPr lang="sv-SE"/>
              <a:t>Nivå två</a:t>
            </a:r>
          </a:p>
          <a:p>
            <a:pPr lvl="2"/>
            <a:r>
              <a:rPr lang="sv-SE"/>
              <a:t>Nivå tre</a:t>
            </a:r>
          </a:p>
          <a:p>
            <a:pPr lvl="3"/>
            <a:r>
              <a:rPr lang="sv-SE"/>
              <a:t>Nivå fyra</a:t>
            </a:r>
          </a:p>
          <a:p>
            <a:pPr lvl="4"/>
            <a:r>
              <a:rPr lang="sv-SE"/>
              <a:t>Nivå fem</a:t>
            </a:r>
          </a:p>
        </p:txBody>
      </p:sp>
      <p:sp>
        <p:nvSpPr>
          <p:cNvPr id="6" name="Platshållare för sidfot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vl1pPr>
          </a:lstStyle>
          <a:p>
            <a:endParaRPr lang="sv-SE"/>
          </a:p>
        </p:txBody>
      </p:sp>
      <p:sp>
        <p:nvSpPr>
          <p:cNvPr id="7" name="Platshållare för bildnumm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vl1pPr>
          </a:lstStyle>
          <a:p>
            <a:fld id="{5C0693B3-D888-4AAD-BBF9-9FC577DAF0EA}" type="slidenum">
              <a:rPr lang="sv-SE" smtClean="0"/>
              <a:t>‹#›</a:t>
            </a:fld>
            <a:endParaRPr lang="sv-SE"/>
          </a:p>
        </p:txBody>
      </p:sp>
    </p:spTree>
    <p:extLst>
      <p:ext uri="{BB962C8B-B14F-4D97-AF65-F5344CB8AC3E}">
        <p14:creationId xmlns:p14="http://schemas.microsoft.com/office/powerpoint/2010/main" val="192660439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1</a:t>
            </a:fld>
            <a:endParaRPr lang="sv-SE"/>
          </a:p>
        </p:txBody>
      </p:sp>
    </p:spTree>
    <p:extLst>
      <p:ext uri="{BB962C8B-B14F-4D97-AF65-F5344CB8AC3E}">
        <p14:creationId xmlns:p14="http://schemas.microsoft.com/office/powerpoint/2010/main" val="14421836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4: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p4: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8" name="Google Shape;118;p4: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2</a:t>
            </a:fld>
            <a:endParaRPr/>
          </a:p>
        </p:txBody>
      </p:sp>
    </p:spTree>
    <p:extLst>
      <p:ext uri="{BB962C8B-B14F-4D97-AF65-F5344CB8AC3E}">
        <p14:creationId xmlns:p14="http://schemas.microsoft.com/office/powerpoint/2010/main" val="327074052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3</a:t>
            </a:fld>
            <a:endParaRPr lang="sv-SE"/>
          </a:p>
        </p:txBody>
      </p:sp>
    </p:spTree>
    <p:extLst>
      <p:ext uri="{BB962C8B-B14F-4D97-AF65-F5344CB8AC3E}">
        <p14:creationId xmlns:p14="http://schemas.microsoft.com/office/powerpoint/2010/main" val="17742002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4</a:t>
            </a:fld>
            <a:endParaRPr lang="sv-SE"/>
          </a:p>
        </p:txBody>
      </p:sp>
    </p:spTree>
    <p:extLst>
      <p:ext uri="{BB962C8B-B14F-4D97-AF65-F5344CB8AC3E}">
        <p14:creationId xmlns:p14="http://schemas.microsoft.com/office/powerpoint/2010/main" val="31986368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5</a:t>
            </a:fld>
            <a:endParaRPr lang="sv-SE"/>
          </a:p>
        </p:txBody>
      </p:sp>
    </p:spTree>
    <p:extLst>
      <p:ext uri="{BB962C8B-B14F-4D97-AF65-F5344CB8AC3E}">
        <p14:creationId xmlns:p14="http://schemas.microsoft.com/office/powerpoint/2010/main" val="1122131919"/>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4: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p4: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8" name="Google Shape;118;p4: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6</a:t>
            </a:fld>
            <a:endParaRPr/>
          </a:p>
        </p:txBody>
      </p:sp>
    </p:spTree>
    <p:extLst>
      <p:ext uri="{BB962C8B-B14F-4D97-AF65-F5344CB8AC3E}">
        <p14:creationId xmlns:p14="http://schemas.microsoft.com/office/powerpoint/2010/main" val="18357501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7</a:t>
            </a:fld>
            <a:endParaRPr lang="sv-SE"/>
          </a:p>
        </p:txBody>
      </p:sp>
    </p:spTree>
    <p:extLst>
      <p:ext uri="{BB962C8B-B14F-4D97-AF65-F5344CB8AC3E}">
        <p14:creationId xmlns:p14="http://schemas.microsoft.com/office/powerpoint/2010/main" val="26896154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4: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p4: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8" name="Google Shape;118;p4: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8</a:t>
            </a:fld>
            <a:endParaRPr/>
          </a:p>
        </p:txBody>
      </p:sp>
    </p:spTree>
    <p:extLst>
      <p:ext uri="{BB962C8B-B14F-4D97-AF65-F5344CB8AC3E}">
        <p14:creationId xmlns:p14="http://schemas.microsoft.com/office/powerpoint/2010/main" val="28665536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9</a:t>
            </a:fld>
            <a:endParaRPr lang="sv-SE"/>
          </a:p>
        </p:txBody>
      </p:sp>
    </p:spTree>
    <p:extLst>
      <p:ext uri="{BB962C8B-B14F-4D97-AF65-F5344CB8AC3E}">
        <p14:creationId xmlns:p14="http://schemas.microsoft.com/office/powerpoint/2010/main" val="30049905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10</a:t>
            </a:fld>
            <a:endParaRPr lang="sv-SE"/>
          </a:p>
        </p:txBody>
      </p:sp>
    </p:spTree>
    <p:extLst>
      <p:ext uri="{BB962C8B-B14F-4D97-AF65-F5344CB8AC3E}">
        <p14:creationId xmlns:p14="http://schemas.microsoft.com/office/powerpoint/2010/main" val="303100269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11</a:t>
            </a:fld>
            <a:endParaRPr lang="sv-SE"/>
          </a:p>
        </p:txBody>
      </p:sp>
    </p:spTree>
    <p:extLst>
      <p:ext uri="{BB962C8B-B14F-4D97-AF65-F5344CB8AC3E}">
        <p14:creationId xmlns:p14="http://schemas.microsoft.com/office/powerpoint/2010/main" val="131202985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endParaRPr lang="sv-SE" dirty="0"/>
          </a:p>
        </p:txBody>
      </p:sp>
      <p:sp>
        <p:nvSpPr>
          <p:cNvPr id="4" name="Platshållare för bildnummer 3"/>
          <p:cNvSpPr>
            <a:spLocks noGrp="1"/>
          </p:cNvSpPr>
          <p:nvPr>
            <p:ph type="sldNum" sz="quarter" idx="5"/>
          </p:nvPr>
        </p:nvSpPr>
        <p:spPr/>
        <p:txBody>
          <a:bodyPr/>
          <a:lstStyle/>
          <a:p>
            <a:fld id="{5C0693B3-D888-4AAD-BBF9-9FC577DAF0EA}" type="slidenum">
              <a:rPr lang="sv-SE" smtClean="0"/>
              <a:t>12</a:t>
            </a:fld>
            <a:endParaRPr lang="sv-SE"/>
          </a:p>
        </p:txBody>
      </p:sp>
    </p:spTree>
    <p:extLst>
      <p:ext uri="{BB962C8B-B14F-4D97-AF65-F5344CB8AC3E}">
        <p14:creationId xmlns:p14="http://schemas.microsoft.com/office/powerpoint/2010/main" val="191916159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4: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p4: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8" name="Google Shape;118;p4: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13</a:t>
            </a:fld>
            <a:endParaRPr/>
          </a:p>
        </p:txBody>
      </p:sp>
    </p:spTree>
    <p:extLst>
      <p:ext uri="{BB962C8B-B14F-4D97-AF65-F5344CB8AC3E}">
        <p14:creationId xmlns:p14="http://schemas.microsoft.com/office/powerpoint/2010/main" val="192529268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sv-SE" dirty="0"/>
              <a:t>Sävar IK har genom ett flerårigt idé- och strategiarbete och samtal mellan många människor </a:t>
            </a:r>
            <a:r>
              <a:rPr lang="sv-SE" b="1" dirty="0"/>
              <a:t>utvecklat en gemensam värdegrund där vi vet vad Sävar IK står för. Alla som engagerar sig i föreningen ska känna sig trygga med Sävar IK. Vi vill helt enkelt alltid vara ett föredöme.</a:t>
            </a:r>
          </a:p>
          <a:p>
            <a:pPr marL="0" marR="0" lvl="0" indent="0" rtl="0">
              <a:spcBef>
                <a:spcPts val="0"/>
              </a:spcBef>
              <a:spcAft>
                <a:spcPts val="0"/>
              </a:spcAft>
              <a:buNone/>
            </a:pPr>
            <a:endParaRPr lang="sv-SE" sz="1200" b="1" dirty="0">
              <a:solidFill>
                <a:schemeClr val="dk1"/>
              </a:solidFill>
              <a:latin typeface="Arial"/>
              <a:ea typeface="Arial"/>
              <a:cs typeface="Arial"/>
              <a:sym typeface="Arial"/>
            </a:endParaRPr>
          </a:p>
          <a:p>
            <a:pPr marL="0" marR="0" lvl="0" indent="0" rtl="0">
              <a:spcBef>
                <a:spcPts val="0"/>
              </a:spcBef>
              <a:spcAft>
                <a:spcPts val="0"/>
              </a:spcAft>
              <a:buNone/>
            </a:pPr>
            <a:r>
              <a:rPr lang="sv-SE" sz="1200" b="1" dirty="0">
                <a:solidFill>
                  <a:schemeClr val="dk1"/>
                </a:solidFill>
                <a:latin typeface="Arial"/>
                <a:ea typeface="Arial"/>
                <a:cs typeface="Arial"/>
                <a:sym typeface="Arial"/>
              </a:rPr>
              <a:t>Omtanke och glädje</a:t>
            </a:r>
            <a:endParaRPr lang="sv-SE" dirty="0"/>
          </a:p>
          <a:p>
            <a:pPr lvl="0"/>
            <a:r>
              <a:rPr lang="sv-SE" sz="1200" dirty="0">
                <a:solidFill>
                  <a:schemeClr val="dk1"/>
                </a:solidFill>
                <a:latin typeface="Arial"/>
                <a:ea typeface="Arial"/>
                <a:cs typeface="Arial"/>
                <a:sym typeface="Arial"/>
              </a:rPr>
              <a:t>Innebär för oss att människan alltid är viktigare än prestationen. Vi tar hand om varandra och det är roligt att både komma till och gå hem från aktiviteter i Sävar IK.  </a:t>
            </a:r>
            <a:endParaRPr lang="sv-SE" sz="1200" dirty="0"/>
          </a:p>
          <a:p>
            <a:pPr marL="0" marR="0" lvl="0" indent="0" rtl="0">
              <a:spcBef>
                <a:spcPts val="0"/>
              </a:spcBef>
              <a:spcAft>
                <a:spcPts val="0"/>
              </a:spcAft>
              <a:buNone/>
            </a:pPr>
            <a:endParaRPr lang="sv-SE" sz="1200" b="1" dirty="0">
              <a:solidFill>
                <a:schemeClr val="dk1"/>
              </a:solidFill>
              <a:latin typeface="Arial"/>
              <a:ea typeface="Arial"/>
              <a:cs typeface="Arial"/>
              <a:sym typeface="Arial"/>
            </a:endParaRPr>
          </a:p>
          <a:p>
            <a:pPr marL="0" marR="0" lvl="0" indent="0" rtl="0">
              <a:spcBef>
                <a:spcPts val="0"/>
              </a:spcBef>
              <a:spcAft>
                <a:spcPts val="0"/>
              </a:spcAft>
              <a:buNone/>
            </a:pPr>
            <a:r>
              <a:rPr lang="sv-SE" sz="1200" b="1" dirty="0">
                <a:solidFill>
                  <a:schemeClr val="dk1"/>
                </a:solidFill>
                <a:latin typeface="Arial"/>
                <a:ea typeface="Arial"/>
                <a:cs typeface="Arial"/>
                <a:sym typeface="Arial"/>
              </a:rPr>
              <a:t>Medskapande och öppenhet</a:t>
            </a:r>
            <a:endParaRPr lang="sv-SE" dirty="0"/>
          </a:p>
          <a:p>
            <a:pPr lvl="0"/>
            <a:r>
              <a:rPr lang="sv-SE" sz="1200" dirty="0">
                <a:solidFill>
                  <a:schemeClr val="dk1"/>
                </a:solidFill>
                <a:latin typeface="Arial"/>
                <a:ea typeface="Arial"/>
                <a:cs typeface="Arial"/>
                <a:sym typeface="Arial"/>
              </a:rPr>
              <a:t>Innebär för oss att alla behöver hjälpas åt, var och en utifrån sina möjligheter. Varje lag, varje ledargrupp och varje styrelse uppmuntrar och stöttar initiativ, insyn och inflytande.</a:t>
            </a:r>
            <a:endParaRPr lang="sv-SE" sz="1200" dirty="0"/>
          </a:p>
          <a:p>
            <a:pPr marL="0" marR="0" lvl="0" indent="0" rtl="0">
              <a:spcBef>
                <a:spcPts val="0"/>
              </a:spcBef>
              <a:spcAft>
                <a:spcPts val="0"/>
              </a:spcAft>
              <a:buNone/>
            </a:pPr>
            <a:endParaRPr lang="sv-SE" sz="1200" b="1" dirty="0">
              <a:solidFill>
                <a:schemeClr val="dk1"/>
              </a:solidFill>
              <a:latin typeface="Arial"/>
              <a:ea typeface="Arial"/>
              <a:cs typeface="Arial"/>
              <a:sym typeface="Arial"/>
            </a:endParaRPr>
          </a:p>
          <a:p>
            <a:pPr marL="0" marR="0" lvl="0" indent="0" rtl="0">
              <a:spcBef>
                <a:spcPts val="0"/>
              </a:spcBef>
              <a:spcAft>
                <a:spcPts val="0"/>
              </a:spcAft>
              <a:buNone/>
            </a:pPr>
            <a:r>
              <a:rPr lang="sv-SE" sz="1200" b="1" dirty="0">
                <a:solidFill>
                  <a:schemeClr val="dk1"/>
                </a:solidFill>
                <a:latin typeface="Arial"/>
                <a:ea typeface="Arial"/>
                <a:cs typeface="Arial"/>
                <a:sym typeface="Arial"/>
              </a:rPr>
              <a:t>Hållbart och jämställt</a:t>
            </a:r>
            <a:endParaRPr lang="sv-SE" dirty="0"/>
          </a:p>
          <a:p>
            <a:pPr lvl="0"/>
            <a:r>
              <a:rPr lang="sv-SE" sz="1200" dirty="0">
                <a:solidFill>
                  <a:schemeClr val="dk1"/>
                </a:solidFill>
                <a:latin typeface="Arial"/>
                <a:ea typeface="Arial"/>
                <a:cs typeface="Arial"/>
                <a:sym typeface="Arial"/>
              </a:rPr>
              <a:t>Innebär för oss att ledare och aktiva ska orka och vilja fortsätta engagera sig. Det finns goda strukturer och sunda värderingar där alla kommer till sin rätt, på jämställda villkor och med vilja och ansvar för en hållbar miljö. </a:t>
            </a:r>
            <a:endParaRPr lang="sv-SE" sz="1100" dirty="0">
              <a:solidFill>
                <a:schemeClr val="dk1"/>
              </a:solidFill>
              <a:latin typeface="Arial"/>
              <a:ea typeface="Arial"/>
              <a:cs typeface="Arial"/>
              <a:sym typeface="Arial"/>
            </a:endParaRPr>
          </a:p>
          <a:p>
            <a:endParaRPr lang="sv-SE" dirty="0"/>
          </a:p>
        </p:txBody>
      </p:sp>
      <p:sp>
        <p:nvSpPr>
          <p:cNvPr id="4" name="Platshållare för bildnummer 3"/>
          <p:cNvSpPr>
            <a:spLocks noGrp="1"/>
          </p:cNvSpPr>
          <p:nvPr>
            <p:ph type="sldNum" sz="quarter" idx="5"/>
          </p:nvPr>
        </p:nvSpPr>
        <p:spPr/>
        <p:txBody>
          <a:bodyPr/>
          <a:lstStyle/>
          <a:p>
            <a:fld id="{7BB74FE6-3461-4040-BA7D-08ADE1F01941}" type="slidenum">
              <a:rPr lang="sv-SE" smtClean="0"/>
              <a:t>14</a:t>
            </a:fld>
            <a:endParaRPr lang="sv-SE"/>
          </a:p>
        </p:txBody>
      </p:sp>
    </p:spTree>
    <p:extLst>
      <p:ext uri="{BB962C8B-B14F-4D97-AF65-F5344CB8AC3E}">
        <p14:creationId xmlns:p14="http://schemas.microsoft.com/office/powerpoint/2010/main" val="32253652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sz="1200" b="1" kern="1200" dirty="0">
                <a:solidFill>
                  <a:schemeClr val="tx1"/>
                </a:solidFill>
                <a:effectLst/>
                <a:latin typeface="+mn-lt"/>
                <a:ea typeface="+mn-ea"/>
                <a:cs typeface="+mn-cs"/>
              </a:rPr>
              <a:t>Syfte: </a:t>
            </a:r>
            <a:r>
              <a:rPr lang="sv-SE" sz="1200" kern="1200" dirty="0">
                <a:solidFill>
                  <a:schemeClr val="tx1"/>
                </a:solidFill>
                <a:effectLst/>
                <a:latin typeface="+mn-lt"/>
                <a:ea typeface="+mn-ea"/>
                <a:cs typeface="+mn-cs"/>
              </a:rPr>
              <a:t>Samlad översikt för våra riktlinjer samt vägledning utifrån vår värdegrund och samtal med ledare/föräldrar.</a:t>
            </a:r>
          </a:p>
          <a:p>
            <a:r>
              <a:rPr lang="sv-SE" sz="1200" kern="1200" dirty="0">
                <a:solidFill>
                  <a:schemeClr val="tx1"/>
                </a:solidFill>
                <a:effectLst/>
                <a:latin typeface="+mn-lt"/>
                <a:ea typeface="+mn-ea"/>
                <a:cs typeface="+mn-cs"/>
              </a:rPr>
              <a:t> </a:t>
            </a:r>
          </a:p>
          <a:p>
            <a:r>
              <a:rPr lang="sv-SE" b="1" dirty="0">
                <a:solidFill>
                  <a:srgbClr val="4D4D4D"/>
                </a:solidFill>
              </a:rPr>
              <a:t>Detta dokument finns på Sävar IK:s hemsida och är skapat för att:</a:t>
            </a:r>
            <a:endParaRPr lang="sv-SE" dirty="0">
              <a:solidFill>
                <a:srgbClr val="4D4D4D"/>
              </a:solidFill>
            </a:endParaRPr>
          </a:p>
          <a:p>
            <a:r>
              <a:rPr lang="sv-SE" dirty="0">
                <a:solidFill>
                  <a:srgbClr val="4D4D4D"/>
                </a:solidFill>
              </a:rPr>
              <a:t>Vi vill skapa en bättre och tryggare vardag för våra aktiva och ledare. Vi behöver alla hjälpas åt så att vi kan arbeta utifrån våra värderingar och riktlinjer för en sund och god idrott. </a:t>
            </a:r>
          </a:p>
          <a:p>
            <a:endParaRPr lang="sv-SE" dirty="0">
              <a:solidFill>
                <a:srgbClr val="4D4D4D"/>
              </a:solidFill>
            </a:endParaRPr>
          </a:p>
          <a:p>
            <a:r>
              <a:rPr lang="sv-SE" dirty="0">
                <a:solidFill>
                  <a:srgbClr val="4D4D4D"/>
                </a:solidFill>
              </a:rPr>
              <a:t>När vi möter situationer där vi inte lever upp till våra värderingar, är det viktigt att reagera och prata om det. Är det av olika skäl svårt att ta upp med era ledare/andra föräldrar så vänd er till föreningens anställda eller styrelser.</a:t>
            </a:r>
          </a:p>
          <a:p>
            <a:endParaRPr lang="sv-SE" dirty="0"/>
          </a:p>
        </p:txBody>
      </p:sp>
      <p:sp>
        <p:nvSpPr>
          <p:cNvPr id="4" name="Platshållare för bildnummer 3"/>
          <p:cNvSpPr>
            <a:spLocks noGrp="1"/>
          </p:cNvSpPr>
          <p:nvPr>
            <p:ph type="sldNum" sz="quarter" idx="5"/>
          </p:nvPr>
        </p:nvSpPr>
        <p:spPr/>
        <p:txBody>
          <a:bodyPr/>
          <a:lstStyle/>
          <a:p>
            <a:fld id="{7BB74FE6-3461-4040-BA7D-08ADE1F01941}" type="slidenum">
              <a:rPr lang="sv-SE" smtClean="0"/>
              <a:t>15</a:t>
            </a:fld>
            <a:endParaRPr lang="sv-SE"/>
          </a:p>
        </p:txBody>
      </p:sp>
    </p:spTree>
    <p:extLst>
      <p:ext uri="{BB962C8B-B14F-4D97-AF65-F5344CB8AC3E}">
        <p14:creationId xmlns:p14="http://schemas.microsoft.com/office/powerpoint/2010/main" val="27989503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pPr algn="l"/>
            <a:endParaRPr lang="sv-SE" b="0" i="0" dirty="0">
              <a:solidFill>
                <a:srgbClr val="333333"/>
              </a:solidFill>
              <a:effectLst/>
              <a:latin typeface="Roboto" panose="02000000000000000000" pitchFamily="2" charset="0"/>
            </a:endParaRPr>
          </a:p>
          <a:p>
            <a:pPr algn="l"/>
            <a:r>
              <a:rPr lang="sv-SE" b="0" i="1" dirty="0">
                <a:solidFill>
                  <a:srgbClr val="333333"/>
                </a:solidFill>
                <a:effectLst/>
                <a:latin typeface="Roboto" panose="02000000000000000000" pitchFamily="2" charset="0"/>
              </a:rPr>
              <a:t>Normalt gäller dessa riktlinjer upp till 15 år men kan också vara en vägledning högre upp i åldrarna.</a:t>
            </a:r>
            <a:endParaRPr lang="sv-SE" b="0" i="0" dirty="0">
              <a:solidFill>
                <a:srgbClr val="333333"/>
              </a:solidFill>
              <a:effectLst/>
              <a:latin typeface="Roboto" panose="02000000000000000000" pitchFamily="2" charset="0"/>
            </a:endParaRPr>
          </a:p>
          <a:p>
            <a:pPr algn="l"/>
            <a:r>
              <a:rPr lang="sv-SE" b="0" i="0" dirty="0">
                <a:solidFill>
                  <a:srgbClr val="333333"/>
                </a:solidFill>
                <a:effectLst/>
                <a:latin typeface="Roboto" panose="02000000000000000000" pitchFamily="2" charset="0"/>
              </a:rPr>
              <a:t>Vi vill ge alla samma möjlighet att trivas, utvecklas och få en trygg plats i laget/gruppen.</a:t>
            </a:r>
          </a:p>
          <a:p>
            <a:pPr algn="l"/>
            <a:r>
              <a:rPr lang="sv-SE" b="0" i="0" dirty="0">
                <a:solidFill>
                  <a:srgbClr val="333333"/>
                </a:solidFill>
                <a:effectLst/>
                <a:latin typeface="Roboto" panose="02000000000000000000" pitchFamily="2" charset="0"/>
              </a:rPr>
              <a:t>Under hela ungdomstiden värderar vi utveckling före resultat eller vinst.</a:t>
            </a:r>
          </a:p>
          <a:p>
            <a:endParaRPr lang="sv-SE" dirty="0"/>
          </a:p>
        </p:txBody>
      </p:sp>
      <p:sp>
        <p:nvSpPr>
          <p:cNvPr id="4" name="Platshållare för bildnummer 3"/>
          <p:cNvSpPr>
            <a:spLocks noGrp="1"/>
          </p:cNvSpPr>
          <p:nvPr>
            <p:ph type="sldNum" sz="quarter" idx="5"/>
          </p:nvPr>
        </p:nvSpPr>
        <p:spPr/>
        <p:txBody>
          <a:bodyPr/>
          <a:lstStyle/>
          <a:p>
            <a:fld id="{7BB74FE6-3461-4040-BA7D-08ADE1F01941}" type="slidenum">
              <a:rPr lang="sv-SE" smtClean="0"/>
              <a:t>16</a:t>
            </a:fld>
            <a:endParaRPr lang="sv-SE"/>
          </a:p>
        </p:txBody>
      </p:sp>
    </p:spTree>
    <p:extLst>
      <p:ext uri="{BB962C8B-B14F-4D97-AF65-F5344CB8AC3E}">
        <p14:creationId xmlns:p14="http://schemas.microsoft.com/office/powerpoint/2010/main" val="1592968006"/>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5"/>
        <p:cNvGrpSpPr/>
        <p:nvPr/>
      </p:nvGrpSpPr>
      <p:grpSpPr>
        <a:xfrm>
          <a:off x="0" y="0"/>
          <a:ext cx="0" cy="0"/>
          <a:chOff x="0" y="0"/>
          <a:chExt cx="0" cy="0"/>
        </a:xfrm>
      </p:grpSpPr>
      <p:sp>
        <p:nvSpPr>
          <p:cNvPr id="116" name="Google Shape;116;p4:notes"/>
          <p:cNvSpPr>
            <a:spLocks noGrp="1" noRot="1" noChangeAspect="1"/>
          </p:cNvSpPr>
          <p:nvPr>
            <p:ph type="sldImg" idx="2"/>
          </p:nvPr>
        </p:nvSpPr>
        <p:spPr>
          <a:xfrm>
            <a:off x="422275" y="1241425"/>
            <a:ext cx="5953125" cy="334962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7" name="Google Shape;117;p4:notes"/>
          <p:cNvSpPr txBox="1">
            <a:spLocks noGrp="1"/>
          </p:cNvSpPr>
          <p:nvPr>
            <p:ph type="body" idx="1"/>
          </p:nvPr>
        </p:nvSpPr>
        <p:spPr>
          <a:xfrm>
            <a:off x="679768" y="4777194"/>
            <a:ext cx="5438140" cy="3908614"/>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dirty="0"/>
          </a:p>
        </p:txBody>
      </p:sp>
      <p:sp>
        <p:nvSpPr>
          <p:cNvPr id="118" name="Google Shape;118;p4:notes"/>
          <p:cNvSpPr txBox="1">
            <a:spLocks noGrp="1"/>
          </p:cNvSpPr>
          <p:nvPr>
            <p:ph type="sldNum" idx="12"/>
          </p:nvPr>
        </p:nvSpPr>
        <p:spPr>
          <a:xfrm>
            <a:off x="3850443" y="9428584"/>
            <a:ext cx="2945659" cy="498055"/>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sv-SE"/>
              <a:t>17</a:t>
            </a:fld>
            <a:endParaRPr/>
          </a:p>
        </p:txBody>
      </p:sp>
    </p:spTree>
    <p:extLst>
      <p:ext uri="{BB962C8B-B14F-4D97-AF65-F5344CB8AC3E}">
        <p14:creationId xmlns:p14="http://schemas.microsoft.com/office/powerpoint/2010/main" val="268097889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3"/>
        <p:cNvGrpSpPr/>
        <p:nvPr/>
      </p:nvGrpSpPr>
      <p:grpSpPr>
        <a:xfrm>
          <a:off x="0" y="0"/>
          <a:ext cx="0" cy="0"/>
          <a:chOff x="0" y="0"/>
          <a:chExt cx="0" cy="0"/>
        </a:xfrm>
      </p:grpSpPr>
      <p:sp>
        <p:nvSpPr>
          <p:cNvPr id="154" name="Google Shape;154;p8: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155" name="Google Shape;155;p8: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r>
              <a:rPr lang="sv-SE" dirty="0"/>
              <a:t>Fotbollssektionen har 12 stycken arbetsteam runt sektionsstyrelsen för att få verksamheten att fungera och utvecklas. </a:t>
            </a:r>
          </a:p>
          <a:p>
            <a:pPr marL="0" lvl="0" indent="0" algn="l" rtl="0">
              <a:lnSpc>
                <a:spcPct val="100000"/>
              </a:lnSpc>
              <a:spcBef>
                <a:spcPts val="0"/>
              </a:spcBef>
              <a:spcAft>
                <a:spcPts val="0"/>
              </a:spcAft>
              <a:buClr>
                <a:schemeClr val="dk1"/>
              </a:buClr>
              <a:buSzPts val="1100"/>
              <a:buFont typeface="Calibri"/>
              <a:buNone/>
            </a:pPr>
            <a:endParaRPr lang="sv-SE" dirty="0"/>
          </a:p>
          <a:p>
            <a:pPr rtl="0" fontAlgn="base">
              <a:spcBef>
                <a:spcPts val="0"/>
              </a:spcBef>
              <a:spcAft>
                <a:spcPts val="0"/>
              </a:spcAft>
              <a:buFont typeface="Arial" panose="020B0604020202020204" pitchFamily="34" charset="0"/>
              <a:buChar char="•"/>
            </a:pPr>
            <a:r>
              <a:rPr lang="sv-SE" sz="1200" b="0" i="0" u="none" strike="noStrike" dirty="0">
                <a:solidFill>
                  <a:srgbClr val="000000"/>
                </a:solidFill>
                <a:effectLst/>
                <a:latin typeface="Calibri" panose="020F0502020204030204" pitchFamily="34" charset="0"/>
              </a:rPr>
              <a:t>arbetsbelastningen mindre</a:t>
            </a:r>
            <a:endParaRPr lang="sv-SE" sz="1200"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sv-SE" sz="1200" b="0" i="0" u="none" strike="noStrike" dirty="0">
                <a:solidFill>
                  <a:srgbClr val="000000"/>
                </a:solidFill>
                <a:effectLst/>
                <a:latin typeface="Calibri" panose="020F0502020204030204" pitchFamily="34" charset="0"/>
              </a:rPr>
              <a:t>kostnader kan hållas nere</a:t>
            </a:r>
            <a:endParaRPr lang="sv-SE" sz="1200"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sv-SE" sz="1200" b="0" i="0" u="none" strike="noStrike" dirty="0">
                <a:solidFill>
                  <a:srgbClr val="000000"/>
                </a:solidFill>
                <a:effectLst/>
                <a:latin typeface="Calibri" panose="020F0502020204030204" pitchFamily="34" charset="0"/>
              </a:rPr>
              <a:t>kunskapen större</a:t>
            </a:r>
          </a:p>
          <a:p>
            <a:pPr rtl="0" fontAlgn="base">
              <a:spcBef>
                <a:spcPts val="0"/>
              </a:spcBef>
              <a:spcAft>
                <a:spcPts val="0"/>
              </a:spcAft>
              <a:buFont typeface="Arial" panose="020B0604020202020204" pitchFamily="34" charset="0"/>
              <a:buChar char="•"/>
            </a:pPr>
            <a:r>
              <a:rPr lang="sv-SE" sz="1200" b="0" i="0" u="none" strike="noStrike" dirty="0">
                <a:solidFill>
                  <a:srgbClr val="000000"/>
                </a:solidFill>
                <a:effectLst/>
                <a:latin typeface="Calibri" panose="020F0502020204030204" pitchFamily="34" charset="0"/>
              </a:rPr>
              <a:t>Roligare</a:t>
            </a:r>
          </a:p>
          <a:p>
            <a:pPr rtl="0" fontAlgn="base">
              <a:spcBef>
                <a:spcPts val="0"/>
              </a:spcBef>
              <a:spcAft>
                <a:spcPts val="0"/>
              </a:spcAft>
              <a:buFont typeface="Arial" panose="020B0604020202020204" pitchFamily="34" charset="0"/>
              <a:buChar char="•"/>
            </a:pPr>
            <a:r>
              <a:rPr lang="sv-SE" sz="1200" b="0" i="0" u="none" strike="noStrike" dirty="0">
                <a:solidFill>
                  <a:srgbClr val="000000"/>
                </a:solidFill>
                <a:effectLst/>
                <a:latin typeface="Calibri" panose="020F0502020204030204" pitchFamily="34" charset="0"/>
              </a:rPr>
              <a:t>gemenskap</a:t>
            </a:r>
            <a:endParaRPr lang="sv-SE" sz="1200" b="0" i="0" u="none" strike="noStrike" dirty="0">
              <a:solidFill>
                <a:srgbClr val="000000"/>
              </a:solidFill>
              <a:effectLst/>
              <a:latin typeface="Arial" panose="020B0604020202020204" pitchFamily="34" charset="0"/>
            </a:endParaRPr>
          </a:p>
          <a:p>
            <a:pPr marL="0" lvl="0" indent="0" algn="l" rtl="0">
              <a:lnSpc>
                <a:spcPct val="100000"/>
              </a:lnSpc>
              <a:spcBef>
                <a:spcPts val="0"/>
              </a:spcBef>
              <a:spcAft>
                <a:spcPts val="0"/>
              </a:spcAft>
              <a:buClr>
                <a:schemeClr val="dk1"/>
              </a:buClr>
              <a:buSzPts val="1100"/>
              <a:buFont typeface="Calibri"/>
              <a:buNone/>
            </a:pPr>
            <a:endParaRPr dirty="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8"/>
        <p:cNvGrpSpPr/>
        <p:nvPr/>
      </p:nvGrpSpPr>
      <p:grpSpPr>
        <a:xfrm>
          <a:off x="0" y="0"/>
          <a:ext cx="0" cy="0"/>
          <a:chOff x="0" y="0"/>
          <a:chExt cx="0" cy="0"/>
        </a:xfrm>
      </p:grpSpPr>
      <p:sp>
        <p:nvSpPr>
          <p:cNvPr id="199" name="Google Shape;199;p10:notes"/>
          <p:cNvSpPr>
            <a:spLocks noGrp="1" noRot="1" noChangeAspect="1"/>
          </p:cNvSpPr>
          <p:nvPr>
            <p:ph type="sldImg" idx="2"/>
          </p:nvPr>
        </p:nvSpPr>
        <p:spPr>
          <a:xfrm>
            <a:off x="90488" y="744538"/>
            <a:ext cx="6616700" cy="3722687"/>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200" name="Google Shape;200;p10:notes"/>
          <p:cNvSpPr txBox="1">
            <a:spLocks noGrp="1"/>
          </p:cNvSpPr>
          <p:nvPr>
            <p:ph type="body" idx="1"/>
          </p:nvPr>
        </p:nvSpPr>
        <p:spPr>
          <a:xfrm>
            <a:off x="679768" y="4715153"/>
            <a:ext cx="5438140" cy="4466987"/>
          </a:xfrm>
          <a:prstGeom prst="rect">
            <a:avLst/>
          </a:prstGeom>
          <a:noFill/>
          <a:ln>
            <a:noFill/>
          </a:ln>
        </p:spPr>
        <p:txBody>
          <a:bodyPr spcFirstLastPara="1" wrap="square" lIns="91425" tIns="91425" rIns="91425" bIns="91425" anchor="t" anchorCtr="0">
            <a:noAutofit/>
          </a:bodyPr>
          <a:lstStyle/>
          <a:p>
            <a:pPr marL="0" lvl="0" indent="0" algn="l" rtl="0">
              <a:lnSpc>
                <a:spcPct val="100000"/>
              </a:lnSpc>
              <a:spcBef>
                <a:spcPts val="0"/>
              </a:spcBef>
              <a:spcAft>
                <a:spcPts val="0"/>
              </a:spcAft>
              <a:buClr>
                <a:schemeClr val="dk1"/>
              </a:buClr>
              <a:buSzPts val="1100"/>
              <a:buFont typeface="Calibri"/>
              <a:buNone/>
            </a:pPr>
            <a:r>
              <a:rPr lang="sv-SE" dirty="0"/>
              <a:t>Översikt av funktioner som behövs för att skapa ett starkt föräldrateam runt laget där </a:t>
            </a:r>
            <a:r>
              <a:rPr lang="sv-SE" b="1" dirty="0"/>
              <a:t>alla </a:t>
            </a:r>
            <a:r>
              <a:rPr lang="sv-SE" dirty="0"/>
              <a:t>hjälps åt. Många gör lite tillsammans gör vi mycket!</a:t>
            </a:r>
          </a:p>
          <a:p>
            <a:pPr marL="0" lvl="0" indent="0" algn="l" rtl="0">
              <a:lnSpc>
                <a:spcPct val="100000"/>
              </a:lnSpc>
              <a:spcBef>
                <a:spcPts val="0"/>
              </a:spcBef>
              <a:spcAft>
                <a:spcPts val="0"/>
              </a:spcAft>
              <a:buClr>
                <a:schemeClr val="dk1"/>
              </a:buClr>
              <a:buSzPts val="1100"/>
              <a:buFont typeface="Calibri"/>
              <a:buNone/>
            </a:pPr>
            <a:endParaRPr lang="sv-SE" dirty="0"/>
          </a:p>
          <a:p>
            <a:pPr marL="0" lvl="0" indent="0" algn="l" rtl="0">
              <a:lnSpc>
                <a:spcPct val="100000"/>
              </a:lnSpc>
              <a:spcBef>
                <a:spcPts val="0"/>
              </a:spcBef>
              <a:spcAft>
                <a:spcPts val="0"/>
              </a:spcAft>
              <a:buClr>
                <a:schemeClr val="dk1"/>
              </a:buClr>
              <a:buSzPts val="1100"/>
              <a:buFont typeface="Calibri"/>
              <a:buNone/>
            </a:pPr>
            <a:r>
              <a:rPr lang="sv-SE" u="sng" dirty="0"/>
              <a:t>Vi är en ideell förening</a:t>
            </a:r>
            <a:br>
              <a:rPr lang="sv-SE" dirty="0"/>
            </a:br>
            <a:r>
              <a:rPr lang="sv-SE" dirty="0"/>
              <a:t>Innebär att alla föräldrar behöver engagera sig i laget/sektionen/föreningen men kan välja var den vill bidra. </a:t>
            </a:r>
          </a:p>
          <a:p>
            <a:pPr marL="0" lvl="0" indent="0" algn="l" rtl="0">
              <a:lnSpc>
                <a:spcPct val="100000"/>
              </a:lnSpc>
              <a:spcBef>
                <a:spcPts val="0"/>
              </a:spcBef>
              <a:spcAft>
                <a:spcPts val="0"/>
              </a:spcAft>
              <a:buClr>
                <a:schemeClr val="dk1"/>
              </a:buClr>
              <a:buSzPts val="1100"/>
              <a:buFont typeface="Calibri"/>
              <a:buNone/>
            </a:pPr>
            <a:endParaRPr lang="sv-SE" dirty="0"/>
          </a:p>
          <a:p>
            <a:pPr marL="0" lvl="0" indent="0" algn="l" rtl="0">
              <a:lnSpc>
                <a:spcPct val="100000"/>
              </a:lnSpc>
              <a:spcBef>
                <a:spcPts val="0"/>
              </a:spcBef>
              <a:spcAft>
                <a:spcPts val="0"/>
              </a:spcAft>
              <a:buClr>
                <a:schemeClr val="dk1"/>
              </a:buClr>
              <a:buSzPts val="1100"/>
              <a:buFont typeface="Calibri"/>
              <a:buNone/>
            </a:pPr>
            <a:r>
              <a:rPr lang="sv-SE" sz="1800" b="1" i="0" dirty="0">
                <a:solidFill>
                  <a:srgbClr val="222222"/>
                </a:solidFill>
                <a:effectLst/>
                <a:latin typeface="Arial" panose="020B0604020202020204" pitchFamily="34" charset="0"/>
              </a:rPr>
              <a:t>Varje lag ska ha minst 2 representanter i team, 2 representant i </a:t>
            </a:r>
            <a:r>
              <a:rPr lang="sv-SE" sz="1800" b="1" i="0" dirty="0" err="1">
                <a:solidFill>
                  <a:srgbClr val="222222"/>
                </a:solidFill>
                <a:effectLst/>
                <a:latin typeface="Arial" panose="020B0604020202020204" pitchFamily="34" charset="0"/>
              </a:rPr>
              <a:t>plangruppen</a:t>
            </a:r>
            <a:r>
              <a:rPr lang="sv-SE" sz="1800" b="1" i="0" dirty="0">
                <a:solidFill>
                  <a:srgbClr val="222222"/>
                </a:solidFill>
                <a:effectLst/>
                <a:latin typeface="Arial" panose="020B0604020202020204" pitchFamily="34" charset="0"/>
              </a:rPr>
              <a:t> och 1 person i fikagruppen.</a:t>
            </a:r>
          </a:p>
          <a:p>
            <a:pPr marL="0" lvl="0" indent="0" algn="l" rtl="0">
              <a:lnSpc>
                <a:spcPct val="100000"/>
              </a:lnSpc>
              <a:spcBef>
                <a:spcPts val="0"/>
              </a:spcBef>
              <a:spcAft>
                <a:spcPts val="0"/>
              </a:spcAft>
              <a:buClr>
                <a:schemeClr val="dk1"/>
              </a:buClr>
              <a:buSzPts val="1100"/>
              <a:buFont typeface="Calibri"/>
              <a:buNone/>
            </a:pPr>
            <a:endParaRPr lang="sv-SE" sz="1800" b="1" i="0" dirty="0">
              <a:solidFill>
                <a:srgbClr val="222222"/>
              </a:solidFill>
              <a:effectLst/>
              <a:latin typeface="Arial" panose="020B0604020202020204" pitchFamily="34" charset="0"/>
            </a:endParaRPr>
          </a:p>
          <a:p>
            <a:pPr marL="0" marR="0" lvl="0" indent="0" algn="l" defTabSz="914400" rtl="0" eaLnBrk="1" fontAlgn="auto" latinLnBrk="0" hangingPunct="1">
              <a:lnSpc>
                <a:spcPct val="100000"/>
              </a:lnSpc>
              <a:spcBef>
                <a:spcPts val="0"/>
              </a:spcBef>
              <a:spcAft>
                <a:spcPts val="0"/>
              </a:spcAft>
              <a:buClr>
                <a:schemeClr val="dk1"/>
              </a:buClr>
              <a:buSzPts val="1100"/>
              <a:buFont typeface="Calibri"/>
              <a:buNone/>
              <a:tabLst/>
              <a:defRPr/>
            </a:pPr>
            <a:r>
              <a:rPr lang="sv-SE" dirty="0"/>
              <a:t>Ett engagerat föräldrateam:</a:t>
            </a:r>
          </a:p>
          <a:p>
            <a:pPr marL="0" lvl="0" indent="0" algn="l" rtl="0">
              <a:lnSpc>
                <a:spcPct val="100000"/>
              </a:lnSpc>
              <a:spcBef>
                <a:spcPts val="0"/>
              </a:spcBef>
              <a:spcAft>
                <a:spcPts val="0"/>
              </a:spcAft>
              <a:buClr>
                <a:schemeClr val="dk1"/>
              </a:buClr>
              <a:buSzPts val="1100"/>
              <a:buFont typeface="Calibri"/>
              <a:buNone/>
            </a:pPr>
            <a:endParaRPr lang="sv-SE" b="1" dirty="0"/>
          </a:p>
          <a:p>
            <a:pPr rtl="0" fontAlgn="base">
              <a:spcBef>
                <a:spcPts val="0"/>
              </a:spcBef>
              <a:spcAft>
                <a:spcPts val="0"/>
              </a:spcAft>
              <a:buFont typeface="Arial" panose="020B0604020202020204" pitchFamily="34" charset="0"/>
              <a:buChar char="•"/>
            </a:pPr>
            <a:r>
              <a:rPr lang="sv-SE" sz="1800" b="0" i="0" u="none" strike="noStrike" dirty="0">
                <a:solidFill>
                  <a:srgbClr val="000000"/>
                </a:solidFill>
                <a:effectLst/>
                <a:latin typeface="Calibri" panose="020F0502020204030204" pitchFamily="34" charset="0"/>
              </a:rPr>
              <a:t>arbetsbelastningen mindre</a:t>
            </a:r>
            <a:endParaRPr lang="sv-SE" sz="1800"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sv-SE" sz="1800" b="0" i="0" u="none" strike="noStrike" dirty="0">
                <a:solidFill>
                  <a:srgbClr val="000000"/>
                </a:solidFill>
                <a:effectLst/>
                <a:latin typeface="Calibri" panose="020F0502020204030204" pitchFamily="34" charset="0"/>
              </a:rPr>
              <a:t>kostnader kan hållas nere</a:t>
            </a:r>
            <a:endParaRPr lang="sv-SE" sz="1800" b="0" i="0" u="none" strike="noStrike" dirty="0">
              <a:solidFill>
                <a:srgbClr val="000000"/>
              </a:solidFill>
              <a:effectLst/>
              <a:latin typeface="Arial" panose="020B0604020202020204" pitchFamily="34" charset="0"/>
            </a:endParaRPr>
          </a:p>
          <a:p>
            <a:pPr rtl="0" fontAlgn="base">
              <a:spcBef>
                <a:spcPts val="0"/>
              </a:spcBef>
              <a:spcAft>
                <a:spcPts val="0"/>
              </a:spcAft>
              <a:buFont typeface="Arial" panose="020B0604020202020204" pitchFamily="34" charset="0"/>
              <a:buChar char="•"/>
            </a:pPr>
            <a:r>
              <a:rPr lang="sv-SE" sz="1800" b="0" i="0" u="none" strike="noStrike" dirty="0">
                <a:solidFill>
                  <a:srgbClr val="000000"/>
                </a:solidFill>
                <a:effectLst/>
                <a:latin typeface="Calibri" panose="020F0502020204030204" pitchFamily="34" charset="0"/>
              </a:rPr>
              <a:t>kunskapen större.</a:t>
            </a:r>
          </a:p>
          <a:p>
            <a:pPr rtl="0" fontAlgn="base">
              <a:spcBef>
                <a:spcPts val="0"/>
              </a:spcBef>
              <a:spcAft>
                <a:spcPts val="0"/>
              </a:spcAft>
              <a:buFont typeface="Arial" panose="020B0604020202020204" pitchFamily="34" charset="0"/>
              <a:buChar char="•"/>
            </a:pPr>
            <a:r>
              <a:rPr lang="sv-SE" sz="1800" b="0" i="0" u="none" strike="noStrike" dirty="0">
                <a:solidFill>
                  <a:srgbClr val="000000"/>
                </a:solidFill>
                <a:effectLst/>
                <a:latin typeface="Calibri" panose="020F0502020204030204" pitchFamily="34" charset="0"/>
              </a:rPr>
              <a:t>gemenskap </a:t>
            </a:r>
          </a:p>
          <a:p>
            <a:pPr rtl="0" fontAlgn="base">
              <a:spcBef>
                <a:spcPts val="0"/>
              </a:spcBef>
              <a:spcAft>
                <a:spcPts val="0"/>
              </a:spcAft>
              <a:buFont typeface="Arial" panose="020B0604020202020204" pitchFamily="34" charset="0"/>
              <a:buChar char="•"/>
            </a:pPr>
            <a:r>
              <a:rPr lang="sv-SE" sz="1800" b="0" i="0" u="none" strike="noStrike" dirty="0">
                <a:solidFill>
                  <a:srgbClr val="000000"/>
                </a:solidFill>
                <a:effectLst/>
                <a:latin typeface="Calibri" panose="020F0502020204030204" pitchFamily="34" charset="0"/>
              </a:rPr>
              <a:t>roligare</a:t>
            </a:r>
            <a:endParaRPr lang="sv-SE" sz="1800" b="0" i="0" u="none" strike="noStrike" dirty="0">
              <a:solidFill>
                <a:srgbClr val="000000"/>
              </a:solidFill>
              <a:effectLst/>
              <a:latin typeface="Arial" panose="020B0604020202020204" pitchFamily="34" charset="0"/>
            </a:endParaRPr>
          </a:p>
          <a:p>
            <a:pPr marL="0" lvl="0" indent="0" algn="l" rtl="0">
              <a:lnSpc>
                <a:spcPct val="100000"/>
              </a:lnSpc>
              <a:spcBef>
                <a:spcPts val="0"/>
              </a:spcBef>
              <a:spcAft>
                <a:spcPts val="0"/>
              </a:spcAft>
              <a:buClr>
                <a:schemeClr val="dk1"/>
              </a:buClr>
              <a:buSzPts val="1100"/>
              <a:buFont typeface="Calibri"/>
              <a:buNone/>
            </a:pPr>
            <a:endParaRPr b="1" dirty="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tshållare för bildobjekt 1"/>
          <p:cNvSpPr>
            <a:spLocks noGrp="1" noRot="1" noChangeAspect="1"/>
          </p:cNvSpPr>
          <p:nvPr>
            <p:ph type="sldImg"/>
          </p:nvPr>
        </p:nvSpPr>
        <p:spPr/>
      </p:sp>
      <p:sp>
        <p:nvSpPr>
          <p:cNvPr id="3" name="Platshållare för anteckningar 2"/>
          <p:cNvSpPr>
            <a:spLocks noGrp="1"/>
          </p:cNvSpPr>
          <p:nvPr>
            <p:ph type="body" idx="1"/>
          </p:nvPr>
        </p:nvSpPr>
        <p:spPr/>
        <p:txBody>
          <a:bodyPr/>
          <a:lstStyle/>
          <a:p>
            <a:r>
              <a:rPr lang="sv-SE" dirty="0"/>
              <a:t>SVFF</a:t>
            </a:r>
          </a:p>
        </p:txBody>
      </p:sp>
      <p:sp>
        <p:nvSpPr>
          <p:cNvPr id="4" name="Platshållare för bildnummer 3"/>
          <p:cNvSpPr>
            <a:spLocks noGrp="1"/>
          </p:cNvSpPr>
          <p:nvPr>
            <p:ph type="sldNum" sz="quarter" idx="5"/>
          </p:nvPr>
        </p:nvSpPr>
        <p:spPr/>
        <p:txBody>
          <a:bodyPr/>
          <a:lstStyle/>
          <a:p>
            <a:fld id="{97E00867-BD87-497C-B4A8-1CBAF382B197}" type="slidenum">
              <a:rPr lang="sv-SE" smtClean="0"/>
              <a:t>20</a:t>
            </a:fld>
            <a:endParaRPr lang="sv-SE"/>
          </a:p>
        </p:txBody>
      </p:sp>
    </p:spTree>
    <p:extLst>
      <p:ext uri="{BB962C8B-B14F-4D97-AF65-F5344CB8AC3E}">
        <p14:creationId xmlns:p14="http://schemas.microsoft.com/office/powerpoint/2010/main" val="146955970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Rubrikbild">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C20E9365-7C8F-4151-98CB-E34845AC520A}"/>
              </a:ext>
            </a:extLst>
          </p:cNvPr>
          <p:cNvSpPr>
            <a:spLocks noGrp="1"/>
          </p:cNvSpPr>
          <p:nvPr>
            <p:ph type="ctrTitle"/>
          </p:nvPr>
        </p:nvSpPr>
        <p:spPr>
          <a:xfrm>
            <a:off x="1524000" y="1122363"/>
            <a:ext cx="9144000" cy="2387600"/>
          </a:xfrm>
        </p:spPr>
        <p:txBody>
          <a:bodyPr anchor="b"/>
          <a:lstStyle>
            <a:lvl1pPr algn="ctr">
              <a:defRPr sz="6000"/>
            </a:lvl1pPr>
          </a:lstStyle>
          <a:p>
            <a:r>
              <a:rPr lang="sv-SE"/>
              <a:t>Klicka här för att ändra mall för rubrikformat</a:t>
            </a:r>
          </a:p>
        </p:txBody>
      </p:sp>
      <p:sp>
        <p:nvSpPr>
          <p:cNvPr id="3" name="Underrubrik 2">
            <a:extLst>
              <a:ext uri="{FF2B5EF4-FFF2-40B4-BE49-F238E27FC236}">
                <a16:creationId xmlns:a16="http://schemas.microsoft.com/office/drawing/2014/main" id="{89084954-A27F-4226-9EEC-0BDFC5E11A90}"/>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sv-SE"/>
              <a:t>Klicka här för att ändra mall för underrubrikformat</a:t>
            </a:r>
          </a:p>
        </p:txBody>
      </p:sp>
      <p:sp>
        <p:nvSpPr>
          <p:cNvPr id="4" name="Platshållare för datum 3">
            <a:extLst>
              <a:ext uri="{FF2B5EF4-FFF2-40B4-BE49-F238E27FC236}">
                <a16:creationId xmlns:a16="http://schemas.microsoft.com/office/drawing/2014/main" id="{6AD51C3C-4C3C-49D4-A42B-AFB3F12701BA}"/>
              </a:ext>
            </a:extLst>
          </p:cNvPr>
          <p:cNvSpPr>
            <a:spLocks noGrp="1"/>
          </p:cNvSpPr>
          <p:nvPr>
            <p:ph type="dt" sz="half" idx="10"/>
          </p:nvPr>
        </p:nvSpPr>
        <p:spPr/>
        <p:txBody>
          <a:bodyPr/>
          <a:lstStyle/>
          <a:p>
            <a:fld id="{DCB1CF97-1136-474C-A441-FCCBDB3412EE}" type="datetimeFigureOut">
              <a:rPr lang="sv-SE" smtClean="0"/>
              <a:t>2024-09-26</a:t>
            </a:fld>
            <a:endParaRPr lang="sv-SE"/>
          </a:p>
        </p:txBody>
      </p:sp>
      <p:sp>
        <p:nvSpPr>
          <p:cNvPr id="5" name="Platshållare för sidfot 4">
            <a:extLst>
              <a:ext uri="{FF2B5EF4-FFF2-40B4-BE49-F238E27FC236}">
                <a16:creationId xmlns:a16="http://schemas.microsoft.com/office/drawing/2014/main" id="{5F3C50FF-5FDE-4CDD-B15D-02F53F722837}"/>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DE4B6B8-A2C0-4068-9193-1DDC6864561C}"/>
              </a:ext>
            </a:extLst>
          </p:cNvPr>
          <p:cNvSpPr>
            <a:spLocks noGrp="1"/>
          </p:cNvSpPr>
          <p:nvPr>
            <p:ph type="sldNum" sz="quarter" idx="12"/>
          </p:nvPr>
        </p:nvSpPr>
        <p:spPr/>
        <p:txBody>
          <a:bodyPr/>
          <a:lstStyle/>
          <a:p>
            <a:fld id="{3833A417-4B34-444A-BED4-EDF86546AC7B}" type="slidenum">
              <a:rPr lang="sv-SE" smtClean="0"/>
              <a:t>‹#›</a:t>
            </a:fld>
            <a:endParaRPr lang="sv-SE"/>
          </a:p>
        </p:txBody>
      </p:sp>
    </p:spTree>
    <p:extLst>
      <p:ext uri="{BB962C8B-B14F-4D97-AF65-F5344CB8AC3E}">
        <p14:creationId xmlns:p14="http://schemas.microsoft.com/office/powerpoint/2010/main" val="40616402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Rubrik och innehåll">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BDFD774F-1DCB-4A0A-BA2D-63873F083DB0}"/>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C340F25-8E57-43F1-9A73-191415BB2389}"/>
              </a:ext>
            </a:extLst>
          </p:cNvPr>
          <p:cNvSpPr>
            <a:spLocks noGrp="1"/>
          </p:cNvSpPr>
          <p:nvPr>
            <p:ph idx="1"/>
          </p:nvPr>
        </p:nvSpPr>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62C95468-8702-442E-9704-9CE18175F0BE}"/>
              </a:ext>
            </a:extLst>
          </p:cNvPr>
          <p:cNvSpPr>
            <a:spLocks noGrp="1"/>
          </p:cNvSpPr>
          <p:nvPr>
            <p:ph type="dt" sz="half" idx="10"/>
          </p:nvPr>
        </p:nvSpPr>
        <p:spPr/>
        <p:txBody>
          <a:bodyPr/>
          <a:lstStyle/>
          <a:p>
            <a:fld id="{DCB1CF97-1136-474C-A441-FCCBDB3412EE}" type="datetimeFigureOut">
              <a:rPr lang="sv-SE" smtClean="0"/>
              <a:t>2024-09-26</a:t>
            </a:fld>
            <a:endParaRPr lang="sv-SE"/>
          </a:p>
        </p:txBody>
      </p:sp>
      <p:sp>
        <p:nvSpPr>
          <p:cNvPr id="5" name="Platshållare för sidfot 4">
            <a:extLst>
              <a:ext uri="{FF2B5EF4-FFF2-40B4-BE49-F238E27FC236}">
                <a16:creationId xmlns:a16="http://schemas.microsoft.com/office/drawing/2014/main" id="{D1690E6C-EA4A-48BD-A59F-AE0AC9DEC30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F18F1BB-DCD5-44E8-B74A-81FC14C3D212}"/>
              </a:ext>
            </a:extLst>
          </p:cNvPr>
          <p:cNvSpPr>
            <a:spLocks noGrp="1"/>
          </p:cNvSpPr>
          <p:nvPr>
            <p:ph type="sldNum" sz="quarter" idx="12"/>
          </p:nvPr>
        </p:nvSpPr>
        <p:spPr/>
        <p:txBody>
          <a:bodyPr/>
          <a:lstStyle/>
          <a:p>
            <a:fld id="{3833A417-4B34-444A-BED4-EDF86546AC7B}" type="slidenum">
              <a:rPr lang="sv-SE" smtClean="0"/>
              <a:t>‹#›</a:t>
            </a:fld>
            <a:endParaRPr lang="sv-SE"/>
          </a:p>
        </p:txBody>
      </p:sp>
    </p:spTree>
    <p:extLst>
      <p:ext uri="{BB962C8B-B14F-4D97-AF65-F5344CB8AC3E}">
        <p14:creationId xmlns:p14="http://schemas.microsoft.com/office/powerpoint/2010/main" val="11113668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vsnitts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D3F3927-2F87-482E-94A8-36A8E7BC01E7}"/>
              </a:ext>
            </a:extLst>
          </p:cNvPr>
          <p:cNvSpPr>
            <a:spLocks noGrp="1"/>
          </p:cNvSpPr>
          <p:nvPr>
            <p:ph type="title"/>
          </p:nvPr>
        </p:nvSpPr>
        <p:spPr>
          <a:xfrm>
            <a:off x="831850" y="1709738"/>
            <a:ext cx="10515600" cy="2852737"/>
          </a:xfrm>
        </p:spPr>
        <p:txBody>
          <a:bodyPr anchor="b"/>
          <a:lstStyle>
            <a:lvl1pPr>
              <a:defRPr sz="6000"/>
            </a:lvl1pPr>
          </a:lstStyle>
          <a:p>
            <a:r>
              <a:rPr lang="sv-SE"/>
              <a:t>Klicka här för att ändra mall för rubrikformat</a:t>
            </a:r>
          </a:p>
        </p:txBody>
      </p:sp>
      <p:sp>
        <p:nvSpPr>
          <p:cNvPr id="3" name="Platshållare för text 2">
            <a:extLst>
              <a:ext uri="{FF2B5EF4-FFF2-40B4-BE49-F238E27FC236}">
                <a16:creationId xmlns:a16="http://schemas.microsoft.com/office/drawing/2014/main" id="{00104260-2EA6-4624-86A4-2DEE879355C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sv-SE"/>
              <a:t>Klicka här för att ändra format på bakgrundstexten</a:t>
            </a:r>
          </a:p>
        </p:txBody>
      </p:sp>
      <p:sp>
        <p:nvSpPr>
          <p:cNvPr id="4" name="Platshållare för datum 3">
            <a:extLst>
              <a:ext uri="{FF2B5EF4-FFF2-40B4-BE49-F238E27FC236}">
                <a16:creationId xmlns:a16="http://schemas.microsoft.com/office/drawing/2014/main" id="{E6A971FF-84AA-4A14-A876-66C79CEABE96}"/>
              </a:ext>
            </a:extLst>
          </p:cNvPr>
          <p:cNvSpPr>
            <a:spLocks noGrp="1"/>
          </p:cNvSpPr>
          <p:nvPr>
            <p:ph type="dt" sz="half" idx="10"/>
          </p:nvPr>
        </p:nvSpPr>
        <p:spPr/>
        <p:txBody>
          <a:bodyPr/>
          <a:lstStyle/>
          <a:p>
            <a:fld id="{DCB1CF97-1136-474C-A441-FCCBDB3412EE}" type="datetimeFigureOut">
              <a:rPr lang="sv-SE" smtClean="0"/>
              <a:t>2024-09-26</a:t>
            </a:fld>
            <a:endParaRPr lang="sv-SE"/>
          </a:p>
        </p:txBody>
      </p:sp>
      <p:sp>
        <p:nvSpPr>
          <p:cNvPr id="5" name="Platshållare för sidfot 4">
            <a:extLst>
              <a:ext uri="{FF2B5EF4-FFF2-40B4-BE49-F238E27FC236}">
                <a16:creationId xmlns:a16="http://schemas.microsoft.com/office/drawing/2014/main" id="{514571CA-B421-491D-8C6F-3474F1582E52}"/>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3D553B6E-9C2C-40D7-8F27-4D93D66A56CD}"/>
              </a:ext>
            </a:extLst>
          </p:cNvPr>
          <p:cNvSpPr>
            <a:spLocks noGrp="1"/>
          </p:cNvSpPr>
          <p:nvPr>
            <p:ph type="sldNum" sz="quarter" idx="12"/>
          </p:nvPr>
        </p:nvSpPr>
        <p:spPr/>
        <p:txBody>
          <a:bodyPr/>
          <a:lstStyle/>
          <a:p>
            <a:fld id="{3833A417-4B34-444A-BED4-EDF86546AC7B}" type="slidenum">
              <a:rPr lang="sv-SE" smtClean="0"/>
              <a:t>‹#›</a:t>
            </a:fld>
            <a:endParaRPr lang="sv-SE"/>
          </a:p>
        </p:txBody>
      </p:sp>
    </p:spTree>
    <p:extLst>
      <p:ext uri="{BB962C8B-B14F-4D97-AF65-F5344CB8AC3E}">
        <p14:creationId xmlns:p14="http://schemas.microsoft.com/office/powerpoint/2010/main" val="9110969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vå delar">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7C21605C-08B8-4BE7-A233-49C4ACE5D368}"/>
              </a:ext>
            </a:extLst>
          </p:cNvPr>
          <p:cNvSpPr>
            <a:spLocks noGrp="1"/>
          </p:cNvSpPr>
          <p:nvPr>
            <p:ph type="title"/>
          </p:nvPr>
        </p:nvSpPr>
        <p:spPr/>
        <p:txBody>
          <a:body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B88B2F18-A544-4506-9F89-38A4D06A60CE}"/>
              </a:ext>
            </a:extLst>
          </p:cNvPr>
          <p:cNvSpPr>
            <a:spLocks noGrp="1"/>
          </p:cNvSpPr>
          <p:nvPr>
            <p:ph sz="half" idx="1"/>
          </p:nvPr>
        </p:nvSpPr>
        <p:spPr>
          <a:xfrm>
            <a:off x="838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innehåll 3">
            <a:extLst>
              <a:ext uri="{FF2B5EF4-FFF2-40B4-BE49-F238E27FC236}">
                <a16:creationId xmlns:a16="http://schemas.microsoft.com/office/drawing/2014/main" id="{7A484F2E-D9C7-454B-9956-20CF42178946}"/>
              </a:ext>
            </a:extLst>
          </p:cNvPr>
          <p:cNvSpPr>
            <a:spLocks noGrp="1"/>
          </p:cNvSpPr>
          <p:nvPr>
            <p:ph sz="half" idx="2"/>
          </p:nvPr>
        </p:nvSpPr>
        <p:spPr>
          <a:xfrm>
            <a:off x="6172200" y="1825625"/>
            <a:ext cx="5181600" cy="435133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datum 4">
            <a:extLst>
              <a:ext uri="{FF2B5EF4-FFF2-40B4-BE49-F238E27FC236}">
                <a16:creationId xmlns:a16="http://schemas.microsoft.com/office/drawing/2014/main" id="{ED2DE583-EB57-440D-ACAE-2153242291EA}"/>
              </a:ext>
            </a:extLst>
          </p:cNvPr>
          <p:cNvSpPr>
            <a:spLocks noGrp="1"/>
          </p:cNvSpPr>
          <p:nvPr>
            <p:ph type="dt" sz="half" idx="10"/>
          </p:nvPr>
        </p:nvSpPr>
        <p:spPr/>
        <p:txBody>
          <a:bodyPr/>
          <a:lstStyle/>
          <a:p>
            <a:fld id="{DCB1CF97-1136-474C-A441-FCCBDB3412EE}" type="datetimeFigureOut">
              <a:rPr lang="sv-SE" smtClean="0"/>
              <a:t>2024-09-26</a:t>
            </a:fld>
            <a:endParaRPr lang="sv-SE"/>
          </a:p>
        </p:txBody>
      </p:sp>
      <p:sp>
        <p:nvSpPr>
          <p:cNvPr id="6" name="Platshållare för sidfot 5">
            <a:extLst>
              <a:ext uri="{FF2B5EF4-FFF2-40B4-BE49-F238E27FC236}">
                <a16:creationId xmlns:a16="http://schemas.microsoft.com/office/drawing/2014/main" id="{4D00504A-61CC-417C-9585-026D8D07DBE2}"/>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2430ED93-D839-4CE2-8DF4-A4D22C0EA6AA}"/>
              </a:ext>
            </a:extLst>
          </p:cNvPr>
          <p:cNvSpPr>
            <a:spLocks noGrp="1"/>
          </p:cNvSpPr>
          <p:nvPr>
            <p:ph type="sldNum" sz="quarter" idx="12"/>
          </p:nvPr>
        </p:nvSpPr>
        <p:spPr/>
        <p:txBody>
          <a:bodyPr/>
          <a:lstStyle/>
          <a:p>
            <a:fld id="{3833A417-4B34-444A-BED4-EDF86546AC7B}" type="slidenum">
              <a:rPr lang="sv-SE" smtClean="0"/>
              <a:t>‹#›</a:t>
            </a:fld>
            <a:endParaRPr lang="sv-SE"/>
          </a:p>
        </p:txBody>
      </p:sp>
    </p:spTree>
    <p:extLst>
      <p:ext uri="{BB962C8B-B14F-4D97-AF65-F5344CB8AC3E}">
        <p14:creationId xmlns:p14="http://schemas.microsoft.com/office/powerpoint/2010/main" val="217369455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Jämförelse">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5869F02-C42A-4067-AC1A-4450370B9316}"/>
              </a:ext>
            </a:extLst>
          </p:cNvPr>
          <p:cNvSpPr>
            <a:spLocks noGrp="1"/>
          </p:cNvSpPr>
          <p:nvPr>
            <p:ph type="title"/>
          </p:nvPr>
        </p:nvSpPr>
        <p:spPr>
          <a:xfrm>
            <a:off x="839788" y="365125"/>
            <a:ext cx="10515600" cy="1325563"/>
          </a:xfrm>
        </p:spPr>
        <p:txBody>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58465719-5887-46D1-B414-03E524389B5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4" name="Platshållare för innehåll 3">
            <a:extLst>
              <a:ext uri="{FF2B5EF4-FFF2-40B4-BE49-F238E27FC236}">
                <a16:creationId xmlns:a16="http://schemas.microsoft.com/office/drawing/2014/main" id="{DF6F37A3-135B-4B07-A4D3-E0BE4CFEFA07}"/>
              </a:ext>
            </a:extLst>
          </p:cNvPr>
          <p:cNvSpPr>
            <a:spLocks noGrp="1"/>
          </p:cNvSpPr>
          <p:nvPr>
            <p:ph sz="half" idx="2"/>
          </p:nvPr>
        </p:nvSpPr>
        <p:spPr>
          <a:xfrm>
            <a:off x="839788" y="2505075"/>
            <a:ext cx="5157787"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5" name="Platshållare för text 4">
            <a:extLst>
              <a:ext uri="{FF2B5EF4-FFF2-40B4-BE49-F238E27FC236}">
                <a16:creationId xmlns:a16="http://schemas.microsoft.com/office/drawing/2014/main" id="{1449E02B-4EEF-4369-8410-1E63AC2E00D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sv-SE"/>
              <a:t>Klicka här för att ändra format på bakgrundstexten</a:t>
            </a:r>
          </a:p>
        </p:txBody>
      </p:sp>
      <p:sp>
        <p:nvSpPr>
          <p:cNvPr id="6" name="Platshållare för innehåll 5">
            <a:extLst>
              <a:ext uri="{FF2B5EF4-FFF2-40B4-BE49-F238E27FC236}">
                <a16:creationId xmlns:a16="http://schemas.microsoft.com/office/drawing/2014/main" id="{D24E4BD0-8894-45C6-8ADC-59280703ABE6}"/>
              </a:ext>
            </a:extLst>
          </p:cNvPr>
          <p:cNvSpPr>
            <a:spLocks noGrp="1"/>
          </p:cNvSpPr>
          <p:nvPr>
            <p:ph sz="quarter" idx="4"/>
          </p:nvPr>
        </p:nvSpPr>
        <p:spPr>
          <a:xfrm>
            <a:off x="6172200" y="2505075"/>
            <a:ext cx="5183188" cy="3684588"/>
          </a:xfrm>
        </p:spPr>
        <p:txBody>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7" name="Platshållare för datum 6">
            <a:extLst>
              <a:ext uri="{FF2B5EF4-FFF2-40B4-BE49-F238E27FC236}">
                <a16:creationId xmlns:a16="http://schemas.microsoft.com/office/drawing/2014/main" id="{FB1F5F59-8718-45B4-AFEA-067663594E89}"/>
              </a:ext>
            </a:extLst>
          </p:cNvPr>
          <p:cNvSpPr>
            <a:spLocks noGrp="1"/>
          </p:cNvSpPr>
          <p:nvPr>
            <p:ph type="dt" sz="half" idx="10"/>
          </p:nvPr>
        </p:nvSpPr>
        <p:spPr/>
        <p:txBody>
          <a:bodyPr/>
          <a:lstStyle/>
          <a:p>
            <a:fld id="{DCB1CF97-1136-474C-A441-FCCBDB3412EE}" type="datetimeFigureOut">
              <a:rPr lang="sv-SE" smtClean="0"/>
              <a:t>2024-09-26</a:t>
            </a:fld>
            <a:endParaRPr lang="sv-SE"/>
          </a:p>
        </p:txBody>
      </p:sp>
      <p:sp>
        <p:nvSpPr>
          <p:cNvPr id="8" name="Platshållare för sidfot 7">
            <a:extLst>
              <a:ext uri="{FF2B5EF4-FFF2-40B4-BE49-F238E27FC236}">
                <a16:creationId xmlns:a16="http://schemas.microsoft.com/office/drawing/2014/main" id="{33111D0F-9174-490C-83C2-D31DC3C8D141}"/>
              </a:ext>
            </a:extLst>
          </p:cNvPr>
          <p:cNvSpPr>
            <a:spLocks noGrp="1"/>
          </p:cNvSpPr>
          <p:nvPr>
            <p:ph type="ftr" sz="quarter" idx="11"/>
          </p:nvPr>
        </p:nvSpPr>
        <p:spPr/>
        <p:txBody>
          <a:bodyPr/>
          <a:lstStyle/>
          <a:p>
            <a:endParaRPr lang="sv-SE"/>
          </a:p>
        </p:txBody>
      </p:sp>
      <p:sp>
        <p:nvSpPr>
          <p:cNvPr id="9" name="Platshållare för bildnummer 8">
            <a:extLst>
              <a:ext uri="{FF2B5EF4-FFF2-40B4-BE49-F238E27FC236}">
                <a16:creationId xmlns:a16="http://schemas.microsoft.com/office/drawing/2014/main" id="{EB5520EB-3823-4AF3-98D4-47000BA083F9}"/>
              </a:ext>
            </a:extLst>
          </p:cNvPr>
          <p:cNvSpPr>
            <a:spLocks noGrp="1"/>
          </p:cNvSpPr>
          <p:nvPr>
            <p:ph type="sldNum" sz="quarter" idx="12"/>
          </p:nvPr>
        </p:nvSpPr>
        <p:spPr/>
        <p:txBody>
          <a:bodyPr/>
          <a:lstStyle/>
          <a:p>
            <a:fld id="{3833A417-4B34-444A-BED4-EDF86546AC7B}" type="slidenum">
              <a:rPr lang="sv-SE" smtClean="0"/>
              <a:t>‹#›</a:t>
            </a:fld>
            <a:endParaRPr lang="sv-SE"/>
          </a:p>
        </p:txBody>
      </p:sp>
    </p:spTree>
    <p:extLst>
      <p:ext uri="{BB962C8B-B14F-4D97-AF65-F5344CB8AC3E}">
        <p14:creationId xmlns:p14="http://schemas.microsoft.com/office/powerpoint/2010/main" val="14450110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Endast rubrik">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137210DE-E9C9-4845-89DE-FF04D4B1F36F}"/>
              </a:ext>
            </a:extLst>
          </p:cNvPr>
          <p:cNvSpPr>
            <a:spLocks noGrp="1"/>
          </p:cNvSpPr>
          <p:nvPr>
            <p:ph type="title"/>
          </p:nvPr>
        </p:nvSpPr>
        <p:spPr/>
        <p:txBody>
          <a:bodyPr/>
          <a:lstStyle/>
          <a:p>
            <a:r>
              <a:rPr lang="sv-SE"/>
              <a:t>Klicka här för att ändra mall för rubrikformat</a:t>
            </a:r>
          </a:p>
        </p:txBody>
      </p:sp>
      <p:sp>
        <p:nvSpPr>
          <p:cNvPr id="3" name="Platshållare för datum 2">
            <a:extLst>
              <a:ext uri="{FF2B5EF4-FFF2-40B4-BE49-F238E27FC236}">
                <a16:creationId xmlns:a16="http://schemas.microsoft.com/office/drawing/2014/main" id="{D7A201EF-8680-48F6-844D-7F42CEC322D4}"/>
              </a:ext>
            </a:extLst>
          </p:cNvPr>
          <p:cNvSpPr>
            <a:spLocks noGrp="1"/>
          </p:cNvSpPr>
          <p:nvPr>
            <p:ph type="dt" sz="half" idx="10"/>
          </p:nvPr>
        </p:nvSpPr>
        <p:spPr/>
        <p:txBody>
          <a:bodyPr/>
          <a:lstStyle/>
          <a:p>
            <a:fld id="{DCB1CF97-1136-474C-A441-FCCBDB3412EE}" type="datetimeFigureOut">
              <a:rPr lang="sv-SE" smtClean="0"/>
              <a:t>2024-09-26</a:t>
            </a:fld>
            <a:endParaRPr lang="sv-SE"/>
          </a:p>
        </p:txBody>
      </p:sp>
      <p:sp>
        <p:nvSpPr>
          <p:cNvPr id="4" name="Platshållare för sidfot 3">
            <a:extLst>
              <a:ext uri="{FF2B5EF4-FFF2-40B4-BE49-F238E27FC236}">
                <a16:creationId xmlns:a16="http://schemas.microsoft.com/office/drawing/2014/main" id="{B984F164-F44F-4C8C-BD55-C24C0BCA4075}"/>
              </a:ext>
            </a:extLst>
          </p:cNvPr>
          <p:cNvSpPr>
            <a:spLocks noGrp="1"/>
          </p:cNvSpPr>
          <p:nvPr>
            <p:ph type="ftr" sz="quarter" idx="11"/>
          </p:nvPr>
        </p:nvSpPr>
        <p:spPr/>
        <p:txBody>
          <a:bodyPr/>
          <a:lstStyle/>
          <a:p>
            <a:endParaRPr lang="sv-SE"/>
          </a:p>
        </p:txBody>
      </p:sp>
      <p:sp>
        <p:nvSpPr>
          <p:cNvPr id="5" name="Platshållare för bildnummer 4">
            <a:extLst>
              <a:ext uri="{FF2B5EF4-FFF2-40B4-BE49-F238E27FC236}">
                <a16:creationId xmlns:a16="http://schemas.microsoft.com/office/drawing/2014/main" id="{4860FF9A-CE60-4ED6-9579-17D3CA4EDB6C}"/>
              </a:ext>
            </a:extLst>
          </p:cNvPr>
          <p:cNvSpPr>
            <a:spLocks noGrp="1"/>
          </p:cNvSpPr>
          <p:nvPr>
            <p:ph type="sldNum" sz="quarter" idx="12"/>
          </p:nvPr>
        </p:nvSpPr>
        <p:spPr/>
        <p:txBody>
          <a:bodyPr/>
          <a:lstStyle/>
          <a:p>
            <a:fld id="{3833A417-4B34-444A-BED4-EDF86546AC7B}" type="slidenum">
              <a:rPr lang="sv-SE" smtClean="0"/>
              <a:t>‹#›</a:t>
            </a:fld>
            <a:endParaRPr lang="sv-SE"/>
          </a:p>
        </p:txBody>
      </p:sp>
    </p:spTree>
    <p:extLst>
      <p:ext uri="{BB962C8B-B14F-4D97-AF65-F5344CB8AC3E}">
        <p14:creationId xmlns:p14="http://schemas.microsoft.com/office/powerpoint/2010/main" val="218378720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Tom">
    <p:spTree>
      <p:nvGrpSpPr>
        <p:cNvPr id="1" name=""/>
        <p:cNvGrpSpPr/>
        <p:nvPr/>
      </p:nvGrpSpPr>
      <p:grpSpPr>
        <a:xfrm>
          <a:off x="0" y="0"/>
          <a:ext cx="0" cy="0"/>
          <a:chOff x="0" y="0"/>
          <a:chExt cx="0" cy="0"/>
        </a:xfrm>
      </p:grpSpPr>
      <p:sp>
        <p:nvSpPr>
          <p:cNvPr id="2" name="Platshållare för datum 1">
            <a:extLst>
              <a:ext uri="{FF2B5EF4-FFF2-40B4-BE49-F238E27FC236}">
                <a16:creationId xmlns:a16="http://schemas.microsoft.com/office/drawing/2014/main" id="{9B03F20F-DAD3-47DB-ADAF-B12ACA4B07EC}"/>
              </a:ext>
            </a:extLst>
          </p:cNvPr>
          <p:cNvSpPr>
            <a:spLocks noGrp="1"/>
          </p:cNvSpPr>
          <p:nvPr>
            <p:ph type="dt" sz="half" idx="10"/>
          </p:nvPr>
        </p:nvSpPr>
        <p:spPr/>
        <p:txBody>
          <a:bodyPr/>
          <a:lstStyle/>
          <a:p>
            <a:fld id="{DCB1CF97-1136-474C-A441-FCCBDB3412EE}" type="datetimeFigureOut">
              <a:rPr lang="sv-SE" smtClean="0"/>
              <a:t>2024-09-26</a:t>
            </a:fld>
            <a:endParaRPr lang="sv-SE"/>
          </a:p>
        </p:txBody>
      </p:sp>
      <p:sp>
        <p:nvSpPr>
          <p:cNvPr id="3" name="Platshållare för sidfot 2">
            <a:extLst>
              <a:ext uri="{FF2B5EF4-FFF2-40B4-BE49-F238E27FC236}">
                <a16:creationId xmlns:a16="http://schemas.microsoft.com/office/drawing/2014/main" id="{CD66FF02-A523-4AE9-9B9D-459CA81CF678}"/>
              </a:ext>
            </a:extLst>
          </p:cNvPr>
          <p:cNvSpPr>
            <a:spLocks noGrp="1"/>
          </p:cNvSpPr>
          <p:nvPr>
            <p:ph type="ftr" sz="quarter" idx="11"/>
          </p:nvPr>
        </p:nvSpPr>
        <p:spPr/>
        <p:txBody>
          <a:bodyPr/>
          <a:lstStyle/>
          <a:p>
            <a:endParaRPr lang="sv-SE"/>
          </a:p>
        </p:txBody>
      </p:sp>
      <p:sp>
        <p:nvSpPr>
          <p:cNvPr id="4" name="Platshållare för bildnummer 3">
            <a:extLst>
              <a:ext uri="{FF2B5EF4-FFF2-40B4-BE49-F238E27FC236}">
                <a16:creationId xmlns:a16="http://schemas.microsoft.com/office/drawing/2014/main" id="{CA3FB2C0-41C4-40EA-A50F-923A16CB7C24}"/>
              </a:ext>
            </a:extLst>
          </p:cNvPr>
          <p:cNvSpPr>
            <a:spLocks noGrp="1"/>
          </p:cNvSpPr>
          <p:nvPr>
            <p:ph type="sldNum" sz="quarter" idx="12"/>
          </p:nvPr>
        </p:nvSpPr>
        <p:spPr/>
        <p:txBody>
          <a:bodyPr/>
          <a:lstStyle/>
          <a:p>
            <a:fld id="{3833A417-4B34-444A-BED4-EDF86546AC7B}" type="slidenum">
              <a:rPr lang="sv-SE" smtClean="0"/>
              <a:t>‹#›</a:t>
            </a:fld>
            <a:endParaRPr lang="sv-SE"/>
          </a:p>
        </p:txBody>
      </p:sp>
    </p:spTree>
    <p:extLst>
      <p:ext uri="{BB962C8B-B14F-4D97-AF65-F5344CB8AC3E}">
        <p14:creationId xmlns:p14="http://schemas.microsoft.com/office/powerpoint/2010/main" val="9992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Text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0BB08ADA-1505-4EFD-BCE7-051B23BED7EA}"/>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innehåll 2">
            <a:extLst>
              <a:ext uri="{FF2B5EF4-FFF2-40B4-BE49-F238E27FC236}">
                <a16:creationId xmlns:a16="http://schemas.microsoft.com/office/drawing/2014/main" id="{F611AC9A-216A-48FB-B27C-E031511972C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text 3">
            <a:extLst>
              <a:ext uri="{FF2B5EF4-FFF2-40B4-BE49-F238E27FC236}">
                <a16:creationId xmlns:a16="http://schemas.microsoft.com/office/drawing/2014/main" id="{3B3EF4FD-1CFA-4F49-9376-F606ACE2F03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3CF5C7B7-3193-4CAC-8283-589ED9638023}"/>
              </a:ext>
            </a:extLst>
          </p:cNvPr>
          <p:cNvSpPr>
            <a:spLocks noGrp="1"/>
          </p:cNvSpPr>
          <p:nvPr>
            <p:ph type="dt" sz="half" idx="10"/>
          </p:nvPr>
        </p:nvSpPr>
        <p:spPr/>
        <p:txBody>
          <a:bodyPr/>
          <a:lstStyle/>
          <a:p>
            <a:fld id="{DCB1CF97-1136-474C-A441-FCCBDB3412EE}" type="datetimeFigureOut">
              <a:rPr lang="sv-SE" smtClean="0"/>
              <a:t>2024-09-26</a:t>
            </a:fld>
            <a:endParaRPr lang="sv-SE"/>
          </a:p>
        </p:txBody>
      </p:sp>
      <p:sp>
        <p:nvSpPr>
          <p:cNvPr id="6" name="Platshållare för sidfot 5">
            <a:extLst>
              <a:ext uri="{FF2B5EF4-FFF2-40B4-BE49-F238E27FC236}">
                <a16:creationId xmlns:a16="http://schemas.microsoft.com/office/drawing/2014/main" id="{65852160-4037-42B8-9758-8478BF87D815}"/>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AF9EB2E3-0CE9-4F07-A7C4-78545EC4C9FA}"/>
              </a:ext>
            </a:extLst>
          </p:cNvPr>
          <p:cNvSpPr>
            <a:spLocks noGrp="1"/>
          </p:cNvSpPr>
          <p:nvPr>
            <p:ph type="sldNum" sz="quarter" idx="12"/>
          </p:nvPr>
        </p:nvSpPr>
        <p:spPr/>
        <p:txBody>
          <a:bodyPr/>
          <a:lstStyle/>
          <a:p>
            <a:fld id="{3833A417-4B34-444A-BED4-EDF86546AC7B}" type="slidenum">
              <a:rPr lang="sv-SE" smtClean="0"/>
              <a:t>‹#›</a:t>
            </a:fld>
            <a:endParaRPr lang="sv-SE"/>
          </a:p>
        </p:txBody>
      </p:sp>
    </p:spTree>
    <p:extLst>
      <p:ext uri="{BB962C8B-B14F-4D97-AF65-F5344CB8AC3E}">
        <p14:creationId xmlns:p14="http://schemas.microsoft.com/office/powerpoint/2010/main" val="52204034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ild med bild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33C0B1E8-6A57-49C0-9D23-C34E1DD4519F}"/>
              </a:ext>
            </a:extLst>
          </p:cNvPr>
          <p:cNvSpPr>
            <a:spLocks noGrp="1"/>
          </p:cNvSpPr>
          <p:nvPr>
            <p:ph type="title"/>
          </p:nvPr>
        </p:nvSpPr>
        <p:spPr>
          <a:xfrm>
            <a:off x="839788" y="457200"/>
            <a:ext cx="3932237" cy="1600200"/>
          </a:xfrm>
        </p:spPr>
        <p:txBody>
          <a:bodyPr anchor="b"/>
          <a:lstStyle>
            <a:lvl1pPr>
              <a:defRPr sz="3200"/>
            </a:lvl1pPr>
          </a:lstStyle>
          <a:p>
            <a:r>
              <a:rPr lang="sv-SE"/>
              <a:t>Klicka här för att ändra mall för rubrikformat</a:t>
            </a:r>
          </a:p>
        </p:txBody>
      </p:sp>
      <p:sp>
        <p:nvSpPr>
          <p:cNvPr id="3" name="Platshållare för bild 2">
            <a:extLst>
              <a:ext uri="{FF2B5EF4-FFF2-40B4-BE49-F238E27FC236}">
                <a16:creationId xmlns:a16="http://schemas.microsoft.com/office/drawing/2014/main" id="{D913996E-DC4D-4D2D-8C9E-919CDECA1F0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sv-SE"/>
          </a:p>
        </p:txBody>
      </p:sp>
      <p:sp>
        <p:nvSpPr>
          <p:cNvPr id="4" name="Platshållare för text 3">
            <a:extLst>
              <a:ext uri="{FF2B5EF4-FFF2-40B4-BE49-F238E27FC236}">
                <a16:creationId xmlns:a16="http://schemas.microsoft.com/office/drawing/2014/main" id="{194B4BBD-FD5F-4AD8-82B9-886AA7C6E68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sv-SE"/>
              <a:t>Klicka här för att ändra format på bakgrundstexten</a:t>
            </a:r>
          </a:p>
        </p:txBody>
      </p:sp>
      <p:sp>
        <p:nvSpPr>
          <p:cNvPr id="5" name="Platshållare för datum 4">
            <a:extLst>
              <a:ext uri="{FF2B5EF4-FFF2-40B4-BE49-F238E27FC236}">
                <a16:creationId xmlns:a16="http://schemas.microsoft.com/office/drawing/2014/main" id="{FCB2453D-B4A3-423E-91EC-DEDE517EC839}"/>
              </a:ext>
            </a:extLst>
          </p:cNvPr>
          <p:cNvSpPr>
            <a:spLocks noGrp="1"/>
          </p:cNvSpPr>
          <p:nvPr>
            <p:ph type="dt" sz="half" idx="10"/>
          </p:nvPr>
        </p:nvSpPr>
        <p:spPr/>
        <p:txBody>
          <a:bodyPr/>
          <a:lstStyle/>
          <a:p>
            <a:fld id="{DCB1CF97-1136-474C-A441-FCCBDB3412EE}" type="datetimeFigureOut">
              <a:rPr lang="sv-SE" smtClean="0"/>
              <a:t>2024-09-26</a:t>
            </a:fld>
            <a:endParaRPr lang="sv-SE"/>
          </a:p>
        </p:txBody>
      </p:sp>
      <p:sp>
        <p:nvSpPr>
          <p:cNvPr id="6" name="Platshållare för sidfot 5">
            <a:extLst>
              <a:ext uri="{FF2B5EF4-FFF2-40B4-BE49-F238E27FC236}">
                <a16:creationId xmlns:a16="http://schemas.microsoft.com/office/drawing/2014/main" id="{939B1031-4820-4AF0-A2B9-3AF1ECF32077}"/>
              </a:ext>
            </a:extLst>
          </p:cNvPr>
          <p:cNvSpPr>
            <a:spLocks noGrp="1"/>
          </p:cNvSpPr>
          <p:nvPr>
            <p:ph type="ftr" sz="quarter" idx="11"/>
          </p:nvPr>
        </p:nvSpPr>
        <p:spPr/>
        <p:txBody>
          <a:bodyPr/>
          <a:lstStyle/>
          <a:p>
            <a:endParaRPr lang="sv-SE"/>
          </a:p>
        </p:txBody>
      </p:sp>
      <p:sp>
        <p:nvSpPr>
          <p:cNvPr id="7" name="Platshållare för bildnummer 6">
            <a:extLst>
              <a:ext uri="{FF2B5EF4-FFF2-40B4-BE49-F238E27FC236}">
                <a16:creationId xmlns:a16="http://schemas.microsoft.com/office/drawing/2014/main" id="{9056D3F0-ED41-41AD-9347-4BD922E54228}"/>
              </a:ext>
            </a:extLst>
          </p:cNvPr>
          <p:cNvSpPr>
            <a:spLocks noGrp="1"/>
          </p:cNvSpPr>
          <p:nvPr>
            <p:ph type="sldNum" sz="quarter" idx="12"/>
          </p:nvPr>
        </p:nvSpPr>
        <p:spPr/>
        <p:txBody>
          <a:bodyPr/>
          <a:lstStyle/>
          <a:p>
            <a:fld id="{3833A417-4B34-444A-BED4-EDF86546AC7B}" type="slidenum">
              <a:rPr lang="sv-SE" smtClean="0"/>
              <a:t>‹#›</a:t>
            </a:fld>
            <a:endParaRPr lang="sv-SE"/>
          </a:p>
        </p:txBody>
      </p:sp>
    </p:spTree>
    <p:extLst>
      <p:ext uri="{BB962C8B-B14F-4D97-AF65-F5344CB8AC3E}">
        <p14:creationId xmlns:p14="http://schemas.microsoft.com/office/powerpoint/2010/main" val="13100013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Rubrik och lodrät text">
    <p:spTree>
      <p:nvGrpSpPr>
        <p:cNvPr id="1" name=""/>
        <p:cNvGrpSpPr/>
        <p:nvPr/>
      </p:nvGrpSpPr>
      <p:grpSpPr>
        <a:xfrm>
          <a:off x="0" y="0"/>
          <a:ext cx="0" cy="0"/>
          <a:chOff x="0" y="0"/>
          <a:chExt cx="0" cy="0"/>
        </a:xfrm>
      </p:grpSpPr>
      <p:sp>
        <p:nvSpPr>
          <p:cNvPr id="2" name="Rubrik 1">
            <a:extLst>
              <a:ext uri="{FF2B5EF4-FFF2-40B4-BE49-F238E27FC236}">
                <a16:creationId xmlns:a16="http://schemas.microsoft.com/office/drawing/2014/main" id="{6CC5EB70-8FA3-459A-BDD9-D32EE128FDBC}"/>
              </a:ext>
            </a:extLst>
          </p:cNvPr>
          <p:cNvSpPr>
            <a:spLocks noGrp="1"/>
          </p:cNvSpPr>
          <p:nvPr>
            <p:ph type="title"/>
          </p:nvPr>
        </p:nvSpPr>
        <p:spPr/>
        <p:txBody>
          <a:bodyPr/>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893F1FC5-F04C-4887-B611-387A9A3781CA}"/>
              </a:ext>
            </a:extLst>
          </p:cNvPr>
          <p:cNvSpPr>
            <a:spLocks noGrp="1"/>
          </p:cNvSpPr>
          <p:nvPr>
            <p:ph type="body" orient="vert" idx="1"/>
          </p:nvPr>
        </p:nvSpPr>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82ECCD3E-2CC5-4232-BC39-4E3F178EF5FC}"/>
              </a:ext>
            </a:extLst>
          </p:cNvPr>
          <p:cNvSpPr>
            <a:spLocks noGrp="1"/>
          </p:cNvSpPr>
          <p:nvPr>
            <p:ph type="dt" sz="half" idx="10"/>
          </p:nvPr>
        </p:nvSpPr>
        <p:spPr/>
        <p:txBody>
          <a:bodyPr/>
          <a:lstStyle/>
          <a:p>
            <a:fld id="{DCB1CF97-1136-474C-A441-FCCBDB3412EE}" type="datetimeFigureOut">
              <a:rPr lang="sv-SE" smtClean="0"/>
              <a:t>2024-09-26</a:t>
            </a:fld>
            <a:endParaRPr lang="sv-SE"/>
          </a:p>
        </p:txBody>
      </p:sp>
      <p:sp>
        <p:nvSpPr>
          <p:cNvPr id="5" name="Platshållare för sidfot 4">
            <a:extLst>
              <a:ext uri="{FF2B5EF4-FFF2-40B4-BE49-F238E27FC236}">
                <a16:creationId xmlns:a16="http://schemas.microsoft.com/office/drawing/2014/main" id="{A097B604-3D97-47B1-AAC3-DCF6EE765AE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8B1F261C-7D67-4576-9071-6890B37A095C}"/>
              </a:ext>
            </a:extLst>
          </p:cNvPr>
          <p:cNvSpPr>
            <a:spLocks noGrp="1"/>
          </p:cNvSpPr>
          <p:nvPr>
            <p:ph type="sldNum" sz="quarter" idx="12"/>
          </p:nvPr>
        </p:nvSpPr>
        <p:spPr/>
        <p:txBody>
          <a:bodyPr/>
          <a:lstStyle/>
          <a:p>
            <a:fld id="{3833A417-4B34-444A-BED4-EDF86546AC7B}" type="slidenum">
              <a:rPr lang="sv-SE" smtClean="0"/>
              <a:t>‹#›</a:t>
            </a:fld>
            <a:endParaRPr lang="sv-SE"/>
          </a:p>
        </p:txBody>
      </p:sp>
    </p:spTree>
    <p:extLst>
      <p:ext uri="{BB962C8B-B14F-4D97-AF65-F5344CB8AC3E}">
        <p14:creationId xmlns:p14="http://schemas.microsoft.com/office/powerpoint/2010/main" val="234324315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Lodrät rubrik och text">
    <p:spTree>
      <p:nvGrpSpPr>
        <p:cNvPr id="1" name=""/>
        <p:cNvGrpSpPr/>
        <p:nvPr/>
      </p:nvGrpSpPr>
      <p:grpSpPr>
        <a:xfrm>
          <a:off x="0" y="0"/>
          <a:ext cx="0" cy="0"/>
          <a:chOff x="0" y="0"/>
          <a:chExt cx="0" cy="0"/>
        </a:xfrm>
      </p:grpSpPr>
      <p:sp>
        <p:nvSpPr>
          <p:cNvPr id="2" name="Lodrät rubrik 1">
            <a:extLst>
              <a:ext uri="{FF2B5EF4-FFF2-40B4-BE49-F238E27FC236}">
                <a16:creationId xmlns:a16="http://schemas.microsoft.com/office/drawing/2014/main" id="{771A5264-755F-489F-AFA9-558418382DFC}"/>
              </a:ext>
            </a:extLst>
          </p:cNvPr>
          <p:cNvSpPr>
            <a:spLocks noGrp="1"/>
          </p:cNvSpPr>
          <p:nvPr>
            <p:ph type="title" orient="vert"/>
          </p:nvPr>
        </p:nvSpPr>
        <p:spPr>
          <a:xfrm>
            <a:off x="8724900" y="365125"/>
            <a:ext cx="2628900" cy="5811838"/>
          </a:xfrm>
        </p:spPr>
        <p:txBody>
          <a:bodyPr vert="eaVert"/>
          <a:lstStyle/>
          <a:p>
            <a:r>
              <a:rPr lang="sv-SE"/>
              <a:t>Klicka här för att ändra mall för rubrikformat</a:t>
            </a:r>
          </a:p>
        </p:txBody>
      </p:sp>
      <p:sp>
        <p:nvSpPr>
          <p:cNvPr id="3" name="Platshållare för lodrät text 2">
            <a:extLst>
              <a:ext uri="{FF2B5EF4-FFF2-40B4-BE49-F238E27FC236}">
                <a16:creationId xmlns:a16="http://schemas.microsoft.com/office/drawing/2014/main" id="{BA817208-6712-435A-B261-74443711AAD6}"/>
              </a:ext>
            </a:extLst>
          </p:cNvPr>
          <p:cNvSpPr>
            <a:spLocks noGrp="1"/>
          </p:cNvSpPr>
          <p:nvPr>
            <p:ph type="body" orient="vert" idx="1"/>
          </p:nvPr>
        </p:nvSpPr>
        <p:spPr>
          <a:xfrm>
            <a:off x="838200" y="365125"/>
            <a:ext cx="7734300" cy="5811838"/>
          </a:xfrm>
        </p:spPr>
        <p:txBody>
          <a:bodyPr vert="eaVert"/>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B8C4432-D703-41C5-B0BC-F8997DE68646}"/>
              </a:ext>
            </a:extLst>
          </p:cNvPr>
          <p:cNvSpPr>
            <a:spLocks noGrp="1"/>
          </p:cNvSpPr>
          <p:nvPr>
            <p:ph type="dt" sz="half" idx="10"/>
          </p:nvPr>
        </p:nvSpPr>
        <p:spPr/>
        <p:txBody>
          <a:bodyPr/>
          <a:lstStyle/>
          <a:p>
            <a:fld id="{DCB1CF97-1136-474C-A441-FCCBDB3412EE}" type="datetimeFigureOut">
              <a:rPr lang="sv-SE" smtClean="0"/>
              <a:t>2024-09-26</a:t>
            </a:fld>
            <a:endParaRPr lang="sv-SE"/>
          </a:p>
        </p:txBody>
      </p:sp>
      <p:sp>
        <p:nvSpPr>
          <p:cNvPr id="5" name="Platshållare för sidfot 4">
            <a:extLst>
              <a:ext uri="{FF2B5EF4-FFF2-40B4-BE49-F238E27FC236}">
                <a16:creationId xmlns:a16="http://schemas.microsoft.com/office/drawing/2014/main" id="{B77CB00E-5360-4BEB-B380-43A8373755E1}"/>
              </a:ext>
            </a:extLst>
          </p:cNvPr>
          <p:cNvSpPr>
            <a:spLocks noGrp="1"/>
          </p:cNvSpPr>
          <p:nvPr>
            <p:ph type="ftr" sz="quarter" idx="11"/>
          </p:nvPr>
        </p:nvSpPr>
        <p:spPr/>
        <p:txBody>
          <a:bodyPr/>
          <a:lstStyle/>
          <a:p>
            <a:endParaRPr lang="sv-SE"/>
          </a:p>
        </p:txBody>
      </p:sp>
      <p:sp>
        <p:nvSpPr>
          <p:cNvPr id="6" name="Platshållare för bildnummer 5">
            <a:extLst>
              <a:ext uri="{FF2B5EF4-FFF2-40B4-BE49-F238E27FC236}">
                <a16:creationId xmlns:a16="http://schemas.microsoft.com/office/drawing/2014/main" id="{E89A775A-C1CE-4A3F-873D-D1D78D085D16}"/>
              </a:ext>
            </a:extLst>
          </p:cNvPr>
          <p:cNvSpPr>
            <a:spLocks noGrp="1"/>
          </p:cNvSpPr>
          <p:nvPr>
            <p:ph type="sldNum" sz="quarter" idx="12"/>
          </p:nvPr>
        </p:nvSpPr>
        <p:spPr/>
        <p:txBody>
          <a:bodyPr/>
          <a:lstStyle/>
          <a:p>
            <a:fld id="{3833A417-4B34-444A-BED4-EDF86546AC7B}" type="slidenum">
              <a:rPr lang="sv-SE" smtClean="0"/>
              <a:t>‹#›</a:t>
            </a:fld>
            <a:endParaRPr lang="sv-SE"/>
          </a:p>
        </p:txBody>
      </p:sp>
    </p:spTree>
    <p:extLst>
      <p:ext uri="{BB962C8B-B14F-4D97-AF65-F5344CB8AC3E}">
        <p14:creationId xmlns:p14="http://schemas.microsoft.com/office/powerpoint/2010/main" val="260108676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Platshållare för rubrik 1">
            <a:extLst>
              <a:ext uri="{FF2B5EF4-FFF2-40B4-BE49-F238E27FC236}">
                <a16:creationId xmlns:a16="http://schemas.microsoft.com/office/drawing/2014/main" id="{DBA4B52E-5445-45FC-83F0-DEED195BBA6D}"/>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sv-SE"/>
              <a:t>Klicka här för att ändra mall för rubrikformat</a:t>
            </a:r>
          </a:p>
        </p:txBody>
      </p:sp>
      <p:sp>
        <p:nvSpPr>
          <p:cNvPr id="3" name="Platshållare för text 2">
            <a:extLst>
              <a:ext uri="{FF2B5EF4-FFF2-40B4-BE49-F238E27FC236}">
                <a16:creationId xmlns:a16="http://schemas.microsoft.com/office/drawing/2014/main" id="{35E12D84-8EC5-412D-8063-9526357B8DB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sv-SE"/>
              <a:t>Klicka här för att ändra format på bakgrundstexten</a:t>
            </a:r>
          </a:p>
          <a:p>
            <a:pPr lvl="1"/>
            <a:r>
              <a:rPr lang="sv-SE"/>
              <a:t>Nivå två</a:t>
            </a:r>
          </a:p>
          <a:p>
            <a:pPr lvl="2"/>
            <a:r>
              <a:rPr lang="sv-SE"/>
              <a:t>Nivå tre</a:t>
            </a:r>
          </a:p>
          <a:p>
            <a:pPr lvl="3"/>
            <a:r>
              <a:rPr lang="sv-SE"/>
              <a:t>Nivå fyra</a:t>
            </a:r>
          </a:p>
          <a:p>
            <a:pPr lvl="4"/>
            <a:r>
              <a:rPr lang="sv-SE"/>
              <a:t>Nivå fem</a:t>
            </a:r>
          </a:p>
        </p:txBody>
      </p:sp>
      <p:sp>
        <p:nvSpPr>
          <p:cNvPr id="4" name="Platshållare för datum 3">
            <a:extLst>
              <a:ext uri="{FF2B5EF4-FFF2-40B4-BE49-F238E27FC236}">
                <a16:creationId xmlns:a16="http://schemas.microsoft.com/office/drawing/2014/main" id="{7687EB9B-C375-4A78-9ABD-44A5F14509E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CB1CF97-1136-474C-A441-FCCBDB3412EE}" type="datetimeFigureOut">
              <a:rPr lang="sv-SE" smtClean="0"/>
              <a:t>2024-09-26</a:t>
            </a:fld>
            <a:endParaRPr lang="sv-SE"/>
          </a:p>
        </p:txBody>
      </p:sp>
      <p:sp>
        <p:nvSpPr>
          <p:cNvPr id="5" name="Platshållare för sidfot 4">
            <a:extLst>
              <a:ext uri="{FF2B5EF4-FFF2-40B4-BE49-F238E27FC236}">
                <a16:creationId xmlns:a16="http://schemas.microsoft.com/office/drawing/2014/main" id="{6FFF7B5D-4985-4BBE-9130-E5E0F5B2F14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sv-SE"/>
          </a:p>
        </p:txBody>
      </p:sp>
      <p:sp>
        <p:nvSpPr>
          <p:cNvPr id="6" name="Platshållare för bildnummer 5">
            <a:extLst>
              <a:ext uri="{FF2B5EF4-FFF2-40B4-BE49-F238E27FC236}">
                <a16:creationId xmlns:a16="http://schemas.microsoft.com/office/drawing/2014/main" id="{574B598E-B1F1-4AFD-AD08-FFEA2A2CE2C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833A417-4B34-444A-BED4-EDF86546AC7B}" type="slidenum">
              <a:rPr lang="sv-SE" smtClean="0"/>
              <a:t>‹#›</a:t>
            </a:fld>
            <a:endParaRPr lang="sv-SE"/>
          </a:p>
        </p:txBody>
      </p:sp>
    </p:spTree>
    <p:extLst>
      <p:ext uri="{BB962C8B-B14F-4D97-AF65-F5344CB8AC3E}">
        <p14:creationId xmlns:p14="http://schemas.microsoft.com/office/powerpoint/2010/main" val="856503531"/>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sv-S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1.png"/><Relationship Id="rId7" Type="http://schemas.openxmlformats.org/officeDocument/2006/relationships/diagramColors" Target="../diagrams/colors1.xml"/><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10" Type="http://schemas.openxmlformats.org/officeDocument/2006/relationships/image" Target="../media/image3.png"/><Relationship Id="rId4" Type="http://schemas.openxmlformats.org/officeDocument/2006/relationships/diagramData" Target="../diagrams/data1.xml"/><Relationship Id="rId9"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1.xml"/><Relationship Id="rId4" Type="http://schemas.openxmlformats.org/officeDocument/2006/relationships/image" Target="../media/image5.png"/></Relationships>
</file>

<file path=ppt/slides/_rels/slide3.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png"/><Relationship Id="rId7" Type="http://schemas.openxmlformats.org/officeDocument/2006/relationships/hyperlink" Target="https://utbildning.sisuforlag.se/fotboll/tranare/tranarutbildning/fsll/" TargetMode="External"/><Relationship Id="rId2" Type="http://schemas.openxmlformats.org/officeDocument/2006/relationships/notesSlide" Target="../notesSlides/notesSlide3.xml"/><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7.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11.png"/></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9.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0.xm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1.xml"/><Relationship Id="rId1" Type="http://schemas.openxmlformats.org/officeDocument/2006/relationships/slideLayout" Target="../slideLayouts/slideLayout7.xml"/><Relationship Id="rId4" Type="http://schemas.openxmlformats.org/officeDocument/2006/relationships/image" Target="../media/image14.png"/></Relationships>
</file>

<file path=ppt/slides/_rels/slide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2.xml"/><Relationship Id="rId1" Type="http://schemas.openxmlformats.org/officeDocument/2006/relationships/slideLayout" Target="../slideLayouts/slideLayout7.xml"/><Relationship Id="rId4"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5.xml"/><Relationship Id="rId1" Type="http://schemas.openxmlformats.org/officeDocument/2006/relationships/slideLayout" Target="../slideLayouts/slideLayout1.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6.xml"/><Relationship Id="rId1" Type="http://schemas.openxmlformats.org/officeDocument/2006/relationships/slideLayout" Target="../slideLayouts/slideLayout1.xml"/><Relationship Id="rId4" Type="http://schemas.openxmlformats.org/officeDocument/2006/relationships/image" Target="../media/image18.png"/></Relationships>
</file>

<file path=ppt/slides/_rels/slide1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1.xml"/><Relationship Id="rId5" Type="http://schemas.openxmlformats.org/officeDocument/2006/relationships/hyperlink" Target="http://www.savarik.se/" TargetMode="External"/><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0.xml"/><Relationship Id="rId1" Type="http://schemas.openxmlformats.org/officeDocument/2006/relationships/slideLayout" Target="../slideLayouts/slideLayout1.xml"/><Relationship Id="rId4" Type="http://schemas.openxmlformats.org/officeDocument/2006/relationships/image" Target="../media/image19.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ktangel 4">
            <a:extLst>
              <a:ext uri="{FF2B5EF4-FFF2-40B4-BE49-F238E27FC236}">
                <a16:creationId xmlns:a16="http://schemas.microsoft.com/office/drawing/2014/main" id="{E9B4C528-1526-7F2C-FE73-5E89490E066F}"/>
              </a:ext>
            </a:extLst>
          </p:cNvPr>
          <p:cNvSpPr/>
          <p:nvPr/>
        </p:nvSpPr>
        <p:spPr>
          <a:xfrm>
            <a:off x="1" y="0"/>
            <a:ext cx="1660358" cy="6858000"/>
          </a:xfrm>
          <a:prstGeom prst="rect">
            <a:avLst/>
          </a:prstGeom>
          <a:gradFill flip="none" rotWithShape="1">
            <a:gsLst>
              <a:gs pos="0">
                <a:schemeClr val="accent1">
                  <a:shade val="30000"/>
                  <a:satMod val="115000"/>
                </a:schemeClr>
              </a:gs>
              <a:gs pos="39000">
                <a:schemeClr val="accent1">
                  <a:shade val="67500"/>
                  <a:satMod val="115000"/>
                </a:schemeClr>
              </a:gs>
              <a:gs pos="100000">
                <a:schemeClr val="accent1">
                  <a:shade val="100000"/>
                  <a:satMod val="115000"/>
                </a:schemeClr>
              </a:gs>
            </a:gsLst>
            <a:lin ang="13500000" scaled="1"/>
            <a:tileRect/>
          </a:gradFill>
          <a:ln>
            <a:solidFill>
              <a:srgbClr val="C0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7" name="Bildobjekt 6" descr="En bild som visar Grafik, symbol, design&#10;&#10;Automatiskt genererad beskrivning">
            <a:extLst>
              <a:ext uri="{FF2B5EF4-FFF2-40B4-BE49-F238E27FC236}">
                <a16:creationId xmlns:a16="http://schemas.microsoft.com/office/drawing/2014/main" id="{EEA226C4-E11F-D6A5-17AD-D3EB3C13306F}"/>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52046" y="1740192"/>
            <a:ext cx="2828038" cy="2022048"/>
          </a:xfrm>
          <a:prstGeom prst="rect">
            <a:avLst/>
          </a:prstGeom>
        </p:spPr>
      </p:pic>
      <p:graphicFrame>
        <p:nvGraphicFramePr>
          <p:cNvPr id="12" name="textruta 8">
            <a:extLst>
              <a:ext uri="{FF2B5EF4-FFF2-40B4-BE49-F238E27FC236}">
                <a16:creationId xmlns:a16="http://schemas.microsoft.com/office/drawing/2014/main" id="{70A14445-B4C6-6D70-EE80-C12F72E90493}"/>
              </a:ext>
            </a:extLst>
          </p:cNvPr>
          <p:cNvGraphicFramePr/>
          <p:nvPr>
            <p:extLst>
              <p:ext uri="{D42A27DB-BD31-4B8C-83A1-F6EECF244321}">
                <p14:modId xmlns:p14="http://schemas.microsoft.com/office/powerpoint/2010/main" val="3919244529"/>
              </p:ext>
            </p:extLst>
          </p:nvPr>
        </p:nvGraphicFramePr>
        <p:xfrm>
          <a:off x="3711712" y="659434"/>
          <a:ext cx="6590593" cy="4183563"/>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pic>
        <p:nvPicPr>
          <p:cNvPr id="3" name="Bildobjekt 2">
            <a:extLst>
              <a:ext uri="{FF2B5EF4-FFF2-40B4-BE49-F238E27FC236}">
                <a16:creationId xmlns:a16="http://schemas.microsoft.com/office/drawing/2014/main" id="{892EC85E-BDC8-C54D-8C54-2EDE78D1084D}"/>
              </a:ext>
            </a:extLst>
          </p:cNvPr>
          <p:cNvPicPr>
            <a:picLocks noChangeAspect="1"/>
          </p:cNvPicPr>
          <p:nvPr/>
        </p:nvPicPr>
        <p:blipFill rotWithShape="1">
          <a:blip r:embed="rId9"/>
          <a:srcRect l="4929" r="2907"/>
          <a:stretch/>
        </p:blipFill>
        <p:spPr>
          <a:xfrm>
            <a:off x="3426994" y="3777920"/>
            <a:ext cx="2669006" cy="2956821"/>
          </a:xfrm>
          <a:prstGeom prst="rect">
            <a:avLst/>
          </a:prstGeom>
          <a:ln>
            <a:solidFill>
              <a:schemeClr val="accent1"/>
            </a:solidFill>
          </a:ln>
        </p:spPr>
      </p:pic>
      <p:pic>
        <p:nvPicPr>
          <p:cNvPr id="9" name="Bildobjekt 8" descr="En bild som visar text, skärmbild, grafisk design, tecknad serie&#10;&#10;Automatiskt genererad beskrivning">
            <a:extLst>
              <a:ext uri="{FF2B5EF4-FFF2-40B4-BE49-F238E27FC236}">
                <a16:creationId xmlns:a16="http://schemas.microsoft.com/office/drawing/2014/main" id="{3F08F3A3-BE7F-02A9-BFB5-94F8A33B8A3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8983132" y="3762240"/>
            <a:ext cx="2956822" cy="2956822"/>
          </a:xfrm>
          <a:prstGeom prst="rect">
            <a:avLst/>
          </a:prstGeom>
        </p:spPr>
      </p:pic>
    </p:spTree>
    <p:extLst>
      <p:ext uri="{BB962C8B-B14F-4D97-AF65-F5344CB8AC3E}">
        <p14:creationId xmlns:p14="http://schemas.microsoft.com/office/powerpoint/2010/main" val="88948254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9"/>
        <p:cNvGrpSpPr/>
        <p:nvPr/>
      </p:nvGrpSpPr>
      <p:grpSpPr>
        <a:xfrm>
          <a:off x="0" y="0"/>
          <a:ext cx="0" cy="0"/>
          <a:chOff x="0" y="0"/>
          <a:chExt cx="0" cy="0"/>
        </a:xfrm>
      </p:grpSpPr>
      <p:sp useBgFill="1">
        <p:nvSpPr>
          <p:cNvPr id="276" name="Rectangle 263">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Google Shape;121;p4"/>
          <p:cNvSpPr txBox="1"/>
          <p:nvPr/>
        </p:nvSpPr>
        <p:spPr>
          <a:xfrm>
            <a:off x="890338" y="1987550"/>
            <a:ext cx="3393982" cy="2271873"/>
          </a:xfrm>
          <a:prstGeom prst="rect">
            <a:avLst/>
          </a:prstGeom>
        </p:spPr>
        <p:txBody>
          <a:bodyPr spcFirstLastPara="1" vert="horz" lIns="91440" tIns="45720" rIns="91440" bIns="45720" rtlCol="0" anchor="b" anchorCtr="0">
            <a:normAutofit/>
          </a:bodyPr>
          <a:lstStyle/>
          <a:p>
            <a:pPr marL="0" marR="0" lvl="0" indent="0">
              <a:lnSpc>
                <a:spcPct val="90000"/>
              </a:lnSpc>
              <a:spcBef>
                <a:spcPct val="0"/>
              </a:spcBef>
              <a:spcAft>
                <a:spcPts val="600"/>
              </a:spcAft>
            </a:pPr>
            <a:r>
              <a:rPr lang="en-US" sz="5400" dirty="0">
                <a:latin typeface="+mj-lt"/>
                <a:ea typeface="+mj-ea"/>
                <a:cs typeface="+mj-cs"/>
                <a:sym typeface="Calibri"/>
              </a:rPr>
              <a:t>SÄSONGEN 2024</a:t>
            </a:r>
            <a:endParaRPr lang="en-US" sz="5400" dirty="0">
              <a:latin typeface="+mj-lt"/>
              <a:ea typeface="+mj-ea"/>
              <a:cs typeface="+mj-cs"/>
            </a:endParaRPr>
          </a:p>
        </p:txBody>
      </p:sp>
      <p:sp>
        <p:nvSpPr>
          <p:cNvPr id="277"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7" name="Google Shape;100;p1">
            <a:extLst>
              <a:ext uri="{FF2B5EF4-FFF2-40B4-BE49-F238E27FC236}">
                <a16:creationId xmlns:a16="http://schemas.microsoft.com/office/drawing/2014/main" id="{C545EC76-7B0D-1EDD-1B83-CFFAC7CFCAE7}"/>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graphicFrame>
        <p:nvGraphicFramePr>
          <p:cNvPr id="2" name="Tabell 1">
            <a:extLst>
              <a:ext uri="{FF2B5EF4-FFF2-40B4-BE49-F238E27FC236}">
                <a16:creationId xmlns:a16="http://schemas.microsoft.com/office/drawing/2014/main" id="{90CB873B-6B18-10F2-6CA9-2EF86B3B55F5}"/>
              </a:ext>
            </a:extLst>
          </p:cNvPr>
          <p:cNvGraphicFramePr>
            <a:graphicFrameLocks noGrp="1"/>
          </p:cNvGraphicFramePr>
          <p:nvPr>
            <p:extLst>
              <p:ext uri="{D42A27DB-BD31-4B8C-83A1-F6EECF244321}">
                <p14:modId xmlns:p14="http://schemas.microsoft.com/office/powerpoint/2010/main" val="577604045"/>
              </p:ext>
            </p:extLst>
          </p:nvPr>
        </p:nvGraphicFramePr>
        <p:xfrm>
          <a:off x="4845268" y="1430925"/>
          <a:ext cx="7151114" cy="5025236"/>
        </p:xfrm>
        <a:graphic>
          <a:graphicData uri="http://schemas.openxmlformats.org/drawingml/2006/table">
            <a:tbl>
              <a:tblPr firstRow="1" bandRow="1">
                <a:tableStyleId>{5C22544A-7EE6-4342-B048-85BDC9FD1C3A}</a:tableStyleId>
              </a:tblPr>
              <a:tblGrid>
                <a:gridCol w="3575557">
                  <a:extLst>
                    <a:ext uri="{9D8B030D-6E8A-4147-A177-3AD203B41FA5}">
                      <a16:colId xmlns:a16="http://schemas.microsoft.com/office/drawing/2014/main" val="1259006946"/>
                    </a:ext>
                  </a:extLst>
                </a:gridCol>
                <a:gridCol w="3575557">
                  <a:extLst>
                    <a:ext uri="{9D8B030D-6E8A-4147-A177-3AD203B41FA5}">
                      <a16:colId xmlns:a16="http://schemas.microsoft.com/office/drawing/2014/main" val="1687627054"/>
                    </a:ext>
                  </a:extLst>
                </a:gridCol>
              </a:tblGrid>
              <a:tr h="649024">
                <a:tc>
                  <a:txBody>
                    <a:bodyPr/>
                    <a:lstStyle/>
                    <a:p>
                      <a:r>
                        <a:rPr lang="sv-SE" sz="2800" dirty="0"/>
                        <a:t>Statistik 2024</a:t>
                      </a:r>
                    </a:p>
                  </a:txBody>
                  <a:tcPr/>
                </a:tc>
                <a:tc>
                  <a:txBody>
                    <a:bodyPr/>
                    <a:lstStyle/>
                    <a:p>
                      <a:endParaRPr lang="sv-SE" sz="2800"/>
                    </a:p>
                  </a:txBody>
                  <a:tcPr/>
                </a:tc>
                <a:extLst>
                  <a:ext uri="{0D108BD9-81ED-4DB2-BD59-A6C34878D82A}">
                    <a16:rowId xmlns:a16="http://schemas.microsoft.com/office/drawing/2014/main" val="79738732"/>
                  </a:ext>
                </a:extLst>
              </a:tr>
              <a:tr h="649024">
                <a:tc>
                  <a:txBody>
                    <a:bodyPr/>
                    <a:lstStyle/>
                    <a:p>
                      <a:r>
                        <a:rPr lang="sv-SE" sz="2800" dirty="0"/>
                        <a:t>Antal aktiva barn</a:t>
                      </a:r>
                    </a:p>
                  </a:txBody>
                  <a:tcPr/>
                </a:tc>
                <a:tc>
                  <a:txBody>
                    <a:bodyPr/>
                    <a:lstStyle/>
                    <a:p>
                      <a:r>
                        <a:rPr lang="sv-SE" sz="2800" dirty="0"/>
                        <a:t>28 </a:t>
                      </a:r>
                      <a:r>
                        <a:rPr lang="sv-SE" sz="2800" dirty="0" err="1"/>
                        <a:t>st</a:t>
                      </a:r>
                      <a:endParaRPr lang="sv-SE" sz="2800" dirty="0"/>
                    </a:p>
                  </a:txBody>
                  <a:tcPr/>
                </a:tc>
                <a:extLst>
                  <a:ext uri="{0D108BD9-81ED-4DB2-BD59-A6C34878D82A}">
                    <a16:rowId xmlns:a16="http://schemas.microsoft.com/office/drawing/2014/main" val="1138730505"/>
                  </a:ext>
                </a:extLst>
              </a:tr>
              <a:tr h="649024">
                <a:tc>
                  <a:txBody>
                    <a:bodyPr/>
                    <a:lstStyle/>
                    <a:p>
                      <a:r>
                        <a:rPr lang="sv-SE" sz="2800" dirty="0"/>
                        <a:t>Antal träningar</a:t>
                      </a:r>
                    </a:p>
                  </a:txBody>
                  <a:tcPr/>
                </a:tc>
                <a:tc>
                  <a:txBody>
                    <a:bodyPr/>
                    <a:lstStyle/>
                    <a:p>
                      <a:r>
                        <a:rPr lang="sv-SE" sz="2800" dirty="0"/>
                        <a:t>35 </a:t>
                      </a:r>
                      <a:r>
                        <a:rPr lang="sv-SE" sz="2800" dirty="0" err="1"/>
                        <a:t>st</a:t>
                      </a:r>
                      <a:endParaRPr lang="sv-SE" sz="2800" dirty="0"/>
                    </a:p>
                  </a:txBody>
                  <a:tcPr/>
                </a:tc>
                <a:extLst>
                  <a:ext uri="{0D108BD9-81ED-4DB2-BD59-A6C34878D82A}">
                    <a16:rowId xmlns:a16="http://schemas.microsoft.com/office/drawing/2014/main" val="2902764677"/>
                  </a:ext>
                </a:extLst>
              </a:tr>
              <a:tr h="649024">
                <a:tc>
                  <a:txBody>
                    <a:bodyPr/>
                    <a:lstStyle/>
                    <a:p>
                      <a:r>
                        <a:rPr lang="sv-SE" sz="2800" dirty="0"/>
                        <a:t>Antal matcher</a:t>
                      </a:r>
                    </a:p>
                  </a:txBody>
                  <a:tcPr/>
                </a:tc>
                <a:tc>
                  <a:txBody>
                    <a:bodyPr/>
                    <a:lstStyle/>
                    <a:p>
                      <a:r>
                        <a:rPr lang="sv-SE" sz="2800" dirty="0"/>
                        <a:t>40 </a:t>
                      </a:r>
                      <a:r>
                        <a:rPr lang="sv-SE" sz="2800" dirty="0" err="1"/>
                        <a:t>st</a:t>
                      </a:r>
                      <a:endParaRPr lang="sv-SE" sz="2800" dirty="0"/>
                    </a:p>
                  </a:txBody>
                  <a:tcPr/>
                </a:tc>
                <a:extLst>
                  <a:ext uri="{0D108BD9-81ED-4DB2-BD59-A6C34878D82A}">
                    <a16:rowId xmlns:a16="http://schemas.microsoft.com/office/drawing/2014/main" val="3188361896"/>
                  </a:ext>
                </a:extLst>
              </a:tr>
              <a:tr h="649024">
                <a:tc>
                  <a:txBody>
                    <a:bodyPr/>
                    <a:lstStyle/>
                    <a:p>
                      <a:r>
                        <a:rPr lang="sv-SE" sz="2800" dirty="0"/>
                        <a:t>Antal sammandrag</a:t>
                      </a:r>
                    </a:p>
                  </a:txBody>
                  <a:tcPr/>
                </a:tc>
                <a:tc>
                  <a:txBody>
                    <a:bodyPr/>
                    <a:lstStyle/>
                    <a:p>
                      <a:r>
                        <a:rPr lang="sv-SE" sz="2800" dirty="0"/>
                        <a:t>8 </a:t>
                      </a:r>
                      <a:r>
                        <a:rPr lang="sv-SE" sz="2800" dirty="0" err="1"/>
                        <a:t>st</a:t>
                      </a:r>
                      <a:endParaRPr lang="sv-SE" sz="2800" dirty="0"/>
                    </a:p>
                  </a:txBody>
                  <a:tcPr/>
                </a:tc>
                <a:extLst>
                  <a:ext uri="{0D108BD9-81ED-4DB2-BD59-A6C34878D82A}">
                    <a16:rowId xmlns:a16="http://schemas.microsoft.com/office/drawing/2014/main" val="1606720159"/>
                  </a:ext>
                </a:extLst>
              </a:tr>
              <a:tr h="649024">
                <a:tc>
                  <a:txBody>
                    <a:bodyPr/>
                    <a:lstStyle/>
                    <a:p>
                      <a:r>
                        <a:rPr lang="sv-SE" sz="2800" dirty="0"/>
                        <a:t>Antal cuper</a:t>
                      </a:r>
                    </a:p>
                  </a:txBody>
                  <a:tcPr/>
                </a:tc>
                <a:tc>
                  <a:txBody>
                    <a:bodyPr/>
                    <a:lstStyle/>
                    <a:p>
                      <a:r>
                        <a:rPr lang="sv-SE" sz="2800" dirty="0"/>
                        <a:t>1 </a:t>
                      </a:r>
                      <a:r>
                        <a:rPr lang="sv-SE" sz="2800" dirty="0" err="1"/>
                        <a:t>st</a:t>
                      </a:r>
                      <a:endParaRPr lang="sv-SE" sz="2800" dirty="0"/>
                    </a:p>
                  </a:txBody>
                  <a:tcPr/>
                </a:tc>
                <a:extLst>
                  <a:ext uri="{0D108BD9-81ED-4DB2-BD59-A6C34878D82A}">
                    <a16:rowId xmlns:a16="http://schemas.microsoft.com/office/drawing/2014/main" val="2437982344"/>
                  </a:ext>
                </a:extLst>
              </a:tr>
              <a:tr h="1131092">
                <a:tc>
                  <a:txBody>
                    <a:bodyPr/>
                    <a:lstStyle/>
                    <a:p>
                      <a:r>
                        <a:rPr lang="sv-SE" sz="2800" dirty="0"/>
                        <a:t>Antal gjorda mål</a:t>
                      </a:r>
                    </a:p>
                  </a:txBody>
                  <a:tcPr/>
                </a:tc>
                <a:tc>
                  <a:txBody>
                    <a:bodyPr/>
                    <a:lstStyle/>
                    <a:p>
                      <a:r>
                        <a:rPr lang="sv-SE" sz="2800" dirty="0"/>
                        <a:t>Hjälp vi har tappat räkningen </a:t>
                      </a:r>
                      <a:r>
                        <a:rPr lang="sv-SE" sz="2800" dirty="0">
                          <a:sym typeface="Wingdings" panose="05000000000000000000" pitchFamily="2" charset="2"/>
                        </a:rPr>
                        <a:t></a:t>
                      </a:r>
                      <a:endParaRPr lang="sv-SE" sz="2800" dirty="0"/>
                    </a:p>
                  </a:txBody>
                  <a:tcPr/>
                </a:tc>
                <a:extLst>
                  <a:ext uri="{0D108BD9-81ED-4DB2-BD59-A6C34878D82A}">
                    <a16:rowId xmlns:a16="http://schemas.microsoft.com/office/drawing/2014/main" val="251226362"/>
                  </a:ext>
                </a:extLst>
              </a:tr>
            </a:tbl>
          </a:graphicData>
        </a:graphic>
      </p:graphicFrame>
      <p:pic>
        <p:nvPicPr>
          <p:cNvPr id="5" name="Bildobjekt 4" descr="En bild som visar boll, fotboll, sportutrustning, Bollsport&#10;&#10;Automatiskt genererad beskrivning">
            <a:extLst>
              <a:ext uri="{FF2B5EF4-FFF2-40B4-BE49-F238E27FC236}">
                <a16:creationId xmlns:a16="http://schemas.microsoft.com/office/drawing/2014/main" id="{BF4C46C7-FFD7-FC0E-8014-CF049FE30E42}"/>
              </a:ext>
            </a:extLst>
          </p:cNvPr>
          <p:cNvPicPr>
            <a:picLocks noChangeAspect="1"/>
          </p:cNvPicPr>
          <p:nvPr/>
        </p:nvPicPr>
        <p:blipFill rotWithShape="1">
          <a:blip r:embed="rId4">
            <a:extLst>
              <a:ext uri="{28A0092B-C50C-407E-A947-70E740481C1C}">
                <a14:useLocalDpi xmlns:a14="http://schemas.microsoft.com/office/drawing/2010/main" val="0"/>
              </a:ext>
            </a:extLst>
          </a:blip>
          <a:srcRect l="1725" r="2332" b="-1"/>
          <a:stretch/>
        </p:blipFill>
        <p:spPr>
          <a:xfrm>
            <a:off x="9837219" y="11"/>
            <a:ext cx="1821381" cy="1815878"/>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28364827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1C5B037E-8EBB-4332-B35B-FB37A9BB34A0}"/>
              </a:ext>
            </a:extLst>
          </p:cNvPr>
          <p:cNvSpPr txBox="1"/>
          <p:nvPr/>
        </p:nvSpPr>
        <p:spPr>
          <a:xfrm>
            <a:off x="6690390" y="399635"/>
            <a:ext cx="3237586" cy="1200329"/>
          </a:xfrm>
          <a:prstGeom prst="rect">
            <a:avLst/>
          </a:prstGeom>
          <a:noFill/>
        </p:spPr>
        <p:txBody>
          <a:bodyPr wrap="square" rtlCol="0">
            <a:spAutoFit/>
          </a:bodyPr>
          <a:lstStyle/>
          <a:p>
            <a:pPr>
              <a:spcBef>
                <a:spcPts val="0"/>
              </a:spcBef>
              <a:spcAft>
                <a:spcPts val="0"/>
              </a:spcAft>
            </a:pPr>
            <a:r>
              <a:rPr lang="sv-SE" sz="24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Vi följer fotbollsförbundets spelarutbildningsplan</a:t>
            </a:r>
          </a:p>
        </p:txBody>
      </p:sp>
      <p:sp>
        <p:nvSpPr>
          <p:cNvPr id="2" name="textruta 1">
            <a:extLst>
              <a:ext uri="{FF2B5EF4-FFF2-40B4-BE49-F238E27FC236}">
                <a16:creationId xmlns:a16="http://schemas.microsoft.com/office/drawing/2014/main" id="{C2DAAB4D-3FFF-4B1E-ADF0-882BA55E75B8}"/>
              </a:ext>
            </a:extLst>
          </p:cNvPr>
          <p:cNvSpPr txBox="1"/>
          <p:nvPr/>
        </p:nvSpPr>
        <p:spPr>
          <a:xfrm>
            <a:off x="1787092" y="379799"/>
            <a:ext cx="9806597" cy="707886"/>
          </a:xfrm>
          <a:prstGeom prst="rect">
            <a:avLst/>
          </a:prstGeom>
          <a:noFill/>
        </p:spPr>
        <p:txBody>
          <a:bodyPr wrap="square" rtlCol="0">
            <a:spAutoFit/>
          </a:bodyPr>
          <a:lstStyle/>
          <a:p>
            <a:r>
              <a:rPr lang="sv-SE" sz="4000" dirty="0">
                <a:solidFill>
                  <a:srgbClr val="C00000"/>
                </a:solidFill>
                <a:latin typeface="Arial   "/>
              </a:rPr>
              <a:t>Träning 2024</a:t>
            </a:r>
          </a:p>
        </p:txBody>
      </p:sp>
      <p:sp>
        <p:nvSpPr>
          <p:cNvPr id="9" name="Rektangel 8">
            <a:extLst>
              <a:ext uri="{FF2B5EF4-FFF2-40B4-BE49-F238E27FC236}">
                <a16:creationId xmlns:a16="http://schemas.microsoft.com/office/drawing/2014/main" id="{EBD206C5-9225-457A-860E-723A325A187E}"/>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Google Shape;100;p1">
            <a:extLst>
              <a:ext uri="{FF2B5EF4-FFF2-40B4-BE49-F238E27FC236}">
                <a16:creationId xmlns:a16="http://schemas.microsoft.com/office/drawing/2014/main" id="{A2B9DA3D-0A66-94A9-6B4C-DBEE112D6A81}"/>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pic>
        <p:nvPicPr>
          <p:cNvPr id="7" name="Bildobjekt 6">
            <a:extLst>
              <a:ext uri="{FF2B5EF4-FFF2-40B4-BE49-F238E27FC236}">
                <a16:creationId xmlns:a16="http://schemas.microsoft.com/office/drawing/2014/main" id="{6AD42146-8F98-1F93-2338-E581CA20CEB7}"/>
              </a:ext>
            </a:extLst>
          </p:cNvPr>
          <p:cNvPicPr>
            <a:picLocks noChangeAspect="1"/>
          </p:cNvPicPr>
          <p:nvPr/>
        </p:nvPicPr>
        <p:blipFill>
          <a:blip r:embed="rId4"/>
          <a:stretch>
            <a:fillRect/>
          </a:stretch>
        </p:blipFill>
        <p:spPr>
          <a:xfrm>
            <a:off x="172649" y="1741762"/>
            <a:ext cx="7650853" cy="1570809"/>
          </a:xfrm>
          <a:prstGeom prst="rect">
            <a:avLst/>
          </a:prstGeom>
        </p:spPr>
      </p:pic>
      <p:pic>
        <p:nvPicPr>
          <p:cNvPr id="10" name="Bildobjekt 9">
            <a:extLst>
              <a:ext uri="{FF2B5EF4-FFF2-40B4-BE49-F238E27FC236}">
                <a16:creationId xmlns:a16="http://schemas.microsoft.com/office/drawing/2014/main" id="{6F3A436A-AADA-002F-F7A5-4D52F258315D}"/>
              </a:ext>
            </a:extLst>
          </p:cNvPr>
          <p:cNvPicPr>
            <a:picLocks noChangeAspect="1"/>
          </p:cNvPicPr>
          <p:nvPr/>
        </p:nvPicPr>
        <p:blipFill>
          <a:blip r:embed="rId5"/>
          <a:stretch>
            <a:fillRect/>
          </a:stretch>
        </p:blipFill>
        <p:spPr>
          <a:xfrm>
            <a:off x="304022" y="3545430"/>
            <a:ext cx="6748419" cy="2508856"/>
          </a:xfrm>
          <a:prstGeom prst="rect">
            <a:avLst/>
          </a:prstGeom>
        </p:spPr>
      </p:pic>
      <p:sp>
        <p:nvSpPr>
          <p:cNvPr id="12" name="Rektangel: rundade hörn 11">
            <a:extLst>
              <a:ext uri="{FF2B5EF4-FFF2-40B4-BE49-F238E27FC236}">
                <a16:creationId xmlns:a16="http://schemas.microsoft.com/office/drawing/2014/main" id="{432C54FE-CCDC-0981-6F2C-E645F326841E}"/>
              </a:ext>
            </a:extLst>
          </p:cNvPr>
          <p:cNvSpPr/>
          <p:nvPr/>
        </p:nvSpPr>
        <p:spPr>
          <a:xfrm>
            <a:off x="1776581" y="2196662"/>
            <a:ext cx="1481625" cy="984470"/>
          </a:xfrm>
          <a:prstGeom prst="roundRect">
            <a:avLst/>
          </a:prstGeom>
          <a:noFill/>
          <a:ln w="63500">
            <a:solidFill>
              <a:schemeClr val="accent5"/>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sv-SE"/>
          </a:p>
        </p:txBody>
      </p:sp>
      <p:sp>
        <p:nvSpPr>
          <p:cNvPr id="13" name="textruta 12">
            <a:extLst>
              <a:ext uri="{FF2B5EF4-FFF2-40B4-BE49-F238E27FC236}">
                <a16:creationId xmlns:a16="http://schemas.microsoft.com/office/drawing/2014/main" id="{17D96DB7-0E13-72BB-2EB2-9ED40C369213}"/>
              </a:ext>
            </a:extLst>
          </p:cNvPr>
          <p:cNvSpPr txBox="1"/>
          <p:nvPr/>
        </p:nvSpPr>
        <p:spPr>
          <a:xfrm>
            <a:off x="8557912" y="1983632"/>
            <a:ext cx="3237586" cy="1200329"/>
          </a:xfrm>
          <a:prstGeom prst="rect">
            <a:avLst/>
          </a:prstGeom>
          <a:noFill/>
        </p:spPr>
        <p:txBody>
          <a:bodyPr wrap="square" rtlCol="0">
            <a:spAutoFit/>
          </a:bodyPr>
          <a:lstStyle/>
          <a:p>
            <a:pPr>
              <a:spcBef>
                <a:spcPts val="0"/>
              </a:spcBef>
              <a:spcAft>
                <a:spcPts val="0"/>
              </a:spcAft>
            </a:pPr>
            <a:r>
              <a:rPr lang="sv-SE" sz="2400" b="0" i="0" dirty="0">
                <a:solidFill>
                  <a:srgbClr val="1F1F1F"/>
                </a:solidFill>
                <a:effectLst/>
                <a:highlight>
                  <a:srgbClr val="FFFFFF"/>
                </a:highlight>
                <a:latin typeface="Stag Sans"/>
              </a:rPr>
              <a:t>I åtta- och nioårsåldern bör spontan och allsidig träning dominera.</a:t>
            </a:r>
            <a:endParaRPr lang="sv-SE" sz="24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endParaRPr>
          </a:p>
        </p:txBody>
      </p:sp>
      <p:pic>
        <p:nvPicPr>
          <p:cNvPr id="15" name="Bildobjekt 14">
            <a:extLst>
              <a:ext uri="{FF2B5EF4-FFF2-40B4-BE49-F238E27FC236}">
                <a16:creationId xmlns:a16="http://schemas.microsoft.com/office/drawing/2014/main" id="{D31278A2-1FEA-9317-A768-12B0BA361E61}"/>
              </a:ext>
            </a:extLst>
          </p:cNvPr>
          <p:cNvPicPr>
            <a:picLocks noChangeAspect="1"/>
          </p:cNvPicPr>
          <p:nvPr/>
        </p:nvPicPr>
        <p:blipFill>
          <a:blip r:embed="rId6"/>
          <a:stretch>
            <a:fillRect/>
          </a:stretch>
        </p:blipFill>
        <p:spPr>
          <a:xfrm>
            <a:off x="7827420" y="3545430"/>
            <a:ext cx="4201111" cy="2029108"/>
          </a:xfrm>
          <a:prstGeom prst="rect">
            <a:avLst/>
          </a:prstGeom>
        </p:spPr>
      </p:pic>
      <p:sp>
        <p:nvSpPr>
          <p:cNvPr id="17" name="textruta 16">
            <a:extLst>
              <a:ext uri="{FF2B5EF4-FFF2-40B4-BE49-F238E27FC236}">
                <a16:creationId xmlns:a16="http://schemas.microsoft.com/office/drawing/2014/main" id="{6BFF5622-9AB7-08C9-91B8-EB8DFC9DEE1B}"/>
              </a:ext>
            </a:extLst>
          </p:cNvPr>
          <p:cNvSpPr txBox="1"/>
          <p:nvPr/>
        </p:nvSpPr>
        <p:spPr>
          <a:xfrm>
            <a:off x="167387" y="6397659"/>
            <a:ext cx="6990158" cy="646331"/>
          </a:xfrm>
          <a:prstGeom prst="rect">
            <a:avLst/>
          </a:prstGeom>
          <a:noFill/>
        </p:spPr>
        <p:txBody>
          <a:bodyPr wrap="square">
            <a:spAutoFit/>
          </a:bodyPr>
          <a:lstStyle/>
          <a:p>
            <a:r>
              <a:rPr lang="sv-SE" dirty="0">
                <a:hlinkClick r:id="rId7"/>
              </a:rPr>
              <a:t>https://utbildning.sisuforlag.se/fotboll/tranare/tranarutbildning/fsll/</a:t>
            </a:r>
            <a:endParaRPr lang="sv-SE" dirty="0"/>
          </a:p>
          <a:p>
            <a:endParaRPr lang="sv-SE" dirty="0"/>
          </a:p>
        </p:txBody>
      </p:sp>
      <p:pic>
        <p:nvPicPr>
          <p:cNvPr id="6" name="Bildobjekt 5">
            <a:extLst>
              <a:ext uri="{FF2B5EF4-FFF2-40B4-BE49-F238E27FC236}">
                <a16:creationId xmlns:a16="http://schemas.microsoft.com/office/drawing/2014/main" id="{2675FA98-FFE1-8320-9323-DAD49F4A2789}"/>
              </a:ext>
            </a:extLst>
          </p:cNvPr>
          <p:cNvPicPr>
            <a:picLocks noChangeAspect="1"/>
          </p:cNvPicPr>
          <p:nvPr/>
        </p:nvPicPr>
        <p:blipFill>
          <a:blip r:embed="rId8"/>
          <a:stretch>
            <a:fillRect/>
          </a:stretch>
        </p:blipFill>
        <p:spPr>
          <a:xfrm>
            <a:off x="7045522" y="5526139"/>
            <a:ext cx="1111890" cy="1266881"/>
          </a:xfrm>
          <a:prstGeom prst="rect">
            <a:avLst/>
          </a:prstGeom>
        </p:spPr>
      </p:pic>
    </p:spTree>
    <p:extLst>
      <p:ext uri="{BB962C8B-B14F-4D97-AF65-F5344CB8AC3E}">
        <p14:creationId xmlns:p14="http://schemas.microsoft.com/office/powerpoint/2010/main" val="281268034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1C5B037E-8EBB-4332-B35B-FB37A9BB34A0}"/>
              </a:ext>
            </a:extLst>
          </p:cNvPr>
          <p:cNvSpPr txBox="1"/>
          <p:nvPr/>
        </p:nvSpPr>
        <p:spPr>
          <a:xfrm>
            <a:off x="1301260" y="1847488"/>
            <a:ext cx="6077002" cy="707886"/>
          </a:xfrm>
          <a:prstGeom prst="rect">
            <a:avLst/>
          </a:prstGeom>
          <a:noFill/>
        </p:spPr>
        <p:txBody>
          <a:bodyPr wrap="square" rtlCol="0">
            <a:spAutoFit/>
          </a:bodyPr>
          <a:lstStyle/>
          <a:p>
            <a:pPr>
              <a:spcBef>
                <a:spcPts val="0"/>
              </a:spcBef>
              <a:spcAft>
                <a:spcPts val="0"/>
              </a:spcAft>
            </a:pPr>
            <a:r>
              <a:rPr lang="sv-SE" sz="40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Vad har vi tränat på?</a:t>
            </a:r>
          </a:p>
        </p:txBody>
      </p:sp>
      <p:sp>
        <p:nvSpPr>
          <p:cNvPr id="2" name="textruta 1">
            <a:extLst>
              <a:ext uri="{FF2B5EF4-FFF2-40B4-BE49-F238E27FC236}">
                <a16:creationId xmlns:a16="http://schemas.microsoft.com/office/drawing/2014/main" id="{C2DAAB4D-3FFF-4B1E-ADF0-882BA55E75B8}"/>
              </a:ext>
            </a:extLst>
          </p:cNvPr>
          <p:cNvSpPr txBox="1"/>
          <p:nvPr/>
        </p:nvSpPr>
        <p:spPr>
          <a:xfrm>
            <a:off x="1734586" y="875244"/>
            <a:ext cx="9806597" cy="707886"/>
          </a:xfrm>
          <a:prstGeom prst="rect">
            <a:avLst/>
          </a:prstGeom>
          <a:noFill/>
        </p:spPr>
        <p:txBody>
          <a:bodyPr wrap="square" rtlCol="0">
            <a:spAutoFit/>
          </a:bodyPr>
          <a:lstStyle/>
          <a:p>
            <a:r>
              <a:rPr lang="sv-SE" sz="4000" dirty="0">
                <a:solidFill>
                  <a:srgbClr val="C00000"/>
                </a:solidFill>
                <a:latin typeface="Arial   "/>
              </a:rPr>
              <a:t>Träning 2024</a:t>
            </a:r>
          </a:p>
        </p:txBody>
      </p:sp>
      <p:sp>
        <p:nvSpPr>
          <p:cNvPr id="9" name="Rektangel 8">
            <a:extLst>
              <a:ext uri="{FF2B5EF4-FFF2-40B4-BE49-F238E27FC236}">
                <a16:creationId xmlns:a16="http://schemas.microsoft.com/office/drawing/2014/main" id="{EBD206C5-9225-457A-860E-723A325A187E}"/>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Google Shape;100;p1">
            <a:extLst>
              <a:ext uri="{FF2B5EF4-FFF2-40B4-BE49-F238E27FC236}">
                <a16:creationId xmlns:a16="http://schemas.microsoft.com/office/drawing/2014/main" id="{A2B9DA3D-0A66-94A9-6B4C-DBEE112D6A81}"/>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sp>
        <p:nvSpPr>
          <p:cNvPr id="6" name="textruta 5">
            <a:extLst>
              <a:ext uri="{FF2B5EF4-FFF2-40B4-BE49-F238E27FC236}">
                <a16:creationId xmlns:a16="http://schemas.microsoft.com/office/drawing/2014/main" id="{89F31E4D-D515-7952-5C8A-E43D8EC40FC4}"/>
              </a:ext>
            </a:extLst>
          </p:cNvPr>
          <p:cNvSpPr txBox="1"/>
          <p:nvPr/>
        </p:nvSpPr>
        <p:spPr>
          <a:xfrm>
            <a:off x="1062578" y="2992491"/>
            <a:ext cx="3372788" cy="3539430"/>
          </a:xfrm>
          <a:prstGeom prst="rect">
            <a:avLst/>
          </a:prstGeom>
          <a:noFill/>
        </p:spPr>
        <p:txBody>
          <a:bodyPr wrap="square" rtlCol="0">
            <a:spAutoFit/>
          </a:bodyPr>
          <a:lstStyle/>
          <a:p>
            <a:pPr algn="l"/>
            <a:r>
              <a:rPr lang="sv-SE" sz="2800" b="1" i="0" dirty="0">
                <a:solidFill>
                  <a:srgbClr val="1F1F1F"/>
                </a:solidFill>
                <a:effectLst/>
                <a:highlight>
                  <a:srgbClr val="FFFFFF"/>
                </a:highlight>
                <a:latin typeface="inherit"/>
              </a:rPr>
              <a:t>Anfallsspel:</a:t>
            </a:r>
          </a:p>
          <a:p>
            <a:pPr marL="457200" indent="-457200" algn="l">
              <a:buFont typeface="Wingdings" panose="05000000000000000000" pitchFamily="2" charset="2"/>
              <a:buChar char="ü"/>
            </a:pPr>
            <a:r>
              <a:rPr lang="sv-SE" sz="2800" b="0" i="0" dirty="0">
                <a:solidFill>
                  <a:srgbClr val="1F1F1F"/>
                </a:solidFill>
                <a:effectLst/>
                <a:highlight>
                  <a:srgbClr val="FFFFFF"/>
                </a:highlight>
                <a:latin typeface="inherit"/>
              </a:rPr>
              <a:t>driva</a:t>
            </a:r>
            <a:endParaRPr lang="sv-SE" sz="2800" b="1" i="0" dirty="0">
              <a:solidFill>
                <a:srgbClr val="1F1F1F"/>
              </a:solidFill>
              <a:effectLst/>
              <a:highlight>
                <a:srgbClr val="FFFFFF"/>
              </a:highlight>
              <a:latin typeface="Stag Sans"/>
            </a:endParaRPr>
          </a:p>
          <a:p>
            <a:pPr marL="457200" indent="-457200" algn="l">
              <a:buFont typeface="Wingdings" panose="05000000000000000000" pitchFamily="2" charset="2"/>
              <a:buChar char="ü"/>
            </a:pPr>
            <a:r>
              <a:rPr lang="sv-SE" sz="2800" b="0" i="0" dirty="0">
                <a:solidFill>
                  <a:srgbClr val="1F1F1F"/>
                </a:solidFill>
                <a:effectLst/>
                <a:highlight>
                  <a:srgbClr val="FFFFFF"/>
                </a:highlight>
                <a:latin typeface="inherit"/>
              </a:rPr>
              <a:t>vända</a:t>
            </a:r>
            <a:endParaRPr lang="sv-SE" sz="2800" b="1" i="0" dirty="0">
              <a:solidFill>
                <a:srgbClr val="1F1F1F"/>
              </a:solidFill>
              <a:effectLst/>
              <a:highlight>
                <a:srgbClr val="FFFFFF"/>
              </a:highlight>
              <a:latin typeface="Stag Sans"/>
            </a:endParaRPr>
          </a:p>
          <a:p>
            <a:pPr marL="457200" indent="-457200" algn="l">
              <a:buFont typeface="Wingdings" panose="05000000000000000000" pitchFamily="2" charset="2"/>
              <a:buChar char="ü"/>
            </a:pPr>
            <a:r>
              <a:rPr lang="sv-SE" sz="2800" b="0" i="0" dirty="0">
                <a:solidFill>
                  <a:srgbClr val="1F1F1F"/>
                </a:solidFill>
                <a:effectLst/>
                <a:highlight>
                  <a:srgbClr val="FFFFFF"/>
                </a:highlight>
                <a:latin typeface="inherit"/>
              </a:rPr>
              <a:t>skjuta</a:t>
            </a:r>
            <a:endParaRPr lang="sv-SE" sz="2800" b="1" i="0" dirty="0">
              <a:solidFill>
                <a:srgbClr val="1F1F1F"/>
              </a:solidFill>
              <a:effectLst/>
              <a:highlight>
                <a:srgbClr val="FFFFFF"/>
              </a:highlight>
              <a:latin typeface="Stag Sans"/>
            </a:endParaRPr>
          </a:p>
          <a:p>
            <a:pPr marL="457200" indent="-457200" algn="l">
              <a:buFont typeface="Wingdings" panose="05000000000000000000" pitchFamily="2" charset="2"/>
              <a:buChar char="ü"/>
            </a:pPr>
            <a:r>
              <a:rPr lang="sv-SE" sz="2800" b="0" i="0" dirty="0">
                <a:solidFill>
                  <a:srgbClr val="1F1F1F"/>
                </a:solidFill>
                <a:effectLst/>
                <a:highlight>
                  <a:srgbClr val="FFFFFF"/>
                </a:highlight>
                <a:latin typeface="inherit"/>
              </a:rPr>
              <a:t>passa</a:t>
            </a:r>
            <a:endParaRPr lang="sv-SE" sz="2800" b="1" i="0" dirty="0">
              <a:solidFill>
                <a:srgbClr val="1F1F1F"/>
              </a:solidFill>
              <a:effectLst/>
              <a:highlight>
                <a:srgbClr val="FFFFFF"/>
              </a:highlight>
              <a:latin typeface="Stag Sans"/>
            </a:endParaRPr>
          </a:p>
          <a:p>
            <a:pPr marL="457200" indent="-457200" algn="l">
              <a:buFont typeface="Wingdings" panose="05000000000000000000" pitchFamily="2" charset="2"/>
              <a:buChar char="ü"/>
            </a:pPr>
            <a:r>
              <a:rPr lang="sv-SE" sz="2800" b="0" i="0" dirty="0">
                <a:solidFill>
                  <a:srgbClr val="1F1F1F"/>
                </a:solidFill>
                <a:effectLst/>
                <a:highlight>
                  <a:srgbClr val="FFFFFF"/>
                </a:highlight>
                <a:latin typeface="inherit"/>
              </a:rPr>
              <a:t>ta emot bollen</a:t>
            </a:r>
            <a:endParaRPr lang="sv-SE" sz="2800" b="1" i="0" dirty="0">
              <a:solidFill>
                <a:srgbClr val="1F1F1F"/>
              </a:solidFill>
              <a:effectLst/>
              <a:highlight>
                <a:srgbClr val="FFFFFF"/>
              </a:highlight>
              <a:latin typeface="Stag Sans"/>
            </a:endParaRPr>
          </a:p>
          <a:p>
            <a:pPr marL="457200" indent="-457200" algn="l">
              <a:buFont typeface="Wingdings" panose="05000000000000000000" pitchFamily="2" charset="2"/>
              <a:buChar char="ü"/>
            </a:pPr>
            <a:r>
              <a:rPr lang="sv-SE" sz="2800" b="0" i="0" dirty="0">
                <a:solidFill>
                  <a:srgbClr val="1F1F1F"/>
                </a:solidFill>
                <a:effectLst/>
                <a:highlight>
                  <a:srgbClr val="FFFFFF"/>
                </a:highlight>
                <a:latin typeface="inherit"/>
              </a:rPr>
              <a:t>utmana, finta och dribbla.</a:t>
            </a:r>
            <a:endParaRPr lang="sv-SE" sz="2800" b="1" i="0" dirty="0">
              <a:solidFill>
                <a:srgbClr val="1F1F1F"/>
              </a:solidFill>
              <a:effectLst/>
              <a:highlight>
                <a:srgbClr val="FFFFFF"/>
              </a:highlight>
              <a:latin typeface="Stag Sans"/>
            </a:endParaRPr>
          </a:p>
        </p:txBody>
      </p:sp>
      <p:sp>
        <p:nvSpPr>
          <p:cNvPr id="3" name="textruta 2">
            <a:extLst>
              <a:ext uri="{FF2B5EF4-FFF2-40B4-BE49-F238E27FC236}">
                <a16:creationId xmlns:a16="http://schemas.microsoft.com/office/drawing/2014/main" id="{55D92267-3457-4B7C-7507-514F8330EEB2}"/>
              </a:ext>
            </a:extLst>
          </p:cNvPr>
          <p:cNvSpPr txBox="1"/>
          <p:nvPr/>
        </p:nvSpPr>
        <p:spPr>
          <a:xfrm>
            <a:off x="4684187" y="2992491"/>
            <a:ext cx="2725606" cy="1815882"/>
          </a:xfrm>
          <a:prstGeom prst="rect">
            <a:avLst/>
          </a:prstGeom>
          <a:noFill/>
        </p:spPr>
        <p:txBody>
          <a:bodyPr wrap="square" rtlCol="0">
            <a:spAutoFit/>
          </a:bodyPr>
          <a:lstStyle/>
          <a:p>
            <a:pPr algn="l"/>
            <a:r>
              <a:rPr lang="sv-SE" sz="2800" b="1" i="0" dirty="0">
                <a:solidFill>
                  <a:srgbClr val="1F1F1F"/>
                </a:solidFill>
                <a:effectLst/>
                <a:highlight>
                  <a:srgbClr val="FFFFFF"/>
                </a:highlight>
                <a:latin typeface="inherit"/>
              </a:rPr>
              <a:t>Försvarsspel:</a:t>
            </a:r>
          </a:p>
          <a:p>
            <a:pPr marL="457200" indent="-457200" algn="l">
              <a:buFont typeface="Wingdings" panose="05000000000000000000" pitchFamily="2" charset="2"/>
              <a:buChar char="ü"/>
            </a:pPr>
            <a:r>
              <a:rPr lang="sv-SE" sz="2800" b="0" i="0" dirty="0">
                <a:solidFill>
                  <a:srgbClr val="1F1F1F"/>
                </a:solidFill>
                <a:effectLst/>
                <a:highlight>
                  <a:srgbClr val="FFFFFF"/>
                </a:highlight>
                <a:latin typeface="inherit"/>
              </a:rPr>
              <a:t>bryta</a:t>
            </a:r>
          </a:p>
          <a:p>
            <a:pPr marL="457200" indent="-457200" algn="l">
              <a:buFont typeface="Wingdings" panose="05000000000000000000" pitchFamily="2" charset="2"/>
              <a:buChar char="ü"/>
            </a:pPr>
            <a:r>
              <a:rPr lang="sv-SE" sz="2800" b="0" i="0" dirty="0">
                <a:solidFill>
                  <a:srgbClr val="1F1F1F"/>
                </a:solidFill>
                <a:effectLst/>
                <a:highlight>
                  <a:srgbClr val="FFFFFF"/>
                </a:highlight>
                <a:latin typeface="inherit"/>
              </a:rPr>
              <a:t>pressa</a:t>
            </a:r>
          </a:p>
          <a:p>
            <a:pPr marL="457200" indent="-457200" algn="l">
              <a:buFont typeface="Wingdings" panose="05000000000000000000" pitchFamily="2" charset="2"/>
              <a:buChar char="ü"/>
            </a:pPr>
            <a:r>
              <a:rPr lang="sv-SE" sz="2800" b="0" i="0" dirty="0">
                <a:solidFill>
                  <a:srgbClr val="1F1F1F"/>
                </a:solidFill>
                <a:effectLst/>
                <a:highlight>
                  <a:srgbClr val="FFFFFF"/>
                </a:highlight>
                <a:latin typeface="inherit"/>
              </a:rPr>
              <a:t>markera</a:t>
            </a:r>
            <a:endParaRPr lang="sv-SE" sz="2800" b="1" i="0" dirty="0">
              <a:solidFill>
                <a:srgbClr val="1F1F1F"/>
              </a:solidFill>
              <a:effectLst/>
              <a:highlight>
                <a:srgbClr val="FFFFFF"/>
              </a:highlight>
              <a:latin typeface="Stag Sans"/>
            </a:endParaRPr>
          </a:p>
        </p:txBody>
      </p:sp>
      <p:sp>
        <p:nvSpPr>
          <p:cNvPr id="7" name="textruta 6">
            <a:extLst>
              <a:ext uri="{FF2B5EF4-FFF2-40B4-BE49-F238E27FC236}">
                <a16:creationId xmlns:a16="http://schemas.microsoft.com/office/drawing/2014/main" id="{47F90098-3859-C76D-2793-DAC32E305B86}"/>
              </a:ext>
            </a:extLst>
          </p:cNvPr>
          <p:cNvSpPr txBox="1"/>
          <p:nvPr/>
        </p:nvSpPr>
        <p:spPr>
          <a:xfrm>
            <a:off x="7916118" y="2992491"/>
            <a:ext cx="2725606" cy="2246769"/>
          </a:xfrm>
          <a:prstGeom prst="rect">
            <a:avLst/>
          </a:prstGeom>
          <a:noFill/>
        </p:spPr>
        <p:txBody>
          <a:bodyPr wrap="square" rtlCol="0">
            <a:spAutoFit/>
          </a:bodyPr>
          <a:lstStyle/>
          <a:p>
            <a:pPr algn="l"/>
            <a:r>
              <a:rPr lang="sv-SE" sz="2800" b="1" i="0" dirty="0">
                <a:solidFill>
                  <a:srgbClr val="1F1F1F"/>
                </a:solidFill>
                <a:effectLst/>
                <a:highlight>
                  <a:srgbClr val="FFFFFF"/>
                </a:highlight>
                <a:latin typeface="inherit"/>
              </a:rPr>
              <a:t>Målvaktsspel:</a:t>
            </a:r>
          </a:p>
          <a:p>
            <a:pPr marL="457200" indent="-457200" algn="l">
              <a:buFont typeface="Wingdings" panose="05000000000000000000" pitchFamily="2" charset="2"/>
              <a:buChar char="ü"/>
            </a:pPr>
            <a:r>
              <a:rPr lang="sv-SE" sz="2800" b="0" i="0" dirty="0">
                <a:solidFill>
                  <a:srgbClr val="1F1F1F"/>
                </a:solidFill>
                <a:effectLst/>
                <a:highlight>
                  <a:srgbClr val="FFFFFF"/>
                </a:highlight>
                <a:latin typeface="inherit"/>
              </a:rPr>
              <a:t>rulla bollen</a:t>
            </a:r>
          </a:p>
          <a:p>
            <a:pPr marL="457200" indent="-457200" algn="l">
              <a:buFont typeface="Wingdings" panose="05000000000000000000" pitchFamily="2" charset="2"/>
              <a:buChar char="ü"/>
            </a:pPr>
            <a:r>
              <a:rPr lang="sv-SE" sz="2800" b="0" i="0" dirty="0">
                <a:solidFill>
                  <a:srgbClr val="1F1F1F"/>
                </a:solidFill>
                <a:effectLst/>
                <a:highlight>
                  <a:srgbClr val="FFFFFF"/>
                </a:highlight>
                <a:latin typeface="inherit"/>
              </a:rPr>
              <a:t>kasta bollen</a:t>
            </a:r>
          </a:p>
          <a:p>
            <a:pPr marL="457200" indent="-457200" algn="l">
              <a:buFont typeface="Wingdings" panose="05000000000000000000" pitchFamily="2" charset="2"/>
              <a:buChar char="ü"/>
            </a:pPr>
            <a:r>
              <a:rPr lang="sv-SE" sz="2800" i="0" dirty="0">
                <a:solidFill>
                  <a:srgbClr val="1F1F1F"/>
                </a:solidFill>
                <a:effectLst/>
                <a:highlight>
                  <a:srgbClr val="FFFFFF"/>
                </a:highlight>
                <a:latin typeface="Stag Sans"/>
              </a:rPr>
              <a:t>fånga </a:t>
            </a:r>
          </a:p>
          <a:p>
            <a:pPr marL="457200" indent="-457200" algn="l">
              <a:buFont typeface="Wingdings" panose="05000000000000000000" pitchFamily="2" charset="2"/>
              <a:buChar char="ü"/>
            </a:pPr>
            <a:r>
              <a:rPr lang="sv-SE" sz="2800" i="0" dirty="0">
                <a:solidFill>
                  <a:srgbClr val="1F1F1F"/>
                </a:solidFill>
                <a:effectLst/>
                <a:highlight>
                  <a:srgbClr val="FFFFFF"/>
                </a:highlight>
                <a:latin typeface="Stag Sans"/>
              </a:rPr>
              <a:t>kasta sig.</a:t>
            </a:r>
          </a:p>
        </p:txBody>
      </p:sp>
    </p:spTree>
    <p:extLst>
      <p:ext uri="{BB962C8B-B14F-4D97-AF65-F5344CB8AC3E}">
        <p14:creationId xmlns:p14="http://schemas.microsoft.com/office/powerpoint/2010/main" val="358855378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down)">
                                      <p:cBhvr>
                                        <p:cTn id="7" dur="500"/>
                                        <p:tgtEl>
                                          <p:spTgt spid="6"/>
                                        </p:tgtEl>
                                      </p:cBhvr>
                                    </p:animEffect>
                                  </p:childTnLst>
                                </p:cTn>
                              </p:par>
                              <p:par>
                                <p:cTn id="8" presetID="22" presetClass="entr" presetSubtype="4"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down)">
                                      <p:cBhvr>
                                        <p:cTn id="10" dur="500"/>
                                        <p:tgtEl>
                                          <p:spTgt spid="3"/>
                                        </p:tgtEl>
                                      </p:cBhvr>
                                    </p:animEffect>
                                  </p:childTnLst>
                                </p:cTn>
                              </p:par>
                              <p:par>
                                <p:cTn id="11" presetID="22" presetClass="entr" presetSubtype="4" fill="hold" grpId="0" nodeType="withEffect">
                                  <p:stCondLst>
                                    <p:cond delay="0"/>
                                  </p:stCondLst>
                                  <p:childTnLst>
                                    <p:set>
                                      <p:cBhvr>
                                        <p:cTn id="12" dur="1" fill="hold">
                                          <p:stCondLst>
                                            <p:cond delay="0"/>
                                          </p:stCondLst>
                                        </p:cTn>
                                        <p:tgtEl>
                                          <p:spTgt spid="7"/>
                                        </p:tgtEl>
                                        <p:attrNameLst>
                                          <p:attrName>style.visibility</p:attrName>
                                        </p:attrNameLst>
                                      </p:cBhvr>
                                      <p:to>
                                        <p:strVal val="visible"/>
                                      </p:to>
                                    </p:set>
                                    <p:animEffect transition="in" filter="wipe(down)">
                                      <p:cBhvr>
                                        <p:cTn id="13"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3" grpId="0"/>
      <p:bldP spid="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Bildobjekt 10" descr="En bild som visar utomhus, gräs, himmel, person&#10;&#10;Automatiskt genererad beskrivning">
            <a:extLst>
              <a:ext uri="{FF2B5EF4-FFF2-40B4-BE49-F238E27FC236}">
                <a16:creationId xmlns:a16="http://schemas.microsoft.com/office/drawing/2014/main" id="{7D2D6954-E6CA-C4FD-5689-AB1EB345BD2E}"/>
              </a:ext>
            </a:extLst>
          </p:cNvPr>
          <p:cNvPicPr>
            <a:picLocks noChangeAspect="1"/>
          </p:cNvPicPr>
          <p:nvPr/>
        </p:nvPicPr>
        <p:blipFill rotWithShape="1">
          <a:blip r:embed="rId3">
            <a:extLst>
              <a:ext uri="{28A0092B-C50C-407E-A947-70E740481C1C}">
                <a14:useLocalDpi xmlns:a14="http://schemas.microsoft.com/office/drawing/2010/main" val="0"/>
              </a:ext>
            </a:extLst>
          </a:blip>
          <a:srcRect l="12066" t="-30192" r="10348" b="30728"/>
          <a:stretch/>
        </p:blipFill>
        <p:spPr>
          <a:xfrm>
            <a:off x="241083" y="-178083"/>
            <a:ext cx="7094483" cy="6821214"/>
          </a:xfrm>
          <a:prstGeom prst="rect">
            <a:avLst/>
          </a:prstGeom>
        </p:spPr>
      </p:pic>
      <p:sp>
        <p:nvSpPr>
          <p:cNvPr id="5" name="textruta 4">
            <a:extLst>
              <a:ext uri="{FF2B5EF4-FFF2-40B4-BE49-F238E27FC236}">
                <a16:creationId xmlns:a16="http://schemas.microsoft.com/office/drawing/2014/main" id="{1C5B037E-8EBB-4332-B35B-FB37A9BB34A0}"/>
              </a:ext>
            </a:extLst>
          </p:cNvPr>
          <p:cNvSpPr txBox="1"/>
          <p:nvPr/>
        </p:nvSpPr>
        <p:spPr>
          <a:xfrm>
            <a:off x="7492498" y="1909085"/>
            <a:ext cx="4579759" cy="1938992"/>
          </a:xfrm>
          <a:prstGeom prst="rect">
            <a:avLst/>
          </a:prstGeom>
          <a:noFill/>
        </p:spPr>
        <p:txBody>
          <a:bodyPr wrap="square" rtlCol="0">
            <a:spAutoFit/>
          </a:bodyPr>
          <a:lstStyle/>
          <a:p>
            <a:pPr>
              <a:spcBef>
                <a:spcPts val="0"/>
              </a:spcBef>
              <a:spcAft>
                <a:spcPts val="0"/>
              </a:spcAft>
            </a:pPr>
            <a:r>
              <a:rPr lang="sv-SE" sz="40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Hoppas ni tycker det  har varit lika kul som vi tycker.</a:t>
            </a:r>
          </a:p>
        </p:txBody>
      </p:sp>
      <p:sp>
        <p:nvSpPr>
          <p:cNvPr id="2" name="textruta 1">
            <a:extLst>
              <a:ext uri="{FF2B5EF4-FFF2-40B4-BE49-F238E27FC236}">
                <a16:creationId xmlns:a16="http://schemas.microsoft.com/office/drawing/2014/main" id="{C2DAAB4D-3FFF-4B1E-ADF0-882BA55E75B8}"/>
              </a:ext>
            </a:extLst>
          </p:cNvPr>
          <p:cNvSpPr txBox="1"/>
          <p:nvPr/>
        </p:nvSpPr>
        <p:spPr>
          <a:xfrm>
            <a:off x="1734586" y="875244"/>
            <a:ext cx="9806597" cy="707886"/>
          </a:xfrm>
          <a:prstGeom prst="rect">
            <a:avLst/>
          </a:prstGeom>
          <a:noFill/>
        </p:spPr>
        <p:txBody>
          <a:bodyPr wrap="square" rtlCol="0">
            <a:spAutoFit/>
          </a:bodyPr>
          <a:lstStyle/>
          <a:p>
            <a:r>
              <a:rPr lang="sv-SE" sz="4000" dirty="0">
                <a:solidFill>
                  <a:srgbClr val="C00000"/>
                </a:solidFill>
                <a:latin typeface="Arial   "/>
              </a:rPr>
              <a:t>Tack för det här fotbollsåret!</a:t>
            </a:r>
          </a:p>
        </p:txBody>
      </p:sp>
      <p:sp>
        <p:nvSpPr>
          <p:cNvPr id="9" name="Rektangel 8">
            <a:extLst>
              <a:ext uri="{FF2B5EF4-FFF2-40B4-BE49-F238E27FC236}">
                <a16:creationId xmlns:a16="http://schemas.microsoft.com/office/drawing/2014/main" id="{EBD206C5-9225-457A-860E-723A325A187E}"/>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Google Shape;100;p1">
            <a:extLst>
              <a:ext uri="{FF2B5EF4-FFF2-40B4-BE49-F238E27FC236}">
                <a16:creationId xmlns:a16="http://schemas.microsoft.com/office/drawing/2014/main" id="{A2B9DA3D-0A66-94A9-6B4C-DBEE112D6A81}"/>
              </a:ext>
            </a:extLst>
          </p:cNvPr>
          <p:cNvPicPr preferRelativeResize="0"/>
          <p:nvPr/>
        </p:nvPicPr>
        <p:blipFill rotWithShape="1">
          <a:blip r:embed="rId4">
            <a:alphaModFix/>
          </a:blip>
          <a:srcRect/>
          <a:stretch/>
        </p:blipFill>
        <p:spPr>
          <a:xfrm>
            <a:off x="84151" y="214869"/>
            <a:ext cx="1451393" cy="1037746"/>
          </a:xfrm>
          <a:prstGeom prst="rect">
            <a:avLst/>
          </a:prstGeom>
          <a:noFill/>
          <a:ln>
            <a:noFill/>
          </a:ln>
        </p:spPr>
      </p:pic>
      <p:sp>
        <p:nvSpPr>
          <p:cNvPr id="8" name="textruta 7">
            <a:extLst>
              <a:ext uri="{FF2B5EF4-FFF2-40B4-BE49-F238E27FC236}">
                <a16:creationId xmlns:a16="http://schemas.microsoft.com/office/drawing/2014/main" id="{33F5F940-5082-35AF-749C-5BFA89A7FCD4}"/>
              </a:ext>
            </a:extLst>
          </p:cNvPr>
          <p:cNvSpPr txBox="1"/>
          <p:nvPr/>
        </p:nvSpPr>
        <p:spPr>
          <a:xfrm>
            <a:off x="7492498" y="4552437"/>
            <a:ext cx="5178021" cy="707886"/>
          </a:xfrm>
          <a:prstGeom prst="rect">
            <a:avLst/>
          </a:prstGeom>
          <a:noFill/>
        </p:spPr>
        <p:txBody>
          <a:bodyPr wrap="square" rtlCol="0">
            <a:spAutoFit/>
          </a:bodyPr>
          <a:lstStyle/>
          <a:p>
            <a:pPr>
              <a:spcBef>
                <a:spcPts val="0"/>
              </a:spcBef>
              <a:spcAft>
                <a:spcPts val="0"/>
              </a:spcAft>
            </a:pPr>
            <a:r>
              <a:rPr lang="sv-SE" sz="40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Vi ses igen nästa år!</a:t>
            </a:r>
          </a:p>
        </p:txBody>
      </p:sp>
    </p:spTree>
    <p:extLst>
      <p:ext uri="{BB962C8B-B14F-4D97-AF65-F5344CB8AC3E}">
        <p14:creationId xmlns:p14="http://schemas.microsoft.com/office/powerpoint/2010/main" val="95750895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19"/>
        <p:cNvGrpSpPr/>
        <p:nvPr/>
      </p:nvGrpSpPr>
      <p:grpSpPr>
        <a:xfrm>
          <a:off x="0" y="0"/>
          <a:ext cx="0" cy="0"/>
          <a:chOff x="0" y="0"/>
          <a:chExt cx="0" cy="0"/>
        </a:xfrm>
      </p:grpSpPr>
      <p:sp>
        <p:nvSpPr>
          <p:cNvPr id="121" name="Google Shape;121;p4"/>
          <p:cNvSpPr txBox="1"/>
          <p:nvPr/>
        </p:nvSpPr>
        <p:spPr>
          <a:xfrm>
            <a:off x="820357" y="1775198"/>
            <a:ext cx="5205663" cy="3627120"/>
          </a:xfrm>
          <a:prstGeom prst="rect">
            <a:avLst/>
          </a:prstGeom>
        </p:spPr>
        <p:txBody>
          <a:bodyPr spcFirstLastPara="1" vert="horz" lIns="91440" tIns="45720" rIns="91440" bIns="45720" rtlCol="0" anchor="b" anchorCtr="0">
            <a:normAutofit lnSpcReduction="10000"/>
          </a:bodyPr>
          <a:lstStyle/>
          <a:p>
            <a:pPr marL="0" marR="0" lvl="0" indent="0">
              <a:lnSpc>
                <a:spcPct val="90000"/>
              </a:lnSpc>
              <a:spcBef>
                <a:spcPct val="0"/>
              </a:spcBef>
              <a:spcAft>
                <a:spcPts val="600"/>
              </a:spcAft>
            </a:pPr>
            <a:r>
              <a:rPr lang="en-US" sz="5400" dirty="0" err="1">
                <a:latin typeface="+mj-lt"/>
                <a:ea typeface="+mj-ea"/>
                <a:cs typeface="+mj-cs"/>
                <a:sym typeface="Calibri"/>
              </a:rPr>
              <a:t>På</a:t>
            </a:r>
            <a:r>
              <a:rPr lang="en-US" sz="5400" dirty="0">
                <a:latin typeface="+mj-lt"/>
                <a:ea typeface="+mj-ea"/>
                <a:cs typeface="+mj-cs"/>
                <a:sym typeface="Calibri"/>
              </a:rPr>
              <a:t> </a:t>
            </a:r>
            <a:r>
              <a:rPr lang="en-US" sz="5400" dirty="0" err="1">
                <a:latin typeface="+mj-lt"/>
                <a:ea typeface="+mj-ea"/>
                <a:cs typeface="+mj-cs"/>
                <a:sym typeface="Calibri"/>
              </a:rPr>
              <a:t>följande</a:t>
            </a:r>
            <a:r>
              <a:rPr lang="en-US" sz="5400" dirty="0">
                <a:latin typeface="+mj-lt"/>
                <a:ea typeface="+mj-ea"/>
                <a:cs typeface="+mj-cs"/>
                <a:sym typeface="Calibri"/>
              </a:rPr>
              <a:t> </a:t>
            </a:r>
            <a:r>
              <a:rPr lang="en-US" sz="5400" dirty="0" err="1">
                <a:latin typeface="+mj-lt"/>
                <a:ea typeface="+mj-ea"/>
                <a:cs typeface="+mj-cs"/>
                <a:sym typeface="Calibri"/>
              </a:rPr>
              <a:t>sidor</a:t>
            </a:r>
            <a:r>
              <a:rPr lang="en-US" sz="5400" dirty="0">
                <a:latin typeface="+mj-lt"/>
                <a:ea typeface="+mj-ea"/>
                <a:cs typeface="+mj-cs"/>
                <a:sym typeface="Calibri"/>
              </a:rPr>
              <a:t> </a:t>
            </a:r>
            <a:r>
              <a:rPr lang="en-US" sz="5400" dirty="0" err="1">
                <a:latin typeface="+mj-lt"/>
                <a:ea typeface="+mj-ea"/>
                <a:cs typeface="+mj-cs"/>
                <a:sym typeface="Calibri"/>
              </a:rPr>
              <a:t>finns</a:t>
            </a:r>
            <a:r>
              <a:rPr lang="en-US" sz="5400" dirty="0">
                <a:latin typeface="+mj-lt"/>
                <a:ea typeface="+mj-ea"/>
                <a:cs typeface="+mj-cs"/>
                <a:sym typeface="Calibri"/>
              </a:rPr>
              <a:t> extra information </a:t>
            </a:r>
            <a:r>
              <a:rPr lang="en-US" sz="5400" dirty="0" err="1">
                <a:latin typeface="+mj-lt"/>
                <a:ea typeface="+mj-ea"/>
                <a:cs typeface="+mj-cs"/>
                <a:sym typeface="Calibri"/>
              </a:rPr>
              <a:t>som</a:t>
            </a:r>
            <a:r>
              <a:rPr lang="en-US" sz="5400" dirty="0">
                <a:latin typeface="+mj-lt"/>
                <a:ea typeface="+mj-ea"/>
                <a:cs typeface="+mj-cs"/>
                <a:sym typeface="Calibri"/>
              </a:rPr>
              <a:t> </a:t>
            </a:r>
            <a:r>
              <a:rPr lang="en-US" sz="5400" dirty="0" err="1">
                <a:latin typeface="+mj-lt"/>
                <a:ea typeface="+mj-ea"/>
                <a:cs typeface="+mj-cs"/>
                <a:sym typeface="Calibri"/>
              </a:rPr>
              <a:t>föräldrar</a:t>
            </a:r>
            <a:r>
              <a:rPr lang="en-US" sz="5400" dirty="0">
                <a:latin typeface="+mj-lt"/>
                <a:ea typeface="+mj-ea"/>
                <a:cs typeface="+mj-cs"/>
                <a:sym typeface="Calibri"/>
              </a:rPr>
              <a:t> </a:t>
            </a:r>
            <a:r>
              <a:rPr lang="en-US" sz="5400" dirty="0" err="1">
                <a:latin typeface="+mj-lt"/>
                <a:ea typeface="+mj-ea"/>
                <a:cs typeface="+mj-cs"/>
                <a:sym typeface="Calibri"/>
              </a:rPr>
              <a:t>kan</a:t>
            </a:r>
            <a:r>
              <a:rPr lang="en-US" sz="5400" dirty="0">
                <a:latin typeface="+mj-lt"/>
                <a:ea typeface="+mj-ea"/>
                <a:cs typeface="+mj-cs"/>
                <a:sym typeface="Calibri"/>
              </a:rPr>
              <a:t> ta del av </a:t>
            </a:r>
            <a:r>
              <a:rPr lang="en-US" sz="5400" dirty="0" err="1">
                <a:latin typeface="+mj-lt"/>
                <a:ea typeface="+mj-ea"/>
                <a:cs typeface="+mj-cs"/>
                <a:sym typeface="Calibri"/>
              </a:rPr>
              <a:t>efter</a:t>
            </a:r>
            <a:r>
              <a:rPr lang="en-US" sz="5400" dirty="0">
                <a:latin typeface="+mj-lt"/>
                <a:ea typeface="+mj-ea"/>
                <a:cs typeface="+mj-cs"/>
                <a:sym typeface="Calibri"/>
              </a:rPr>
              <a:t> </a:t>
            </a:r>
            <a:r>
              <a:rPr lang="en-US" sz="5400" dirty="0" err="1">
                <a:latin typeface="+mj-lt"/>
                <a:ea typeface="+mj-ea"/>
                <a:cs typeface="+mj-cs"/>
                <a:sym typeface="Calibri"/>
              </a:rPr>
              <a:t>mötet</a:t>
            </a:r>
            <a:r>
              <a:rPr lang="en-US" sz="5400" dirty="0">
                <a:latin typeface="+mj-lt"/>
                <a:ea typeface="+mj-ea"/>
                <a:cs typeface="+mj-cs"/>
                <a:sym typeface="Calibri"/>
              </a:rPr>
              <a:t> </a:t>
            </a:r>
            <a:endParaRPr lang="en-US" sz="5400" dirty="0">
              <a:latin typeface="+mj-lt"/>
              <a:ea typeface="+mj-ea"/>
              <a:cs typeface="+mj-cs"/>
            </a:endParaRPr>
          </a:p>
        </p:txBody>
      </p:sp>
      <p:pic>
        <p:nvPicPr>
          <p:cNvPr id="5" name="Bildobjekt 4" descr="En bild som visar boll, fotboll, sportutrustning, Bollsport&#10;&#10;Automatiskt genererad beskrivning">
            <a:extLst>
              <a:ext uri="{FF2B5EF4-FFF2-40B4-BE49-F238E27FC236}">
                <a16:creationId xmlns:a16="http://schemas.microsoft.com/office/drawing/2014/main" id="{BF4C46C7-FFD7-FC0E-8014-CF049FE30E42}"/>
              </a:ext>
            </a:extLst>
          </p:cNvPr>
          <p:cNvPicPr>
            <a:picLocks noChangeAspect="1"/>
          </p:cNvPicPr>
          <p:nvPr/>
        </p:nvPicPr>
        <p:blipFill rotWithShape="1">
          <a:blip r:embed="rId3">
            <a:extLst>
              <a:ext uri="{28A0092B-C50C-407E-A947-70E740481C1C}">
                <a14:useLocalDpi xmlns:a14="http://schemas.microsoft.com/office/drawing/2010/main" val="0"/>
              </a:ext>
            </a:extLst>
          </a:blip>
          <a:srcRect l="1725" r="2332" b="-1"/>
          <a:stretch/>
        </p:blipFill>
        <p:spPr>
          <a:xfrm>
            <a:off x="7473308" y="2070191"/>
            <a:ext cx="3100098" cy="309073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15546426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ruta 4">
            <a:extLst>
              <a:ext uri="{FF2B5EF4-FFF2-40B4-BE49-F238E27FC236}">
                <a16:creationId xmlns:a16="http://schemas.microsoft.com/office/drawing/2014/main" id="{1C5B037E-8EBB-4332-B35B-FB37A9BB34A0}"/>
              </a:ext>
            </a:extLst>
          </p:cNvPr>
          <p:cNvSpPr txBox="1"/>
          <p:nvPr/>
        </p:nvSpPr>
        <p:spPr>
          <a:xfrm>
            <a:off x="560882" y="1677491"/>
            <a:ext cx="4130861" cy="5262979"/>
          </a:xfrm>
          <a:prstGeom prst="rect">
            <a:avLst/>
          </a:prstGeom>
          <a:noFill/>
        </p:spPr>
        <p:txBody>
          <a:bodyPr wrap="square" rtlCol="0">
            <a:spAutoFit/>
          </a:bodyPr>
          <a:lstStyle/>
          <a:p>
            <a:pPr>
              <a:spcBef>
                <a:spcPts val="0"/>
              </a:spcBef>
              <a:spcAft>
                <a:spcPts val="0"/>
              </a:spcAft>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Hemsidan </a:t>
            </a:r>
          </a:p>
          <a:p>
            <a:pPr marL="457200" indent="-457200" fontAlgn="base">
              <a:spcBef>
                <a:spcPts val="0"/>
              </a:spcBef>
              <a:spcAft>
                <a:spcPts val="0"/>
              </a:spcAft>
              <a:buFont typeface="Wingdings" panose="05000000000000000000" pitchFamily="2" charset="2"/>
              <a:buChar char="§"/>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Nyheter skickas ut som notis via mail</a:t>
            </a:r>
          </a:p>
          <a:p>
            <a:pPr>
              <a:spcBef>
                <a:spcPts val="0"/>
              </a:spcBef>
              <a:spcAft>
                <a:spcPts val="0"/>
              </a:spcAft>
            </a:pPr>
            <a:b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br>
            <a:r>
              <a:rPr lang="sv-SE" sz="2800" dirty="0" err="1">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Sportsadmin</a:t>
            </a:r>
            <a:endPar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endParaRPr>
          </a:p>
          <a:p>
            <a:pPr marL="457200" indent="-457200" fontAlgn="base">
              <a:spcBef>
                <a:spcPts val="0"/>
              </a:spcBef>
              <a:spcAft>
                <a:spcPts val="0"/>
              </a:spcAft>
              <a:buFont typeface="Wingdings" panose="05000000000000000000" pitchFamily="2" charset="2"/>
              <a:buChar char="§"/>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Kallelser skickas ut inför varje träning/match. </a:t>
            </a:r>
          </a:p>
          <a:p>
            <a:pPr fontAlgn="base">
              <a:spcBef>
                <a:spcPts val="0"/>
              </a:spcBef>
              <a:spcAft>
                <a:spcPts val="0"/>
              </a:spcAft>
            </a:pPr>
            <a:endPar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endParaRPr>
          </a:p>
          <a:p>
            <a:pPr fontAlgn="base">
              <a:spcBef>
                <a:spcPts val="0"/>
              </a:spcBef>
              <a:spcAft>
                <a:spcPts val="0"/>
              </a:spcAft>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APP för föräldrar</a:t>
            </a:r>
          </a:p>
          <a:p>
            <a:pPr marL="457200" indent="-457200" fontAlgn="base">
              <a:spcBef>
                <a:spcPts val="0"/>
              </a:spcBef>
              <a:spcAft>
                <a:spcPts val="0"/>
              </a:spcAft>
              <a:buFont typeface="Wingdings" panose="05000000000000000000" pitchFamily="2" charset="2"/>
              <a:buChar char="§"/>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Kalender</a:t>
            </a:r>
          </a:p>
          <a:p>
            <a:pPr marL="457200" indent="-457200" fontAlgn="base">
              <a:spcBef>
                <a:spcPts val="0"/>
              </a:spcBef>
              <a:spcAft>
                <a:spcPts val="0"/>
              </a:spcAft>
              <a:buFont typeface="Wingdings" panose="05000000000000000000" pitchFamily="2" charset="2"/>
              <a:buChar char="§"/>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Kallelser</a:t>
            </a:r>
          </a:p>
          <a:p>
            <a:pPr marL="457200" indent="-457200" fontAlgn="base">
              <a:spcBef>
                <a:spcPts val="0"/>
              </a:spcBef>
              <a:spcAft>
                <a:spcPts val="0"/>
              </a:spcAft>
              <a:buFont typeface="Wingdings" panose="05000000000000000000" pitchFamily="2" charset="2"/>
              <a:buChar char="§"/>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Avgifter</a:t>
            </a:r>
          </a:p>
        </p:txBody>
      </p:sp>
      <p:sp>
        <p:nvSpPr>
          <p:cNvPr id="2" name="textruta 1">
            <a:extLst>
              <a:ext uri="{FF2B5EF4-FFF2-40B4-BE49-F238E27FC236}">
                <a16:creationId xmlns:a16="http://schemas.microsoft.com/office/drawing/2014/main" id="{C2DAAB4D-3FFF-4B1E-ADF0-882BA55E75B8}"/>
              </a:ext>
            </a:extLst>
          </p:cNvPr>
          <p:cNvSpPr txBox="1"/>
          <p:nvPr/>
        </p:nvSpPr>
        <p:spPr>
          <a:xfrm>
            <a:off x="1734586" y="875244"/>
            <a:ext cx="9806597" cy="707886"/>
          </a:xfrm>
          <a:prstGeom prst="rect">
            <a:avLst/>
          </a:prstGeom>
          <a:noFill/>
        </p:spPr>
        <p:txBody>
          <a:bodyPr wrap="square" rtlCol="0">
            <a:spAutoFit/>
          </a:bodyPr>
          <a:lstStyle/>
          <a:p>
            <a:r>
              <a:rPr lang="sv-SE" sz="4000" dirty="0">
                <a:solidFill>
                  <a:srgbClr val="C00000"/>
                </a:solidFill>
                <a:latin typeface="Arial   "/>
              </a:rPr>
              <a:t>KOMMUNIKATION</a:t>
            </a:r>
          </a:p>
        </p:txBody>
      </p:sp>
      <p:sp>
        <p:nvSpPr>
          <p:cNvPr id="9" name="Rektangel 8">
            <a:extLst>
              <a:ext uri="{FF2B5EF4-FFF2-40B4-BE49-F238E27FC236}">
                <a16:creationId xmlns:a16="http://schemas.microsoft.com/office/drawing/2014/main" id="{EBD206C5-9225-457A-860E-723A325A187E}"/>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Google Shape;100;p1">
            <a:extLst>
              <a:ext uri="{FF2B5EF4-FFF2-40B4-BE49-F238E27FC236}">
                <a16:creationId xmlns:a16="http://schemas.microsoft.com/office/drawing/2014/main" id="{A2B9DA3D-0A66-94A9-6B4C-DBEE112D6A81}"/>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pic>
        <p:nvPicPr>
          <p:cNvPr id="3" name="Bildobjekt 2" descr="En bild som visar text, iPod, skärm&#10;&#10;Automatiskt genererad beskrivning">
            <a:extLst>
              <a:ext uri="{FF2B5EF4-FFF2-40B4-BE49-F238E27FC236}">
                <a16:creationId xmlns:a16="http://schemas.microsoft.com/office/drawing/2014/main" id="{4F47806B-AB63-584F-298F-DE4BA2387B2B}"/>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750473" y="2204318"/>
            <a:ext cx="2128564" cy="3778438"/>
          </a:xfrm>
          <a:prstGeom prst="rect">
            <a:avLst/>
          </a:prstGeom>
        </p:spPr>
      </p:pic>
      <p:sp>
        <p:nvSpPr>
          <p:cNvPr id="6" name="textruta 5">
            <a:extLst>
              <a:ext uri="{FF2B5EF4-FFF2-40B4-BE49-F238E27FC236}">
                <a16:creationId xmlns:a16="http://schemas.microsoft.com/office/drawing/2014/main" id="{2D64C17B-2E06-A99B-9A80-885BDC49569A}"/>
              </a:ext>
            </a:extLst>
          </p:cNvPr>
          <p:cNvSpPr txBox="1"/>
          <p:nvPr/>
        </p:nvSpPr>
        <p:spPr>
          <a:xfrm>
            <a:off x="5306303" y="1677491"/>
            <a:ext cx="4130861" cy="4832092"/>
          </a:xfrm>
          <a:prstGeom prst="rect">
            <a:avLst/>
          </a:prstGeom>
          <a:noFill/>
        </p:spPr>
        <p:txBody>
          <a:bodyPr wrap="square" rtlCol="0">
            <a:spAutoFit/>
          </a:bodyPr>
          <a:lstStyle/>
          <a:p>
            <a:pPr>
              <a:spcBef>
                <a:spcPts val="0"/>
              </a:spcBef>
              <a:spcAft>
                <a:spcPts val="0"/>
              </a:spcAft>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SMS </a:t>
            </a:r>
          </a:p>
          <a:p>
            <a:pPr marL="457200" indent="-457200" fontAlgn="base">
              <a:spcBef>
                <a:spcPts val="0"/>
              </a:spcBef>
              <a:spcAft>
                <a:spcPts val="0"/>
              </a:spcAft>
              <a:buFont typeface="Wingdings" panose="05000000000000000000" pitchFamily="2" charset="2"/>
              <a:buChar char="§"/>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Ibland skickar vi info via sms</a:t>
            </a:r>
          </a:p>
          <a:p>
            <a:pPr>
              <a:spcBef>
                <a:spcPts val="0"/>
              </a:spcBef>
              <a:spcAft>
                <a:spcPts val="0"/>
              </a:spcAft>
            </a:pPr>
            <a:b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br>
            <a:r>
              <a:rPr lang="sv-SE" sz="2800" dirty="0" err="1">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Föräldra</a:t>
            </a: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 </a:t>
            </a:r>
            <a:r>
              <a:rPr lang="sv-SE" sz="2800" dirty="0" err="1">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whatsApp</a:t>
            </a:r>
            <a:endPar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endParaRPr>
          </a:p>
          <a:p>
            <a:pPr marL="457200" indent="-457200" fontAlgn="base">
              <a:spcBef>
                <a:spcPts val="0"/>
              </a:spcBef>
              <a:spcAft>
                <a:spcPts val="0"/>
              </a:spcAft>
              <a:buFont typeface="Wingdings" panose="05000000000000000000" pitchFamily="2" charset="2"/>
              <a:buChar char="§"/>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Främst info mellan föräldrar men ibland skriver vi ut info här </a:t>
            </a:r>
          </a:p>
          <a:p>
            <a:pPr marL="457200" indent="-457200" fontAlgn="base">
              <a:spcBef>
                <a:spcPts val="0"/>
              </a:spcBef>
              <a:spcAft>
                <a:spcPts val="0"/>
              </a:spcAft>
              <a:buFont typeface="Wingdings" panose="05000000000000000000" pitchFamily="2" charset="2"/>
              <a:buChar char="§"/>
            </a:pPr>
            <a:r>
              <a:rPr lang="sv-SE" sz="2800" dirty="0">
                <a:solidFill>
                  <a:schemeClr val="tx1">
                    <a:lumMod val="85000"/>
                    <a:lumOff val="15000"/>
                  </a:schemeClr>
                </a:solidFill>
                <a:latin typeface="Calibri" panose="020F0502020204030204" pitchFamily="34" charset="0"/>
                <a:ea typeface="Calibri" panose="020F0502020204030204" pitchFamily="34" charset="0"/>
                <a:cs typeface="Calibri" panose="020F0502020204030204" pitchFamily="34" charset="0"/>
              </a:rPr>
              <a:t>vi svarar även i största möjliga mån ifall det kommer frågor till oss.</a:t>
            </a:r>
          </a:p>
        </p:txBody>
      </p:sp>
    </p:spTree>
    <p:extLst>
      <p:ext uri="{BB962C8B-B14F-4D97-AF65-F5344CB8AC3E}">
        <p14:creationId xmlns:p14="http://schemas.microsoft.com/office/powerpoint/2010/main" val="30793929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9"/>
        <p:cNvGrpSpPr/>
        <p:nvPr/>
      </p:nvGrpSpPr>
      <p:grpSpPr>
        <a:xfrm>
          <a:off x="0" y="0"/>
          <a:ext cx="0" cy="0"/>
          <a:chOff x="0" y="0"/>
          <a:chExt cx="0" cy="0"/>
        </a:xfrm>
      </p:grpSpPr>
      <p:sp useBgFill="1">
        <p:nvSpPr>
          <p:cNvPr id="276" name="Rectangle 263">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Google Shape;121;p4"/>
          <p:cNvSpPr txBox="1"/>
          <p:nvPr/>
        </p:nvSpPr>
        <p:spPr>
          <a:xfrm>
            <a:off x="890337" y="640080"/>
            <a:ext cx="4217239" cy="3566160"/>
          </a:xfrm>
          <a:prstGeom prst="rect">
            <a:avLst/>
          </a:prstGeom>
        </p:spPr>
        <p:txBody>
          <a:bodyPr spcFirstLastPara="1" vert="horz" lIns="91440" tIns="45720" rIns="91440" bIns="45720" rtlCol="0" anchor="b" anchorCtr="0">
            <a:normAutofit/>
          </a:bodyPr>
          <a:lstStyle/>
          <a:p>
            <a:pPr marL="0" marR="0" lvl="0" indent="0">
              <a:lnSpc>
                <a:spcPct val="90000"/>
              </a:lnSpc>
              <a:spcBef>
                <a:spcPct val="0"/>
              </a:spcBef>
              <a:spcAft>
                <a:spcPts val="600"/>
              </a:spcAft>
            </a:pPr>
            <a:r>
              <a:rPr lang="en-US" sz="5400" dirty="0">
                <a:latin typeface="+mj-lt"/>
                <a:ea typeface="+mj-ea"/>
                <a:cs typeface="+mj-cs"/>
                <a:sym typeface="Calibri"/>
              </a:rPr>
              <a:t>SPELFORMEN 5 mot 5</a:t>
            </a:r>
            <a:endParaRPr lang="en-US" sz="5400" dirty="0">
              <a:latin typeface="+mj-lt"/>
              <a:ea typeface="+mj-ea"/>
              <a:cs typeface="+mj-cs"/>
            </a:endParaRPr>
          </a:p>
        </p:txBody>
      </p:sp>
      <p:sp>
        <p:nvSpPr>
          <p:cNvPr id="277"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objekt 4" descr="En bild som visar boll, fotboll, sportutrustning, Bollsport&#10;&#10;Automatiskt genererad beskrivning">
            <a:extLst>
              <a:ext uri="{FF2B5EF4-FFF2-40B4-BE49-F238E27FC236}">
                <a16:creationId xmlns:a16="http://schemas.microsoft.com/office/drawing/2014/main" id="{BF4C46C7-FFD7-FC0E-8014-CF049FE30E42}"/>
              </a:ext>
            </a:extLst>
          </p:cNvPr>
          <p:cNvPicPr>
            <a:picLocks noChangeAspect="1"/>
          </p:cNvPicPr>
          <p:nvPr/>
        </p:nvPicPr>
        <p:blipFill rotWithShape="1">
          <a:blip r:embed="rId3">
            <a:extLst>
              <a:ext uri="{28A0092B-C50C-407E-A947-70E740481C1C}">
                <a14:useLocalDpi xmlns:a14="http://schemas.microsoft.com/office/drawing/2010/main" val="0"/>
              </a:ext>
            </a:extLst>
          </a:blip>
          <a:srcRect l="1725" r="2332" b="-1"/>
          <a:stretch/>
        </p:blipFill>
        <p:spPr>
          <a:xfrm>
            <a:off x="7084426" y="1539424"/>
            <a:ext cx="3790606" cy="3779152"/>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7" name="Google Shape;100;p1">
            <a:extLst>
              <a:ext uri="{FF2B5EF4-FFF2-40B4-BE49-F238E27FC236}">
                <a16:creationId xmlns:a16="http://schemas.microsoft.com/office/drawing/2014/main" id="{C545EC76-7B0D-1EDD-1B83-CFFAC7CFCAE7}"/>
              </a:ext>
            </a:extLst>
          </p:cNvPr>
          <p:cNvPicPr preferRelativeResize="0"/>
          <p:nvPr/>
        </p:nvPicPr>
        <p:blipFill rotWithShape="1">
          <a:blip r:embed="rId4">
            <a:alphaModFix/>
          </a:blip>
          <a:srcRect/>
          <a:stretch/>
        </p:blipFill>
        <p:spPr>
          <a:xfrm>
            <a:off x="84151" y="214869"/>
            <a:ext cx="1451393" cy="1037746"/>
          </a:xfrm>
          <a:prstGeom prst="rect">
            <a:avLst/>
          </a:prstGeom>
          <a:noFill/>
          <a:ln>
            <a:noFill/>
          </a:ln>
        </p:spPr>
      </p:pic>
    </p:spTree>
    <p:extLst>
      <p:ext uri="{BB962C8B-B14F-4D97-AF65-F5344CB8AC3E}">
        <p14:creationId xmlns:p14="http://schemas.microsoft.com/office/powerpoint/2010/main" val="35774694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EBD206C5-9225-457A-860E-723A325A187E}"/>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Google Shape;100;p1">
            <a:extLst>
              <a:ext uri="{FF2B5EF4-FFF2-40B4-BE49-F238E27FC236}">
                <a16:creationId xmlns:a16="http://schemas.microsoft.com/office/drawing/2014/main" id="{A2B9DA3D-0A66-94A9-6B4C-DBEE112D6A81}"/>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pic>
        <p:nvPicPr>
          <p:cNvPr id="5" name="Bildobjekt 4">
            <a:extLst>
              <a:ext uri="{FF2B5EF4-FFF2-40B4-BE49-F238E27FC236}">
                <a16:creationId xmlns:a16="http://schemas.microsoft.com/office/drawing/2014/main" id="{3BC28A6E-271B-4249-01D9-3E1475A75C2E}"/>
              </a:ext>
            </a:extLst>
          </p:cNvPr>
          <p:cNvPicPr>
            <a:picLocks noChangeAspect="1"/>
          </p:cNvPicPr>
          <p:nvPr/>
        </p:nvPicPr>
        <p:blipFill>
          <a:blip r:embed="rId4"/>
          <a:stretch>
            <a:fillRect/>
          </a:stretch>
        </p:blipFill>
        <p:spPr>
          <a:xfrm>
            <a:off x="1840120" y="360658"/>
            <a:ext cx="8511759" cy="6136683"/>
          </a:xfrm>
          <a:prstGeom prst="rect">
            <a:avLst/>
          </a:prstGeom>
        </p:spPr>
      </p:pic>
    </p:spTree>
    <p:extLst>
      <p:ext uri="{BB962C8B-B14F-4D97-AF65-F5344CB8AC3E}">
        <p14:creationId xmlns:p14="http://schemas.microsoft.com/office/powerpoint/2010/main" val="89641056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EBD206C5-9225-457A-860E-723A325A187E}"/>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Google Shape;100;p1">
            <a:extLst>
              <a:ext uri="{FF2B5EF4-FFF2-40B4-BE49-F238E27FC236}">
                <a16:creationId xmlns:a16="http://schemas.microsoft.com/office/drawing/2014/main" id="{A2B9DA3D-0A66-94A9-6B4C-DBEE112D6A81}"/>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pic>
        <p:nvPicPr>
          <p:cNvPr id="5" name="Bildobjekt 4">
            <a:extLst>
              <a:ext uri="{FF2B5EF4-FFF2-40B4-BE49-F238E27FC236}">
                <a16:creationId xmlns:a16="http://schemas.microsoft.com/office/drawing/2014/main" id="{863C5D8B-4AE5-6E66-5AD9-FC85C83E4F02}"/>
              </a:ext>
            </a:extLst>
          </p:cNvPr>
          <p:cNvPicPr>
            <a:picLocks noChangeAspect="1"/>
          </p:cNvPicPr>
          <p:nvPr/>
        </p:nvPicPr>
        <p:blipFill>
          <a:blip r:embed="rId4"/>
          <a:stretch>
            <a:fillRect/>
          </a:stretch>
        </p:blipFill>
        <p:spPr>
          <a:xfrm>
            <a:off x="2388870" y="162163"/>
            <a:ext cx="6823709" cy="6413486"/>
          </a:xfrm>
          <a:prstGeom prst="rect">
            <a:avLst/>
          </a:prstGeom>
        </p:spPr>
      </p:pic>
    </p:spTree>
    <p:extLst>
      <p:ext uri="{BB962C8B-B14F-4D97-AF65-F5344CB8AC3E}">
        <p14:creationId xmlns:p14="http://schemas.microsoft.com/office/powerpoint/2010/main" val="307020910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EBD206C5-9225-457A-860E-723A325A187E}"/>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Google Shape;100;p1">
            <a:extLst>
              <a:ext uri="{FF2B5EF4-FFF2-40B4-BE49-F238E27FC236}">
                <a16:creationId xmlns:a16="http://schemas.microsoft.com/office/drawing/2014/main" id="{A2B9DA3D-0A66-94A9-6B4C-DBEE112D6A81}"/>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pic>
        <p:nvPicPr>
          <p:cNvPr id="3" name="Bildobjekt 2">
            <a:extLst>
              <a:ext uri="{FF2B5EF4-FFF2-40B4-BE49-F238E27FC236}">
                <a16:creationId xmlns:a16="http://schemas.microsoft.com/office/drawing/2014/main" id="{0E747BF2-416E-E3A4-5F3D-46951E3C7074}"/>
              </a:ext>
            </a:extLst>
          </p:cNvPr>
          <p:cNvPicPr>
            <a:picLocks noChangeAspect="1"/>
          </p:cNvPicPr>
          <p:nvPr/>
        </p:nvPicPr>
        <p:blipFill>
          <a:blip r:embed="rId4"/>
          <a:stretch>
            <a:fillRect/>
          </a:stretch>
        </p:blipFill>
        <p:spPr>
          <a:xfrm>
            <a:off x="1363769" y="1271030"/>
            <a:ext cx="9296333" cy="4823569"/>
          </a:xfrm>
          <a:prstGeom prst="rect">
            <a:avLst/>
          </a:prstGeom>
        </p:spPr>
      </p:pic>
    </p:spTree>
    <p:extLst>
      <p:ext uri="{BB962C8B-B14F-4D97-AF65-F5344CB8AC3E}">
        <p14:creationId xmlns:p14="http://schemas.microsoft.com/office/powerpoint/2010/main" val="27081530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Rektangel 8">
            <a:extLst>
              <a:ext uri="{FF2B5EF4-FFF2-40B4-BE49-F238E27FC236}">
                <a16:creationId xmlns:a16="http://schemas.microsoft.com/office/drawing/2014/main" id="{EBD206C5-9225-457A-860E-723A325A187E}"/>
              </a:ext>
            </a:extLst>
          </p:cNvPr>
          <p:cNvSpPr/>
          <p:nvPr/>
        </p:nvSpPr>
        <p:spPr>
          <a:xfrm>
            <a:off x="10814755" y="0"/>
            <a:ext cx="778934" cy="1467484"/>
          </a:xfrm>
          <a:prstGeom prst="rect">
            <a:avLst/>
          </a:pr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sv-SE"/>
          </a:p>
        </p:txBody>
      </p:sp>
      <p:pic>
        <p:nvPicPr>
          <p:cNvPr id="4" name="Google Shape;100;p1">
            <a:extLst>
              <a:ext uri="{FF2B5EF4-FFF2-40B4-BE49-F238E27FC236}">
                <a16:creationId xmlns:a16="http://schemas.microsoft.com/office/drawing/2014/main" id="{A2B9DA3D-0A66-94A9-6B4C-DBEE112D6A81}"/>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sp>
        <p:nvSpPr>
          <p:cNvPr id="2" name="textruta 1">
            <a:extLst>
              <a:ext uri="{FF2B5EF4-FFF2-40B4-BE49-F238E27FC236}">
                <a16:creationId xmlns:a16="http://schemas.microsoft.com/office/drawing/2014/main" id="{46D20275-442E-0E27-49FD-E855FBF1C494}"/>
              </a:ext>
            </a:extLst>
          </p:cNvPr>
          <p:cNvSpPr txBox="1"/>
          <p:nvPr/>
        </p:nvSpPr>
        <p:spPr>
          <a:xfrm>
            <a:off x="1535544" y="733742"/>
            <a:ext cx="8756952" cy="1077218"/>
          </a:xfrm>
          <a:prstGeom prst="rect">
            <a:avLst/>
          </a:prstGeom>
          <a:noFill/>
        </p:spPr>
        <p:txBody>
          <a:bodyPr wrap="square" rtlCol="0">
            <a:spAutoFit/>
          </a:bodyPr>
          <a:lstStyle/>
          <a:p>
            <a:pPr algn="ctr"/>
            <a:r>
              <a:rPr lang="sv-SE" sz="4000" dirty="0">
                <a:solidFill>
                  <a:srgbClr val="C00000"/>
                </a:solidFill>
                <a:latin typeface="Arial   "/>
              </a:rPr>
              <a:t>SÅ TRÄNAR OCH SPELAR VI</a:t>
            </a:r>
          </a:p>
          <a:p>
            <a:pPr algn="ctr"/>
            <a:r>
              <a:rPr lang="sv-SE" sz="2400" dirty="0">
                <a:solidFill>
                  <a:schemeClr val="tx1">
                    <a:lumMod val="65000"/>
                    <a:lumOff val="35000"/>
                  </a:schemeClr>
                </a:solidFill>
              </a:rPr>
              <a:t>Spelformen 5 mot 5</a:t>
            </a:r>
          </a:p>
        </p:txBody>
      </p:sp>
      <p:pic>
        <p:nvPicPr>
          <p:cNvPr id="8" name="Bildobjekt 7">
            <a:extLst>
              <a:ext uri="{FF2B5EF4-FFF2-40B4-BE49-F238E27FC236}">
                <a16:creationId xmlns:a16="http://schemas.microsoft.com/office/drawing/2014/main" id="{DEF7D1AB-6A4A-42C1-C1C0-E1A04FC31C6B}"/>
              </a:ext>
            </a:extLst>
          </p:cNvPr>
          <p:cNvPicPr>
            <a:picLocks noChangeAspect="1"/>
          </p:cNvPicPr>
          <p:nvPr/>
        </p:nvPicPr>
        <p:blipFill rotWithShape="1">
          <a:blip r:embed="rId4"/>
          <a:srcRect t="12107"/>
          <a:stretch/>
        </p:blipFill>
        <p:spPr>
          <a:xfrm>
            <a:off x="2611172" y="1958091"/>
            <a:ext cx="6605696" cy="4677840"/>
          </a:xfrm>
          <a:prstGeom prst="rect">
            <a:avLst/>
          </a:prstGeom>
        </p:spPr>
      </p:pic>
    </p:spTree>
    <p:extLst>
      <p:ext uri="{BB962C8B-B14F-4D97-AF65-F5344CB8AC3E}">
        <p14:creationId xmlns:p14="http://schemas.microsoft.com/office/powerpoint/2010/main" val="305867789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9"/>
        <p:cNvGrpSpPr/>
        <p:nvPr/>
      </p:nvGrpSpPr>
      <p:grpSpPr>
        <a:xfrm>
          <a:off x="0" y="0"/>
          <a:ext cx="0" cy="0"/>
          <a:chOff x="0" y="0"/>
          <a:chExt cx="0" cy="0"/>
        </a:xfrm>
      </p:grpSpPr>
      <p:sp useBgFill="1">
        <p:nvSpPr>
          <p:cNvPr id="276" name="Rectangle 263">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Google Shape;121;p4"/>
          <p:cNvSpPr txBox="1"/>
          <p:nvPr/>
        </p:nvSpPr>
        <p:spPr>
          <a:xfrm>
            <a:off x="890337" y="640080"/>
            <a:ext cx="4217239" cy="3566160"/>
          </a:xfrm>
          <a:prstGeom prst="rect">
            <a:avLst/>
          </a:prstGeom>
        </p:spPr>
        <p:txBody>
          <a:bodyPr spcFirstLastPara="1" vert="horz" lIns="91440" tIns="45720" rIns="91440" bIns="45720" rtlCol="0" anchor="b" anchorCtr="0">
            <a:normAutofit/>
          </a:bodyPr>
          <a:lstStyle/>
          <a:p>
            <a:pPr marL="0" marR="0" lvl="0" indent="0">
              <a:lnSpc>
                <a:spcPct val="90000"/>
              </a:lnSpc>
              <a:spcBef>
                <a:spcPct val="0"/>
              </a:spcBef>
              <a:spcAft>
                <a:spcPts val="600"/>
              </a:spcAft>
            </a:pPr>
            <a:r>
              <a:rPr lang="en-US" sz="5400" dirty="0">
                <a:latin typeface="+mj-lt"/>
                <a:ea typeface="+mj-ea"/>
                <a:cs typeface="+mj-cs"/>
                <a:sym typeface="Calibri"/>
              </a:rPr>
              <a:t>ALLTID ETT FÖREDÖME!</a:t>
            </a:r>
            <a:endParaRPr lang="en-US" sz="5400" dirty="0">
              <a:latin typeface="+mj-lt"/>
              <a:ea typeface="+mj-ea"/>
              <a:cs typeface="+mj-cs"/>
            </a:endParaRPr>
          </a:p>
        </p:txBody>
      </p:sp>
      <p:sp>
        <p:nvSpPr>
          <p:cNvPr id="277"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objekt 4" descr="En bild som visar boll, fotboll, sportutrustning, Bollsport&#10;&#10;Automatiskt genererad beskrivning">
            <a:extLst>
              <a:ext uri="{FF2B5EF4-FFF2-40B4-BE49-F238E27FC236}">
                <a16:creationId xmlns:a16="http://schemas.microsoft.com/office/drawing/2014/main" id="{BF4C46C7-FFD7-FC0E-8014-CF049FE30E42}"/>
              </a:ext>
            </a:extLst>
          </p:cNvPr>
          <p:cNvPicPr>
            <a:picLocks noChangeAspect="1"/>
          </p:cNvPicPr>
          <p:nvPr/>
        </p:nvPicPr>
        <p:blipFill rotWithShape="1">
          <a:blip r:embed="rId3">
            <a:extLst>
              <a:ext uri="{28A0092B-C50C-407E-A947-70E740481C1C}">
                <a14:useLocalDpi xmlns:a14="http://schemas.microsoft.com/office/drawing/2010/main" val="0"/>
              </a:ext>
            </a:extLst>
          </a:blip>
          <a:srcRect l="1725" r="2332" b="-1"/>
          <a:stretch/>
        </p:blipFill>
        <p:spPr>
          <a:xfrm>
            <a:off x="6094476" y="1326751"/>
            <a:ext cx="4217240" cy="4204497"/>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7" name="Google Shape;100;p1">
            <a:extLst>
              <a:ext uri="{FF2B5EF4-FFF2-40B4-BE49-F238E27FC236}">
                <a16:creationId xmlns:a16="http://schemas.microsoft.com/office/drawing/2014/main" id="{C545EC76-7B0D-1EDD-1B83-CFFAC7CFCAE7}"/>
              </a:ext>
            </a:extLst>
          </p:cNvPr>
          <p:cNvPicPr preferRelativeResize="0"/>
          <p:nvPr/>
        </p:nvPicPr>
        <p:blipFill rotWithShape="1">
          <a:blip r:embed="rId4">
            <a:alphaModFix/>
          </a:blip>
          <a:srcRect/>
          <a:stretch/>
        </p:blipFill>
        <p:spPr>
          <a:xfrm>
            <a:off x="84151" y="214869"/>
            <a:ext cx="1451393" cy="1037746"/>
          </a:xfrm>
          <a:prstGeom prst="rect">
            <a:avLst/>
          </a:prstGeom>
          <a:noFill/>
          <a:ln>
            <a:noFill/>
          </a:ln>
        </p:spPr>
      </p:pic>
    </p:spTree>
    <p:extLst>
      <p:ext uri="{BB962C8B-B14F-4D97-AF65-F5344CB8AC3E}">
        <p14:creationId xmlns:p14="http://schemas.microsoft.com/office/powerpoint/2010/main" val="40371341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Bildobjekt 23">
            <a:extLst>
              <a:ext uri="{FF2B5EF4-FFF2-40B4-BE49-F238E27FC236}">
                <a16:creationId xmlns:a16="http://schemas.microsoft.com/office/drawing/2014/main" id="{8F367BA9-58ED-657B-1E2F-2D649E3230D2}"/>
              </a:ext>
            </a:extLst>
          </p:cNvPr>
          <p:cNvPicPr>
            <a:picLocks noChangeAspect="1"/>
          </p:cNvPicPr>
          <p:nvPr/>
        </p:nvPicPr>
        <p:blipFill>
          <a:blip r:embed="rId3"/>
          <a:stretch>
            <a:fillRect/>
          </a:stretch>
        </p:blipFill>
        <p:spPr>
          <a:xfrm>
            <a:off x="2044657" y="276174"/>
            <a:ext cx="8912584" cy="6305652"/>
          </a:xfrm>
          <a:prstGeom prst="roundRect">
            <a:avLst>
              <a:gd name="adj" fmla="val 1858"/>
            </a:avLst>
          </a:prstGeom>
          <a:solidFill>
            <a:srgbClr val="FFFFFF">
              <a:shade val="85000"/>
            </a:srgbClr>
          </a:solidFill>
          <a:effectLst>
            <a:outerShdw blurRad="50800" dist="50800" dir="5400000" algn="tl" rotWithShape="0">
              <a:srgbClr val="000000">
                <a:alpha val="43000"/>
              </a:srgbClr>
            </a:outerShdw>
          </a:effectLst>
          <a:scene3d>
            <a:camera prst="orthographicFront"/>
            <a:lightRig rig="twoPt" dir="t">
              <a:rot lat="0" lon="0" rev="7200000"/>
            </a:lightRig>
          </a:scene3d>
          <a:sp3d>
            <a:bevelT w="25400" h="19050"/>
            <a:contourClr>
              <a:srgbClr val="FFFFFF"/>
            </a:contourClr>
          </a:sp3d>
        </p:spPr>
      </p:pic>
      <p:pic>
        <p:nvPicPr>
          <p:cNvPr id="2" name="Google Shape;100;p1">
            <a:extLst>
              <a:ext uri="{FF2B5EF4-FFF2-40B4-BE49-F238E27FC236}">
                <a16:creationId xmlns:a16="http://schemas.microsoft.com/office/drawing/2014/main" id="{08E70C44-7BE6-B48D-1931-EDACC072CD66}"/>
              </a:ext>
            </a:extLst>
          </p:cNvPr>
          <p:cNvPicPr preferRelativeResize="0"/>
          <p:nvPr/>
        </p:nvPicPr>
        <p:blipFill rotWithShape="1">
          <a:blip r:embed="rId4">
            <a:alphaModFix/>
          </a:blip>
          <a:srcRect/>
          <a:stretch/>
        </p:blipFill>
        <p:spPr>
          <a:xfrm>
            <a:off x="84151" y="214869"/>
            <a:ext cx="1451393" cy="1037746"/>
          </a:xfrm>
          <a:prstGeom prst="rect">
            <a:avLst/>
          </a:prstGeom>
          <a:noFill/>
          <a:ln>
            <a:noFill/>
          </a:ln>
        </p:spPr>
      </p:pic>
    </p:spTree>
    <p:extLst>
      <p:ext uri="{BB962C8B-B14F-4D97-AF65-F5344CB8AC3E}">
        <p14:creationId xmlns:p14="http://schemas.microsoft.com/office/powerpoint/2010/main" val="96487247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objekt 9" descr="En bild som visar Grafik, symbol, design&#10;&#10;Automatiskt genererad beskrivning">
            <a:extLst>
              <a:ext uri="{FF2B5EF4-FFF2-40B4-BE49-F238E27FC236}">
                <a16:creationId xmlns:a16="http://schemas.microsoft.com/office/drawing/2014/main" id="{50C2D84F-B89B-021D-0471-C79EAD18C7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141" y="218716"/>
            <a:ext cx="1416419" cy="1012740"/>
          </a:xfrm>
          <a:prstGeom prst="rect">
            <a:avLst/>
          </a:prstGeom>
        </p:spPr>
      </p:pic>
      <p:pic>
        <p:nvPicPr>
          <p:cNvPr id="2" name="Bildobjekt 1">
            <a:extLst>
              <a:ext uri="{FF2B5EF4-FFF2-40B4-BE49-F238E27FC236}">
                <a16:creationId xmlns:a16="http://schemas.microsoft.com/office/drawing/2014/main" id="{B912C653-BE1D-9F17-1ED5-A141426ECF7F}"/>
              </a:ext>
            </a:extLst>
          </p:cNvPr>
          <p:cNvPicPr>
            <a:picLocks noChangeAspect="1"/>
          </p:cNvPicPr>
          <p:nvPr/>
        </p:nvPicPr>
        <p:blipFill>
          <a:blip r:embed="rId4"/>
          <a:stretch>
            <a:fillRect/>
          </a:stretch>
        </p:blipFill>
        <p:spPr>
          <a:xfrm>
            <a:off x="2128145" y="1591660"/>
            <a:ext cx="7935710" cy="4457304"/>
          </a:xfrm>
          <a:prstGeom prst="rect">
            <a:avLst/>
          </a:prstGeom>
        </p:spPr>
      </p:pic>
      <p:sp>
        <p:nvSpPr>
          <p:cNvPr id="3" name="textruta 2">
            <a:extLst>
              <a:ext uri="{FF2B5EF4-FFF2-40B4-BE49-F238E27FC236}">
                <a16:creationId xmlns:a16="http://schemas.microsoft.com/office/drawing/2014/main" id="{C2DAAB4D-3FFF-4B1E-ADF0-882BA55E75B8}"/>
              </a:ext>
            </a:extLst>
          </p:cNvPr>
          <p:cNvSpPr txBox="1"/>
          <p:nvPr/>
        </p:nvSpPr>
        <p:spPr>
          <a:xfrm>
            <a:off x="889686" y="424749"/>
            <a:ext cx="9428205" cy="954107"/>
          </a:xfrm>
          <a:prstGeom prst="rect">
            <a:avLst/>
          </a:prstGeom>
          <a:noFill/>
        </p:spPr>
        <p:txBody>
          <a:bodyPr wrap="square" rtlCol="0">
            <a:spAutoFit/>
          </a:bodyPr>
          <a:lstStyle/>
          <a:p>
            <a:pPr algn="ctr"/>
            <a:r>
              <a:rPr lang="sv-SE" sz="4000" dirty="0">
                <a:solidFill>
                  <a:schemeClr val="tx1">
                    <a:lumMod val="75000"/>
                    <a:lumOff val="25000"/>
                  </a:schemeClr>
                </a:solidFill>
                <a:latin typeface="Arial Nova Light" panose="020B0304020202020204" pitchFamily="34" charset="0"/>
                <a:cs typeface="Arial" panose="020B0604020202020204" pitchFamily="34" charset="0"/>
              </a:rPr>
              <a:t>SÄVAR IK:S VÄGLEDNING &amp; RIKTLINJER</a:t>
            </a:r>
          </a:p>
          <a:p>
            <a:pPr algn="ctr"/>
            <a:r>
              <a:rPr lang="sv-SE" sz="1600" dirty="0">
                <a:solidFill>
                  <a:srgbClr val="4D4D4D"/>
                </a:solidFill>
              </a:rPr>
              <a:t>Vi följer Riksidrottsförbundets anvisningar för barn och ungdomsidrott.</a:t>
            </a:r>
          </a:p>
        </p:txBody>
      </p:sp>
    </p:spTree>
    <p:extLst>
      <p:ext uri="{BB962C8B-B14F-4D97-AF65-F5344CB8AC3E}">
        <p14:creationId xmlns:p14="http://schemas.microsoft.com/office/powerpoint/2010/main" val="28846489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Bildobjekt 9" descr="En bild som visar Grafik, symbol, design&#10;&#10;Automatiskt genererad beskrivning">
            <a:extLst>
              <a:ext uri="{FF2B5EF4-FFF2-40B4-BE49-F238E27FC236}">
                <a16:creationId xmlns:a16="http://schemas.microsoft.com/office/drawing/2014/main" id="{50C2D84F-B89B-021D-0471-C79EAD18C73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585141" y="218716"/>
            <a:ext cx="1416419" cy="1012740"/>
          </a:xfrm>
          <a:prstGeom prst="rect">
            <a:avLst/>
          </a:prstGeom>
        </p:spPr>
      </p:pic>
      <p:sp>
        <p:nvSpPr>
          <p:cNvPr id="5" name="textruta 4">
            <a:extLst>
              <a:ext uri="{FF2B5EF4-FFF2-40B4-BE49-F238E27FC236}">
                <a16:creationId xmlns:a16="http://schemas.microsoft.com/office/drawing/2014/main" id="{5940C3B1-752F-2B9C-950D-BFA20E7673C2}"/>
              </a:ext>
            </a:extLst>
          </p:cNvPr>
          <p:cNvSpPr txBox="1"/>
          <p:nvPr/>
        </p:nvSpPr>
        <p:spPr>
          <a:xfrm>
            <a:off x="562086" y="314965"/>
            <a:ext cx="10489091" cy="6304290"/>
          </a:xfrm>
          <a:prstGeom prst="rect">
            <a:avLst/>
          </a:prstGeom>
          <a:noFill/>
        </p:spPr>
        <p:txBody>
          <a:bodyPr wrap="square">
            <a:spAutoFit/>
          </a:bodyPr>
          <a:lstStyle/>
          <a:p>
            <a:pPr rtl="0">
              <a:spcBef>
                <a:spcPts val="0"/>
              </a:spcBef>
              <a:spcAft>
                <a:spcPts val="0"/>
              </a:spcAft>
            </a:pPr>
            <a:r>
              <a:rPr lang="sv-SE" sz="1400" b="1" i="0" u="none" strike="noStrike" dirty="0">
                <a:solidFill>
                  <a:schemeClr val="tx1">
                    <a:lumMod val="85000"/>
                    <a:lumOff val="15000"/>
                  </a:schemeClr>
                </a:solidFill>
                <a:effectLst/>
              </a:rPr>
              <a:t>Riktlinjer för barn och ungdomar (upp till 15 år)</a:t>
            </a:r>
            <a:endParaRPr lang="sv-SE" sz="1400" b="0" dirty="0">
              <a:solidFill>
                <a:schemeClr val="tx1">
                  <a:lumMod val="85000"/>
                  <a:lumOff val="15000"/>
                </a:schemeClr>
              </a:solidFill>
              <a:effectLst/>
            </a:endParaRPr>
          </a:p>
          <a:p>
            <a:pPr rtl="0">
              <a:spcBef>
                <a:spcPts val="0"/>
              </a:spcBef>
              <a:spcAft>
                <a:spcPts val="0"/>
              </a:spcAft>
            </a:pPr>
            <a:r>
              <a:rPr lang="sv-SE" sz="1400" b="0" i="0" u="none" strike="noStrike" dirty="0">
                <a:solidFill>
                  <a:schemeClr val="tx1">
                    <a:lumMod val="85000"/>
                    <a:lumOff val="15000"/>
                  </a:schemeClr>
                </a:solidFill>
                <a:effectLst/>
              </a:rPr>
              <a:t>Vi vill ge alla samma möjlighet att trivas, utvecklas och få en trygg plats i laget/gruppen.</a:t>
            </a:r>
            <a:endParaRPr lang="sv-SE" sz="1400" b="0" dirty="0">
              <a:solidFill>
                <a:schemeClr val="tx1">
                  <a:lumMod val="85000"/>
                  <a:lumOff val="15000"/>
                </a:schemeClr>
              </a:solidFill>
              <a:effectLst/>
            </a:endParaRPr>
          </a:p>
          <a:p>
            <a:pPr rtl="0">
              <a:spcBef>
                <a:spcPts val="0"/>
              </a:spcBef>
              <a:spcAft>
                <a:spcPts val="0"/>
              </a:spcAft>
            </a:pPr>
            <a:r>
              <a:rPr lang="sv-SE" sz="1400" b="0" i="0" u="none" strike="noStrike" dirty="0">
                <a:solidFill>
                  <a:schemeClr val="tx1">
                    <a:lumMod val="85000"/>
                    <a:lumOff val="15000"/>
                  </a:schemeClr>
                </a:solidFill>
                <a:effectLst/>
              </a:rPr>
              <a:t>Under hela ungdomstiden värderar vi utveckling före resultat eller vinst.</a:t>
            </a:r>
            <a:endParaRPr lang="sv-SE" sz="1400" b="0" dirty="0">
              <a:solidFill>
                <a:schemeClr val="tx1">
                  <a:lumMod val="85000"/>
                  <a:lumOff val="15000"/>
                </a:schemeClr>
              </a:solidFill>
              <a:effectLst/>
            </a:endParaRPr>
          </a:p>
          <a:p>
            <a:pPr marL="238125" rtl="0" fontAlgn="base">
              <a:spcBef>
                <a:spcPts val="1400"/>
              </a:spcBef>
              <a:spcAft>
                <a:spcPts val="0"/>
              </a:spcAft>
              <a:buFont typeface="Arial" panose="020B0604020202020204" pitchFamily="34" charset="0"/>
              <a:buChar char="•"/>
            </a:pPr>
            <a:r>
              <a:rPr lang="sv-SE" sz="1400" b="0" i="0" u="none" strike="noStrike" dirty="0">
                <a:solidFill>
                  <a:schemeClr val="tx1">
                    <a:lumMod val="85000"/>
                    <a:lumOff val="15000"/>
                  </a:schemeClr>
                </a:solidFill>
                <a:effectLst/>
              </a:rPr>
              <a:t>Vi har en </a:t>
            </a:r>
            <a:r>
              <a:rPr lang="sv-SE" sz="1400" b="1" i="0" u="none" strike="noStrike" dirty="0">
                <a:solidFill>
                  <a:schemeClr val="tx1">
                    <a:lumMod val="85000"/>
                    <a:lumOff val="15000"/>
                  </a:schemeClr>
                </a:solidFill>
                <a:effectLst/>
              </a:rPr>
              <a:t>ambitionsnivå</a:t>
            </a:r>
            <a:r>
              <a:rPr lang="sv-SE" sz="1400" b="0" i="0" u="none" strike="noStrike" dirty="0">
                <a:solidFill>
                  <a:schemeClr val="tx1">
                    <a:lumMod val="85000"/>
                    <a:lumOff val="15000"/>
                  </a:schemeClr>
                </a:solidFill>
                <a:effectLst/>
              </a:rPr>
              <a:t> som är rimlig för barns och föräldrars tid, kapacitet och ekonomi (inkl. försäljning). Det betyder att vi normalt deltar i 1-2 lokala cuper, samt 1 cup/tävling med längre resor och övernattning per år (i första hand i norra Sverige </a:t>
            </a:r>
            <a:r>
              <a:rPr lang="sv-SE" sz="1400" b="0" i="0" u="none" strike="noStrike" dirty="0" err="1">
                <a:solidFill>
                  <a:schemeClr val="tx1">
                    <a:lumMod val="85000"/>
                    <a:lumOff val="15000"/>
                  </a:schemeClr>
                </a:solidFill>
                <a:effectLst/>
              </a:rPr>
              <a:t>pga</a:t>
            </a:r>
            <a:r>
              <a:rPr lang="sv-SE" sz="1400" b="0" i="0" u="none" strike="noStrike" dirty="0">
                <a:solidFill>
                  <a:schemeClr val="tx1">
                    <a:lumMod val="85000"/>
                    <a:lumOff val="15000"/>
                  </a:schemeClr>
                </a:solidFill>
                <a:effectLst/>
              </a:rPr>
              <a:t> en hållbar miljö).</a:t>
            </a:r>
            <a:br>
              <a:rPr lang="sv-SE" sz="1400" b="0" i="0" u="none" strike="noStrike" dirty="0">
                <a:solidFill>
                  <a:schemeClr val="tx1">
                    <a:lumMod val="85000"/>
                    <a:lumOff val="15000"/>
                  </a:schemeClr>
                </a:solidFill>
                <a:effectLst/>
              </a:rPr>
            </a:br>
            <a:endParaRPr lang="sv-SE" sz="1400" b="0" i="0" u="none" strike="noStrike" dirty="0">
              <a:solidFill>
                <a:schemeClr val="tx1">
                  <a:lumMod val="85000"/>
                  <a:lumOff val="15000"/>
                </a:schemeClr>
              </a:solidFill>
              <a:effectLst/>
            </a:endParaRPr>
          </a:p>
          <a:p>
            <a:pPr marL="238125" rtl="0" fontAlgn="base">
              <a:spcBef>
                <a:spcPts val="0"/>
              </a:spcBef>
              <a:spcAft>
                <a:spcPts val="0"/>
              </a:spcAft>
              <a:buFont typeface="Arial" panose="020B0604020202020204" pitchFamily="34" charset="0"/>
              <a:buChar char="•"/>
            </a:pPr>
            <a:r>
              <a:rPr lang="sv-SE" sz="1400" b="0" i="0" u="none" strike="noStrike" dirty="0">
                <a:solidFill>
                  <a:schemeClr val="tx1">
                    <a:lumMod val="85000"/>
                    <a:lumOff val="15000"/>
                  </a:schemeClr>
                </a:solidFill>
                <a:effectLst/>
              </a:rPr>
              <a:t>Vi håller ihop </a:t>
            </a:r>
            <a:r>
              <a:rPr lang="sv-SE" sz="1400" b="1" i="0" u="none" strike="noStrike" dirty="0">
                <a:solidFill>
                  <a:schemeClr val="tx1">
                    <a:lumMod val="85000"/>
                    <a:lumOff val="15000"/>
                  </a:schemeClr>
                </a:solidFill>
                <a:effectLst/>
              </a:rPr>
              <a:t>sociala grupper</a:t>
            </a:r>
            <a:r>
              <a:rPr lang="sv-SE" sz="1400" b="0" i="0" u="none" strike="noStrike" dirty="0">
                <a:solidFill>
                  <a:schemeClr val="tx1">
                    <a:lumMod val="85000"/>
                    <a:lumOff val="15000"/>
                  </a:schemeClr>
                </a:solidFill>
                <a:effectLst/>
              </a:rPr>
              <a:t> vilket normalt betyder skolans årskurser. Barn och ungdomar kan prova på träning och tävling över åldersgrupper, men har kvar sin grundtillhörighet. När lag samarbetar över åldersgrupper så erbjuds alla samma möjlighet att delta i andra lag. När laget har flera lag i seriespel så är det viktigt att variera de grupper som utgör de olika lagen, för att få hela laget hålla ihop.</a:t>
            </a:r>
          </a:p>
          <a:p>
            <a:pPr marL="457200" rtl="0">
              <a:spcBef>
                <a:spcPts val="0"/>
              </a:spcBef>
              <a:spcAft>
                <a:spcPts val="0"/>
              </a:spcAft>
            </a:pPr>
            <a:r>
              <a:rPr lang="sv-SE" sz="1400" b="0" i="0" u="none" strike="noStrike" dirty="0">
                <a:solidFill>
                  <a:schemeClr val="tx1">
                    <a:lumMod val="85000"/>
                    <a:lumOff val="15000"/>
                  </a:schemeClr>
                </a:solidFill>
                <a:effectLst/>
              </a:rPr>
              <a:t> </a:t>
            </a:r>
            <a:endParaRPr lang="sv-SE" sz="1400" b="0" dirty="0">
              <a:solidFill>
                <a:schemeClr val="tx1">
                  <a:lumMod val="85000"/>
                  <a:lumOff val="15000"/>
                </a:schemeClr>
              </a:solidFill>
              <a:effectLst/>
            </a:endParaRPr>
          </a:p>
          <a:p>
            <a:pPr marL="238125" rtl="0" fontAlgn="base">
              <a:spcBef>
                <a:spcPts val="0"/>
              </a:spcBef>
              <a:spcAft>
                <a:spcPts val="0"/>
              </a:spcAft>
              <a:buFont typeface="Arial" panose="020B0604020202020204" pitchFamily="34" charset="0"/>
              <a:buChar char="•"/>
            </a:pPr>
            <a:r>
              <a:rPr lang="sv-SE" sz="1400" b="1" i="0" u="none" strike="noStrike" dirty="0">
                <a:solidFill>
                  <a:schemeClr val="tx1">
                    <a:lumMod val="85000"/>
                    <a:lumOff val="15000"/>
                  </a:schemeClr>
                </a:solidFill>
                <a:effectLst/>
              </a:rPr>
              <a:t>Alla som deltar</a:t>
            </a:r>
            <a:r>
              <a:rPr lang="sv-SE" sz="1400" b="0" i="0" u="none" strike="noStrike" dirty="0">
                <a:solidFill>
                  <a:schemeClr val="tx1">
                    <a:lumMod val="85000"/>
                    <a:lumOff val="15000"/>
                  </a:schemeClr>
                </a:solidFill>
                <a:effectLst/>
              </a:rPr>
              <a:t> i träning kallas till match/tävling/cup och får lika mycket speltid oavsett </a:t>
            </a:r>
            <a:r>
              <a:rPr lang="sv-SE" sz="1400" b="1" i="0" u="none" strike="noStrike" dirty="0">
                <a:solidFill>
                  <a:schemeClr val="tx1">
                    <a:lumMod val="85000"/>
                    <a:lumOff val="15000"/>
                  </a:schemeClr>
                </a:solidFill>
                <a:effectLst/>
              </a:rPr>
              <a:t>killar/tjejer, </a:t>
            </a:r>
            <a:r>
              <a:rPr lang="sv-SE" sz="1400" b="0" i="0" u="none" strike="noStrike" dirty="0">
                <a:solidFill>
                  <a:schemeClr val="tx1">
                    <a:lumMod val="85000"/>
                    <a:lumOff val="15000"/>
                  </a:schemeClr>
                </a:solidFill>
                <a:effectLst/>
              </a:rPr>
              <a:t>träningsmängd och utvecklingsnivå (toppar inte lag). Vi är uppmärksamma på att ge tjejer och killar samma villkor och likvärdigt bemötande.</a:t>
            </a:r>
          </a:p>
          <a:p>
            <a:pPr marL="238125" rtl="0" fontAlgn="base">
              <a:spcBef>
                <a:spcPts val="0"/>
              </a:spcBef>
              <a:spcAft>
                <a:spcPts val="0"/>
              </a:spcAft>
            </a:pPr>
            <a:endParaRPr lang="sv-SE" sz="1400" b="0" i="0" u="none" strike="noStrike" dirty="0">
              <a:solidFill>
                <a:schemeClr val="tx1">
                  <a:lumMod val="85000"/>
                  <a:lumOff val="15000"/>
                </a:schemeClr>
              </a:solidFill>
              <a:effectLst/>
            </a:endParaRPr>
          </a:p>
          <a:p>
            <a:pPr marL="238125" rtl="0" fontAlgn="base">
              <a:spcBef>
                <a:spcPts val="0"/>
              </a:spcBef>
              <a:spcAft>
                <a:spcPts val="0"/>
              </a:spcAft>
              <a:buFont typeface="Arial" panose="020B0604020202020204" pitchFamily="34" charset="0"/>
              <a:buChar char="•"/>
            </a:pPr>
            <a:r>
              <a:rPr lang="sv-SE" sz="1400" b="0" i="0" u="none" strike="noStrike" dirty="0">
                <a:solidFill>
                  <a:schemeClr val="tx1">
                    <a:lumMod val="85000"/>
                    <a:lumOff val="15000"/>
                  </a:schemeClr>
                </a:solidFill>
                <a:effectLst/>
              </a:rPr>
              <a:t>Barn och ungdomar utvecklas genom att få </a:t>
            </a:r>
            <a:r>
              <a:rPr lang="sv-SE" sz="1400" b="1" i="0" u="none" strike="noStrike" dirty="0">
                <a:solidFill>
                  <a:schemeClr val="tx1">
                    <a:lumMod val="85000"/>
                    <a:lumOff val="15000"/>
                  </a:schemeClr>
                </a:solidFill>
                <a:effectLst/>
              </a:rPr>
              <a:t>testa olika positioner</a:t>
            </a:r>
            <a:r>
              <a:rPr lang="sv-SE" sz="1400" b="0" i="0" u="none" strike="noStrike" dirty="0">
                <a:solidFill>
                  <a:schemeClr val="tx1">
                    <a:lumMod val="85000"/>
                    <a:lumOff val="15000"/>
                  </a:schemeClr>
                </a:solidFill>
                <a:effectLst/>
              </a:rPr>
              <a:t> och olika uppgifter i laget vid träning och tävling.  </a:t>
            </a:r>
          </a:p>
          <a:p>
            <a:pPr marL="238125" rtl="0" fontAlgn="base">
              <a:spcBef>
                <a:spcPts val="0"/>
              </a:spcBef>
              <a:spcAft>
                <a:spcPts val="0"/>
              </a:spcAft>
            </a:pPr>
            <a:endParaRPr lang="sv-SE" sz="1400" b="0" i="0" u="none" strike="noStrike" dirty="0">
              <a:solidFill>
                <a:schemeClr val="tx1">
                  <a:lumMod val="85000"/>
                  <a:lumOff val="15000"/>
                </a:schemeClr>
              </a:solidFill>
              <a:effectLst/>
            </a:endParaRPr>
          </a:p>
          <a:p>
            <a:pPr marL="238125" rtl="0" fontAlgn="base">
              <a:spcBef>
                <a:spcPts val="0"/>
              </a:spcBef>
              <a:spcAft>
                <a:spcPts val="0"/>
              </a:spcAft>
              <a:buFont typeface="Arial" panose="020B0604020202020204" pitchFamily="34" charset="0"/>
              <a:buChar char="•"/>
            </a:pPr>
            <a:r>
              <a:rPr lang="sv-SE" sz="1400" b="0" i="0" u="none" strike="noStrike" dirty="0">
                <a:solidFill>
                  <a:schemeClr val="tx1">
                    <a:lumMod val="85000"/>
                    <a:lumOff val="15000"/>
                  </a:schemeClr>
                </a:solidFill>
                <a:effectLst/>
              </a:rPr>
              <a:t>Alla ledare i Sävar IK har ansvar för att skapa förutsättningar för  </a:t>
            </a:r>
            <a:r>
              <a:rPr lang="sv-SE" sz="1400" b="1" i="0" u="none" strike="noStrike" dirty="0">
                <a:solidFill>
                  <a:schemeClr val="tx1">
                    <a:lumMod val="85000"/>
                    <a:lumOff val="15000"/>
                  </a:schemeClr>
                </a:solidFill>
                <a:effectLst/>
              </a:rPr>
              <a:t>dubbelidrottande</a:t>
            </a:r>
            <a:r>
              <a:rPr lang="sv-SE" sz="1400" b="0" i="0" u="none" strike="noStrike" dirty="0">
                <a:solidFill>
                  <a:schemeClr val="tx1">
                    <a:lumMod val="85000"/>
                    <a:lumOff val="15000"/>
                  </a:schemeClr>
                </a:solidFill>
                <a:effectLst/>
              </a:rPr>
              <a:t>, både inom respektive säsong, men också mellan olika idrotter.</a:t>
            </a:r>
            <a:br>
              <a:rPr lang="sv-SE" sz="1400" b="0" i="0" u="none" strike="noStrike" dirty="0">
                <a:solidFill>
                  <a:schemeClr val="tx1">
                    <a:lumMod val="85000"/>
                    <a:lumOff val="15000"/>
                  </a:schemeClr>
                </a:solidFill>
                <a:effectLst/>
              </a:rPr>
            </a:br>
            <a:endParaRPr lang="sv-SE" sz="1400" b="0" i="0" u="none" strike="noStrike" dirty="0">
              <a:solidFill>
                <a:schemeClr val="tx1">
                  <a:lumMod val="85000"/>
                  <a:lumOff val="15000"/>
                </a:schemeClr>
              </a:solidFill>
              <a:effectLst/>
            </a:endParaRPr>
          </a:p>
          <a:p>
            <a:pPr marL="238125" rtl="0" fontAlgn="base">
              <a:spcBef>
                <a:spcPts val="0"/>
              </a:spcBef>
              <a:spcAft>
                <a:spcPts val="0"/>
              </a:spcAft>
              <a:buFont typeface="Arial" panose="020B0604020202020204" pitchFamily="34" charset="0"/>
              <a:buChar char="•"/>
            </a:pPr>
            <a:r>
              <a:rPr lang="sv-SE" sz="1400" b="0" i="0" u="none" strike="noStrike" dirty="0">
                <a:solidFill>
                  <a:schemeClr val="tx1">
                    <a:lumMod val="85000"/>
                    <a:lumOff val="15000"/>
                  </a:schemeClr>
                </a:solidFill>
                <a:effectLst/>
              </a:rPr>
              <a:t>Vi ska vara försiktiga med att barn och ungdomar totalt får </a:t>
            </a:r>
            <a:r>
              <a:rPr lang="sv-SE" sz="1400" b="1" i="0" u="none" strike="noStrike" dirty="0">
                <a:solidFill>
                  <a:schemeClr val="tx1">
                    <a:lumMod val="85000"/>
                    <a:lumOff val="15000"/>
                  </a:schemeClr>
                </a:solidFill>
                <a:effectLst/>
              </a:rPr>
              <a:t>för stor mängd </a:t>
            </a:r>
            <a:r>
              <a:rPr lang="sv-SE" sz="1400" b="0" i="0" u="none" strike="noStrike" dirty="0">
                <a:solidFill>
                  <a:schemeClr val="tx1">
                    <a:lumMod val="85000"/>
                    <a:lumOff val="15000"/>
                  </a:schemeClr>
                </a:solidFill>
                <a:effectLst/>
              </a:rPr>
              <a:t>organiserad träning och tävling.</a:t>
            </a:r>
            <a:br>
              <a:rPr lang="sv-SE" sz="1400" b="0" i="0" u="none" strike="noStrike" dirty="0">
                <a:solidFill>
                  <a:schemeClr val="tx1">
                    <a:lumMod val="85000"/>
                    <a:lumOff val="15000"/>
                  </a:schemeClr>
                </a:solidFill>
                <a:effectLst/>
              </a:rPr>
            </a:br>
            <a:endParaRPr lang="sv-SE" sz="1400" b="0" i="0" u="none" strike="noStrike" dirty="0">
              <a:solidFill>
                <a:schemeClr val="tx1">
                  <a:lumMod val="85000"/>
                  <a:lumOff val="15000"/>
                </a:schemeClr>
              </a:solidFill>
              <a:effectLst/>
            </a:endParaRPr>
          </a:p>
          <a:p>
            <a:r>
              <a:rPr lang="sv-SE" sz="1400" b="1" i="0" u="none" strike="noStrike" dirty="0">
                <a:solidFill>
                  <a:schemeClr val="tx1">
                    <a:lumMod val="85000"/>
                    <a:lumOff val="15000"/>
                  </a:schemeClr>
                </a:solidFill>
                <a:effectLst/>
              </a:rPr>
              <a:t>Säsongsperioder </a:t>
            </a:r>
            <a:r>
              <a:rPr lang="sv-SE" sz="1400" b="0" i="0" u="none" strike="noStrike" dirty="0">
                <a:solidFill>
                  <a:schemeClr val="tx1">
                    <a:lumMod val="85000"/>
                    <a:lumOff val="15000"/>
                  </a:schemeClr>
                </a:solidFill>
                <a:effectLst/>
              </a:rPr>
              <a:t>gäller för träning och match, och är vägledande för vilken idrott som ska prioriteras för aktiva och ledare. Samarbete, hänsyn och dialog är avgörande.</a:t>
            </a:r>
            <a:br>
              <a:rPr lang="sv-SE" sz="1400" b="0" i="0" u="none" strike="noStrike" dirty="0">
                <a:solidFill>
                  <a:schemeClr val="tx1">
                    <a:lumMod val="85000"/>
                    <a:lumOff val="15000"/>
                  </a:schemeClr>
                </a:solidFill>
                <a:effectLst/>
              </a:rPr>
            </a:br>
            <a:br>
              <a:rPr lang="sv-SE" sz="1400" b="0" i="0" u="none" strike="noStrike" dirty="0">
                <a:solidFill>
                  <a:schemeClr val="tx1">
                    <a:lumMod val="85000"/>
                    <a:lumOff val="15000"/>
                  </a:schemeClr>
                </a:solidFill>
                <a:effectLst/>
              </a:rPr>
            </a:br>
            <a:r>
              <a:rPr lang="sv-SE" sz="1400" b="1" i="0" u="none" strike="noStrike" dirty="0">
                <a:solidFill>
                  <a:schemeClr val="tx1">
                    <a:lumMod val="85000"/>
                    <a:lumOff val="15000"/>
                  </a:schemeClr>
                </a:solidFill>
                <a:effectLst/>
              </a:rPr>
              <a:t>           Start- och sluttider på säsongen</a:t>
            </a:r>
            <a:br>
              <a:rPr lang="sv-SE" sz="1400" b="0" i="0" u="none" strike="noStrike" dirty="0">
                <a:solidFill>
                  <a:schemeClr val="tx1">
                    <a:lumMod val="85000"/>
                    <a:lumOff val="15000"/>
                  </a:schemeClr>
                </a:solidFill>
                <a:effectLst/>
              </a:rPr>
            </a:br>
            <a:r>
              <a:rPr lang="sv-SE" sz="1400" b="0" i="0" u="none" strike="noStrike" dirty="0">
                <a:solidFill>
                  <a:schemeClr val="tx1">
                    <a:lumMod val="85000"/>
                    <a:lumOff val="15000"/>
                  </a:schemeClr>
                </a:solidFill>
                <a:effectLst/>
              </a:rPr>
              <a:t>           1/10 – 31/3 Vintersäsong där vinteridrotterna har förtur.</a:t>
            </a:r>
            <a:br>
              <a:rPr lang="sv-SE" sz="1400" b="0" i="0" u="none" strike="noStrike" dirty="0">
                <a:solidFill>
                  <a:schemeClr val="tx1">
                    <a:lumMod val="85000"/>
                    <a:lumOff val="15000"/>
                  </a:schemeClr>
                </a:solidFill>
                <a:effectLst/>
              </a:rPr>
            </a:br>
            <a:r>
              <a:rPr lang="sv-SE" sz="1400" b="0" i="0" u="none" strike="noStrike" dirty="0">
                <a:solidFill>
                  <a:schemeClr val="tx1">
                    <a:lumMod val="85000"/>
                    <a:lumOff val="15000"/>
                  </a:schemeClr>
                </a:solidFill>
                <a:effectLst/>
              </a:rPr>
              <a:t>           1/4 – 30/9 Sommarsäsong, där sommaridrotterna har förtur.</a:t>
            </a:r>
            <a:br>
              <a:rPr lang="sv-SE" sz="1400" b="0" i="0" u="none" strike="noStrike" dirty="0">
                <a:solidFill>
                  <a:schemeClr val="tx1">
                    <a:lumMod val="85000"/>
                    <a:lumOff val="15000"/>
                  </a:schemeClr>
                </a:solidFill>
                <a:effectLst/>
              </a:rPr>
            </a:br>
            <a:r>
              <a:rPr lang="sv-SE" sz="1400" b="0" i="0" u="none" strike="noStrike" dirty="0">
                <a:solidFill>
                  <a:schemeClr val="tx1">
                    <a:lumMod val="85000"/>
                    <a:lumOff val="15000"/>
                  </a:schemeClr>
                </a:solidFill>
                <a:effectLst/>
              </a:rPr>
              <a:t>           16/4 – 10/6 samt 20/8 – 30/9 Kampanjsäsong Korpen i hallen.</a:t>
            </a:r>
            <a:endParaRPr lang="sv-SE" sz="1400" b="0" i="0" dirty="0">
              <a:solidFill>
                <a:schemeClr val="tx1">
                  <a:lumMod val="85000"/>
                  <a:lumOff val="15000"/>
                </a:schemeClr>
              </a:solidFill>
              <a:effectLst/>
            </a:endParaRPr>
          </a:p>
        </p:txBody>
      </p:sp>
      <p:pic>
        <p:nvPicPr>
          <p:cNvPr id="7" name="Bildobjekt 6">
            <a:extLst>
              <a:ext uri="{FF2B5EF4-FFF2-40B4-BE49-F238E27FC236}">
                <a16:creationId xmlns:a16="http://schemas.microsoft.com/office/drawing/2014/main" id="{D8A176EC-7233-30DD-7468-267619506F3E}"/>
              </a:ext>
            </a:extLst>
          </p:cNvPr>
          <p:cNvPicPr>
            <a:picLocks noChangeAspect="1"/>
          </p:cNvPicPr>
          <p:nvPr/>
        </p:nvPicPr>
        <p:blipFill>
          <a:blip r:embed="rId4"/>
          <a:stretch>
            <a:fillRect/>
          </a:stretch>
        </p:blipFill>
        <p:spPr>
          <a:xfrm>
            <a:off x="9496494" y="5177614"/>
            <a:ext cx="2177294" cy="1365421"/>
          </a:xfrm>
          <a:prstGeom prst="rect">
            <a:avLst/>
          </a:prstGeom>
        </p:spPr>
      </p:pic>
    </p:spTree>
    <p:extLst>
      <p:ext uri="{BB962C8B-B14F-4D97-AF65-F5344CB8AC3E}">
        <p14:creationId xmlns:p14="http://schemas.microsoft.com/office/powerpoint/2010/main" val="268902968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Shape 119"/>
        <p:cNvGrpSpPr/>
        <p:nvPr/>
      </p:nvGrpSpPr>
      <p:grpSpPr>
        <a:xfrm>
          <a:off x="0" y="0"/>
          <a:ext cx="0" cy="0"/>
          <a:chOff x="0" y="0"/>
          <a:chExt cx="0" cy="0"/>
        </a:xfrm>
      </p:grpSpPr>
      <p:sp useBgFill="1">
        <p:nvSpPr>
          <p:cNvPr id="276" name="Rectangle 263">
            <a:extLst>
              <a:ext uri="{FF2B5EF4-FFF2-40B4-BE49-F238E27FC236}">
                <a16:creationId xmlns:a16="http://schemas.microsoft.com/office/drawing/2014/main" id="{9B7AD9F6-8CE7-4299-8FC6-328F4DCD3FF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1" name="Google Shape;121;p4"/>
          <p:cNvSpPr txBox="1"/>
          <p:nvPr/>
        </p:nvSpPr>
        <p:spPr>
          <a:xfrm>
            <a:off x="890337" y="640080"/>
            <a:ext cx="4674440" cy="3566160"/>
          </a:xfrm>
          <a:prstGeom prst="rect">
            <a:avLst/>
          </a:prstGeom>
        </p:spPr>
        <p:txBody>
          <a:bodyPr spcFirstLastPara="1" vert="horz" lIns="91440" tIns="45720" rIns="91440" bIns="45720" rtlCol="0" anchor="b" anchorCtr="0">
            <a:normAutofit/>
          </a:bodyPr>
          <a:lstStyle/>
          <a:p>
            <a:pPr marL="0" marR="0" lvl="0" indent="0">
              <a:lnSpc>
                <a:spcPct val="90000"/>
              </a:lnSpc>
              <a:spcBef>
                <a:spcPct val="0"/>
              </a:spcBef>
              <a:spcAft>
                <a:spcPts val="600"/>
              </a:spcAft>
            </a:pPr>
            <a:r>
              <a:rPr lang="en-US" sz="5400" dirty="0">
                <a:latin typeface="+mj-lt"/>
                <a:ea typeface="+mj-ea"/>
                <a:cs typeface="+mj-cs"/>
                <a:sym typeface="Calibri"/>
              </a:rPr>
              <a:t>ORGANISATION </a:t>
            </a:r>
            <a:endParaRPr lang="en-US" sz="5400" dirty="0">
              <a:latin typeface="+mj-lt"/>
              <a:ea typeface="+mj-ea"/>
              <a:cs typeface="+mj-cs"/>
            </a:endParaRPr>
          </a:p>
        </p:txBody>
      </p:sp>
      <p:sp>
        <p:nvSpPr>
          <p:cNvPr id="277" name="sketchy line">
            <a:extLst>
              <a:ext uri="{FF2B5EF4-FFF2-40B4-BE49-F238E27FC236}">
                <a16:creationId xmlns:a16="http://schemas.microsoft.com/office/drawing/2014/main" id="{F49775AF-8896-43EE-92C6-83497D6DC56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890338" y="4409267"/>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Bildobjekt 4" descr="En bild som visar boll, fotboll, sportutrustning, Bollsport&#10;&#10;Automatiskt genererad beskrivning">
            <a:extLst>
              <a:ext uri="{FF2B5EF4-FFF2-40B4-BE49-F238E27FC236}">
                <a16:creationId xmlns:a16="http://schemas.microsoft.com/office/drawing/2014/main" id="{BF4C46C7-FFD7-FC0E-8014-CF049FE30E42}"/>
              </a:ext>
            </a:extLst>
          </p:cNvPr>
          <p:cNvPicPr>
            <a:picLocks noChangeAspect="1"/>
          </p:cNvPicPr>
          <p:nvPr/>
        </p:nvPicPr>
        <p:blipFill rotWithShape="1">
          <a:blip r:embed="rId3">
            <a:extLst>
              <a:ext uri="{28A0092B-C50C-407E-A947-70E740481C1C}">
                <a14:useLocalDpi xmlns:a14="http://schemas.microsoft.com/office/drawing/2010/main" val="0"/>
              </a:ext>
            </a:extLst>
          </a:blip>
          <a:srcRect l="1725" r="2332" b="-1"/>
          <a:stretch/>
        </p:blipFill>
        <p:spPr>
          <a:xfrm>
            <a:off x="6969491" y="1284421"/>
            <a:ext cx="3703628" cy="3692437"/>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pic>
        <p:nvPicPr>
          <p:cNvPr id="7" name="Google Shape;100;p1">
            <a:extLst>
              <a:ext uri="{FF2B5EF4-FFF2-40B4-BE49-F238E27FC236}">
                <a16:creationId xmlns:a16="http://schemas.microsoft.com/office/drawing/2014/main" id="{C545EC76-7B0D-1EDD-1B83-CFFAC7CFCAE7}"/>
              </a:ext>
            </a:extLst>
          </p:cNvPr>
          <p:cNvPicPr preferRelativeResize="0"/>
          <p:nvPr/>
        </p:nvPicPr>
        <p:blipFill rotWithShape="1">
          <a:blip r:embed="rId4">
            <a:alphaModFix/>
          </a:blip>
          <a:srcRect/>
          <a:stretch/>
        </p:blipFill>
        <p:spPr>
          <a:xfrm>
            <a:off x="84151" y="214869"/>
            <a:ext cx="1451393" cy="1037746"/>
          </a:xfrm>
          <a:prstGeom prst="rect">
            <a:avLst/>
          </a:prstGeom>
          <a:noFill/>
          <a:ln>
            <a:noFill/>
          </a:ln>
        </p:spPr>
      </p:pic>
      <p:sp>
        <p:nvSpPr>
          <p:cNvPr id="2" name="textruta 1">
            <a:extLst>
              <a:ext uri="{FF2B5EF4-FFF2-40B4-BE49-F238E27FC236}">
                <a16:creationId xmlns:a16="http://schemas.microsoft.com/office/drawing/2014/main" id="{5AEE3418-AA9C-9006-4DEB-EA39E26EFD0A}"/>
              </a:ext>
            </a:extLst>
          </p:cNvPr>
          <p:cNvSpPr txBox="1"/>
          <p:nvPr/>
        </p:nvSpPr>
        <p:spPr>
          <a:xfrm>
            <a:off x="890337" y="5465379"/>
            <a:ext cx="4674440" cy="1200329"/>
          </a:xfrm>
          <a:prstGeom prst="rect">
            <a:avLst/>
          </a:prstGeom>
          <a:noFill/>
        </p:spPr>
        <p:txBody>
          <a:bodyPr wrap="square" rtlCol="0">
            <a:spAutoFit/>
          </a:bodyPr>
          <a:lstStyle/>
          <a:p>
            <a:r>
              <a:rPr lang="sv-SE" dirty="0"/>
              <a:t>Mer info finns att läsa på Sävar IK:s hemsida, framförallt under rubriken röda tråden </a:t>
            </a:r>
            <a:r>
              <a:rPr lang="sv-SE" dirty="0">
                <a:hlinkClick r:id="rId5"/>
              </a:rPr>
              <a:t>www.savarik.se</a:t>
            </a:r>
            <a:endParaRPr lang="sv-SE" dirty="0"/>
          </a:p>
          <a:p>
            <a:endParaRPr lang="sv-SE" dirty="0"/>
          </a:p>
        </p:txBody>
      </p:sp>
    </p:spTree>
    <p:extLst>
      <p:ext uri="{BB962C8B-B14F-4D97-AF65-F5344CB8AC3E}">
        <p14:creationId xmlns:p14="http://schemas.microsoft.com/office/powerpoint/2010/main" val="62928775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156"/>
        <p:cNvGrpSpPr/>
        <p:nvPr/>
      </p:nvGrpSpPr>
      <p:grpSpPr>
        <a:xfrm>
          <a:off x="0" y="0"/>
          <a:ext cx="0" cy="0"/>
          <a:chOff x="0" y="0"/>
          <a:chExt cx="0" cy="0"/>
        </a:xfrm>
      </p:grpSpPr>
      <p:cxnSp>
        <p:nvCxnSpPr>
          <p:cNvPr id="3" name="Google Shape;161;p8">
            <a:extLst>
              <a:ext uri="{FF2B5EF4-FFF2-40B4-BE49-F238E27FC236}">
                <a16:creationId xmlns:a16="http://schemas.microsoft.com/office/drawing/2014/main" id="{0625E93E-D597-B107-673C-38E267C62DDB}"/>
              </a:ext>
            </a:extLst>
          </p:cNvPr>
          <p:cNvCxnSpPr>
            <a:cxnSpLocks/>
          </p:cNvCxnSpPr>
          <p:nvPr/>
        </p:nvCxnSpPr>
        <p:spPr>
          <a:xfrm>
            <a:off x="6747626" y="4339878"/>
            <a:ext cx="88869" cy="1138538"/>
          </a:xfrm>
          <a:prstGeom prst="straightConnector1">
            <a:avLst/>
          </a:prstGeom>
          <a:noFill/>
          <a:ln w="9525" cap="flat" cmpd="sng">
            <a:solidFill>
              <a:srgbClr val="6D6D6D"/>
            </a:solidFill>
            <a:prstDash val="solid"/>
            <a:round/>
            <a:headEnd type="none" w="sm" len="sm"/>
            <a:tailEnd type="none" w="sm" len="sm"/>
          </a:ln>
        </p:spPr>
      </p:cxnSp>
      <p:cxnSp>
        <p:nvCxnSpPr>
          <p:cNvPr id="157" name="Google Shape;157;p8"/>
          <p:cNvCxnSpPr/>
          <p:nvPr/>
        </p:nvCxnSpPr>
        <p:spPr>
          <a:xfrm flipH="1">
            <a:off x="8123951" y="2971281"/>
            <a:ext cx="1756276" cy="432675"/>
          </a:xfrm>
          <a:prstGeom prst="straightConnector1">
            <a:avLst/>
          </a:prstGeom>
          <a:noFill/>
          <a:ln w="9525" cap="flat" cmpd="sng">
            <a:solidFill>
              <a:srgbClr val="6D6D6D"/>
            </a:solidFill>
            <a:prstDash val="solid"/>
            <a:round/>
            <a:headEnd type="none" w="sm" len="sm"/>
            <a:tailEnd type="none" w="sm" len="sm"/>
          </a:ln>
        </p:spPr>
      </p:cxnSp>
      <p:cxnSp>
        <p:nvCxnSpPr>
          <p:cNvPr id="158" name="Google Shape;158;p8"/>
          <p:cNvCxnSpPr/>
          <p:nvPr/>
        </p:nvCxnSpPr>
        <p:spPr>
          <a:xfrm rot="10800000" flipH="1">
            <a:off x="4307155" y="4135911"/>
            <a:ext cx="1266354" cy="1516750"/>
          </a:xfrm>
          <a:prstGeom prst="straightConnector1">
            <a:avLst/>
          </a:prstGeom>
          <a:noFill/>
          <a:ln w="9525" cap="flat" cmpd="sng">
            <a:solidFill>
              <a:srgbClr val="6D6D6D"/>
            </a:solidFill>
            <a:prstDash val="solid"/>
            <a:round/>
            <a:headEnd type="none" w="sm" len="sm"/>
            <a:tailEnd type="none" w="sm" len="sm"/>
          </a:ln>
        </p:spPr>
      </p:cxnSp>
      <p:cxnSp>
        <p:nvCxnSpPr>
          <p:cNvPr id="159" name="Google Shape;159;p8"/>
          <p:cNvCxnSpPr/>
          <p:nvPr/>
        </p:nvCxnSpPr>
        <p:spPr>
          <a:xfrm rot="10800000" flipH="1">
            <a:off x="2931854" y="3918467"/>
            <a:ext cx="2152516" cy="1078330"/>
          </a:xfrm>
          <a:prstGeom prst="straightConnector1">
            <a:avLst/>
          </a:prstGeom>
          <a:noFill/>
          <a:ln w="9525" cap="flat" cmpd="sng">
            <a:solidFill>
              <a:srgbClr val="6D6D6D"/>
            </a:solidFill>
            <a:prstDash val="solid"/>
            <a:round/>
            <a:headEnd type="none" w="sm" len="sm"/>
            <a:tailEnd type="none" w="sm" len="sm"/>
          </a:ln>
        </p:spPr>
      </p:cxnSp>
      <p:cxnSp>
        <p:nvCxnSpPr>
          <p:cNvPr id="160" name="Google Shape;160;p8"/>
          <p:cNvCxnSpPr/>
          <p:nvPr/>
        </p:nvCxnSpPr>
        <p:spPr>
          <a:xfrm rot="10800000" flipH="1">
            <a:off x="2689096" y="3538948"/>
            <a:ext cx="2177278" cy="287323"/>
          </a:xfrm>
          <a:prstGeom prst="straightConnector1">
            <a:avLst/>
          </a:prstGeom>
          <a:noFill/>
          <a:ln w="9525" cap="flat" cmpd="sng">
            <a:solidFill>
              <a:srgbClr val="6D6D6D"/>
            </a:solidFill>
            <a:prstDash val="solid"/>
            <a:round/>
            <a:headEnd type="none" w="sm" len="sm"/>
            <a:tailEnd type="none" w="sm" len="sm"/>
          </a:ln>
        </p:spPr>
      </p:cxnSp>
      <p:cxnSp>
        <p:nvCxnSpPr>
          <p:cNvPr id="161" name="Google Shape;161;p8"/>
          <p:cNvCxnSpPr/>
          <p:nvPr/>
        </p:nvCxnSpPr>
        <p:spPr>
          <a:xfrm>
            <a:off x="7769462" y="4235604"/>
            <a:ext cx="1324484" cy="1193859"/>
          </a:xfrm>
          <a:prstGeom prst="straightConnector1">
            <a:avLst/>
          </a:prstGeom>
          <a:noFill/>
          <a:ln w="9525" cap="flat" cmpd="sng">
            <a:solidFill>
              <a:srgbClr val="6D6D6D"/>
            </a:solidFill>
            <a:prstDash val="solid"/>
            <a:round/>
            <a:headEnd type="none" w="sm" len="sm"/>
            <a:tailEnd type="none" w="sm" len="sm"/>
          </a:ln>
        </p:spPr>
      </p:cxnSp>
      <p:cxnSp>
        <p:nvCxnSpPr>
          <p:cNvPr id="162" name="Google Shape;162;p8"/>
          <p:cNvCxnSpPr/>
          <p:nvPr/>
        </p:nvCxnSpPr>
        <p:spPr>
          <a:xfrm>
            <a:off x="8377784" y="3826271"/>
            <a:ext cx="1083208" cy="492847"/>
          </a:xfrm>
          <a:prstGeom prst="straightConnector1">
            <a:avLst/>
          </a:prstGeom>
          <a:noFill/>
          <a:ln w="9525" cap="flat" cmpd="sng">
            <a:solidFill>
              <a:srgbClr val="6D6D6D"/>
            </a:solidFill>
            <a:prstDash val="solid"/>
            <a:round/>
            <a:headEnd type="none" w="sm" len="sm"/>
            <a:tailEnd type="none" w="sm" len="sm"/>
          </a:ln>
        </p:spPr>
      </p:cxnSp>
      <p:cxnSp>
        <p:nvCxnSpPr>
          <p:cNvPr id="165" name="Google Shape;165;p8"/>
          <p:cNvCxnSpPr/>
          <p:nvPr/>
        </p:nvCxnSpPr>
        <p:spPr>
          <a:xfrm flipH="1">
            <a:off x="8377785" y="1857180"/>
            <a:ext cx="1691443" cy="1141593"/>
          </a:xfrm>
          <a:prstGeom prst="straightConnector1">
            <a:avLst/>
          </a:prstGeom>
          <a:noFill/>
          <a:ln w="9525" cap="flat" cmpd="sng">
            <a:solidFill>
              <a:srgbClr val="6D6D6D"/>
            </a:solidFill>
            <a:prstDash val="solid"/>
            <a:round/>
            <a:headEnd type="none" w="sm" len="sm"/>
            <a:tailEnd type="none" w="sm" len="sm"/>
          </a:ln>
        </p:spPr>
      </p:cxnSp>
      <p:cxnSp>
        <p:nvCxnSpPr>
          <p:cNvPr id="166" name="Google Shape;166;p8"/>
          <p:cNvCxnSpPr/>
          <p:nvPr/>
        </p:nvCxnSpPr>
        <p:spPr>
          <a:xfrm>
            <a:off x="3088641" y="2608964"/>
            <a:ext cx="1691444" cy="505360"/>
          </a:xfrm>
          <a:prstGeom prst="straightConnector1">
            <a:avLst/>
          </a:prstGeom>
          <a:noFill/>
          <a:ln w="9525" cap="flat" cmpd="sng">
            <a:solidFill>
              <a:srgbClr val="6D6D6D"/>
            </a:solidFill>
            <a:prstDash val="solid"/>
            <a:round/>
            <a:headEnd type="none" w="sm" len="sm"/>
            <a:tailEnd type="none" w="sm" len="sm"/>
          </a:ln>
        </p:spPr>
      </p:cxnSp>
      <p:cxnSp>
        <p:nvCxnSpPr>
          <p:cNvPr id="167" name="Google Shape;167;p8"/>
          <p:cNvCxnSpPr/>
          <p:nvPr/>
        </p:nvCxnSpPr>
        <p:spPr>
          <a:xfrm flipH="1">
            <a:off x="7788553" y="1084714"/>
            <a:ext cx="1102215" cy="1681292"/>
          </a:xfrm>
          <a:prstGeom prst="straightConnector1">
            <a:avLst/>
          </a:prstGeom>
          <a:noFill/>
          <a:ln w="9525" cap="flat" cmpd="sng">
            <a:solidFill>
              <a:srgbClr val="6D6D6D"/>
            </a:solidFill>
            <a:prstDash val="solid"/>
            <a:round/>
            <a:headEnd type="none" w="sm" len="sm"/>
            <a:tailEnd type="none" w="sm" len="sm"/>
          </a:ln>
        </p:spPr>
      </p:cxnSp>
      <p:cxnSp>
        <p:nvCxnSpPr>
          <p:cNvPr id="168" name="Google Shape;168;p8"/>
          <p:cNvCxnSpPr>
            <a:stCxn id="169" idx="4"/>
          </p:cNvCxnSpPr>
          <p:nvPr/>
        </p:nvCxnSpPr>
        <p:spPr>
          <a:xfrm flipH="1">
            <a:off x="6798989" y="1118145"/>
            <a:ext cx="143100" cy="1566300"/>
          </a:xfrm>
          <a:prstGeom prst="straightConnector1">
            <a:avLst/>
          </a:prstGeom>
          <a:noFill/>
          <a:ln w="9525" cap="flat" cmpd="sng">
            <a:solidFill>
              <a:srgbClr val="6D6D6D"/>
            </a:solidFill>
            <a:prstDash val="solid"/>
            <a:round/>
            <a:headEnd type="none" w="sm" len="sm"/>
            <a:tailEnd type="none" w="sm" len="sm"/>
          </a:ln>
        </p:spPr>
      </p:cxnSp>
      <p:cxnSp>
        <p:nvCxnSpPr>
          <p:cNvPr id="170" name="Google Shape;170;p8"/>
          <p:cNvCxnSpPr/>
          <p:nvPr/>
        </p:nvCxnSpPr>
        <p:spPr>
          <a:xfrm>
            <a:off x="4891610" y="1335590"/>
            <a:ext cx="812196" cy="1311727"/>
          </a:xfrm>
          <a:prstGeom prst="straightConnector1">
            <a:avLst/>
          </a:prstGeom>
          <a:noFill/>
          <a:ln w="9525" cap="flat" cmpd="sng">
            <a:solidFill>
              <a:srgbClr val="6D6D6D"/>
            </a:solidFill>
            <a:prstDash val="solid"/>
            <a:round/>
            <a:headEnd type="none" w="sm" len="sm"/>
            <a:tailEnd type="none" w="sm" len="sm"/>
          </a:ln>
        </p:spPr>
      </p:cxnSp>
      <p:sp>
        <p:nvSpPr>
          <p:cNvPr id="171" name="Google Shape;171;p8"/>
          <p:cNvSpPr/>
          <p:nvPr/>
        </p:nvSpPr>
        <p:spPr>
          <a:xfrm>
            <a:off x="3008176" y="5429463"/>
            <a:ext cx="2381747" cy="1259680"/>
          </a:xfrm>
          <a:prstGeom prst="ellipse">
            <a:avLst/>
          </a:prstGeom>
          <a:gradFill>
            <a:gsLst>
              <a:gs pos="0">
                <a:srgbClr val="81D2FF"/>
              </a:gs>
              <a:gs pos="50000">
                <a:srgbClr val="B3E1FF"/>
              </a:gs>
              <a:gs pos="100000">
                <a:srgbClr val="DAEFFF"/>
              </a:gs>
            </a:gsLst>
            <a:lin ang="18900000" scaled="0"/>
          </a:gradFill>
          <a:ln>
            <a:noFill/>
          </a:ln>
          <a:effectLst>
            <a:outerShdw blurRad="44450" dist="27940" dir="5400000" algn="ctr">
              <a:srgbClr val="000000">
                <a:alpha val="30980"/>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Clr>
                <a:srgbClr val="000000"/>
              </a:buClr>
              <a:buSzPts val="1867"/>
              <a:buFont typeface="Arial"/>
              <a:buNone/>
            </a:pPr>
            <a:r>
              <a:rPr lang="sv-SE" sz="1867">
                <a:solidFill>
                  <a:srgbClr val="000000"/>
                </a:solidFill>
                <a:latin typeface="Arial" panose="020B0604020202020204" pitchFamily="34" charset="0"/>
                <a:ea typeface="Arial"/>
                <a:cs typeface="Arial" panose="020B0604020202020204" pitchFamily="34" charset="0"/>
                <a:sym typeface="Arial"/>
              </a:rPr>
              <a:t> </a:t>
            </a:r>
            <a:endParaRPr sz="180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333"/>
              <a:buFont typeface="Calibri"/>
              <a:buNone/>
            </a:pPr>
            <a:r>
              <a:rPr lang="sv-SE" sz="1333" b="1">
                <a:solidFill>
                  <a:srgbClr val="000000"/>
                </a:solidFill>
                <a:latin typeface="Arial" panose="020B0604020202020204" pitchFamily="34" charset="0"/>
                <a:ea typeface="Calibri"/>
                <a:cs typeface="Arial" panose="020B0604020202020204" pitchFamily="34" charset="0"/>
                <a:sym typeface="Calibri"/>
              </a:rPr>
              <a:t>Fastighet</a:t>
            </a:r>
            <a:endParaRPr sz="240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067"/>
              <a:buFont typeface="Calibri"/>
              <a:buNone/>
            </a:pPr>
            <a:endParaRPr sz="1067">
              <a:solidFill>
                <a:srgbClr val="000000"/>
              </a:solidFill>
              <a:latin typeface="Arial" panose="020B0604020202020204" pitchFamily="34" charset="0"/>
              <a:ea typeface="Arial"/>
              <a:cs typeface="Arial" panose="020B0604020202020204" pitchFamily="34" charset="0"/>
              <a:sym typeface="Arial"/>
            </a:endParaRPr>
          </a:p>
        </p:txBody>
      </p:sp>
      <p:sp>
        <p:nvSpPr>
          <p:cNvPr id="169" name="Google Shape;169;p8"/>
          <p:cNvSpPr/>
          <p:nvPr/>
        </p:nvSpPr>
        <p:spPr>
          <a:xfrm>
            <a:off x="5703805" y="127421"/>
            <a:ext cx="2476568" cy="990724"/>
          </a:xfrm>
          <a:prstGeom prst="ellipse">
            <a:avLst/>
          </a:prstGeom>
          <a:gradFill>
            <a:gsLst>
              <a:gs pos="0">
                <a:srgbClr val="BDF295"/>
              </a:gs>
              <a:gs pos="50000">
                <a:srgbClr val="D5F5BE"/>
              </a:gs>
              <a:gs pos="100000">
                <a:srgbClr val="EAFADE"/>
              </a:gs>
            </a:gsLst>
            <a:lin ang="2700000" scaled="0"/>
          </a:gradFill>
          <a:ln>
            <a:noFill/>
          </a:ln>
          <a:effectLst>
            <a:outerShdw blurRad="44450" dist="27940" dir="5400000" algn="ctr">
              <a:srgbClr val="000000">
                <a:alpha val="30980"/>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Clr>
                <a:srgbClr val="000000"/>
              </a:buClr>
              <a:buSzPts val="1600"/>
              <a:buFont typeface="Arial"/>
              <a:buNone/>
            </a:pPr>
            <a:r>
              <a:rPr lang="sv-SE" sz="1600">
                <a:solidFill>
                  <a:srgbClr val="000000"/>
                </a:solidFill>
                <a:latin typeface="Arial" panose="020B0604020202020204" pitchFamily="34" charset="0"/>
                <a:ea typeface="Arial"/>
                <a:cs typeface="Arial" panose="020B0604020202020204" pitchFamily="34" charset="0"/>
                <a:sym typeface="Arial"/>
              </a:rPr>
              <a:t> </a:t>
            </a:r>
            <a:endParaRPr sz="180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333"/>
              <a:buFont typeface="Calibri"/>
              <a:buNone/>
            </a:pPr>
            <a:r>
              <a:rPr lang="sv-SE" sz="1333" b="1">
                <a:solidFill>
                  <a:srgbClr val="000000"/>
                </a:solidFill>
                <a:latin typeface="Arial" panose="020B0604020202020204" pitchFamily="34" charset="0"/>
                <a:ea typeface="Calibri"/>
                <a:cs typeface="Arial" panose="020B0604020202020204" pitchFamily="34" charset="0"/>
                <a:sym typeface="Calibri"/>
              </a:rPr>
              <a:t>Lagadministration</a:t>
            </a:r>
            <a:endParaRPr sz="240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067"/>
              <a:buFont typeface="Calibri"/>
              <a:buNone/>
            </a:pPr>
            <a:endParaRPr sz="1067">
              <a:solidFill>
                <a:srgbClr val="000000"/>
              </a:solidFill>
              <a:latin typeface="Arial" panose="020B0604020202020204" pitchFamily="34" charset="0"/>
              <a:ea typeface="Arial"/>
              <a:cs typeface="Arial" panose="020B0604020202020204" pitchFamily="34" charset="0"/>
              <a:sym typeface="Arial"/>
            </a:endParaRPr>
          </a:p>
        </p:txBody>
      </p:sp>
      <p:sp>
        <p:nvSpPr>
          <p:cNvPr id="172" name="Google Shape;172;p8"/>
          <p:cNvSpPr/>
          <p:nvPr/>
        </p:nvSpPr>
        <p:spPr>
          <a:xfrm>
            <a:off x="3105553" y="346942"/>
            <a:ext cx="2476567" cy="1115087"/>
          </a:xfrm>
          <a:prstGeom prst="ellipse">
            <a:avLst/>
          </a:prstGeom>
          <a:gradFill>
            <a:gsLst>
              <a:gs pos="0">
                <a:srgbClr val="7C8C93"/>
              </a:gs>
              <a:gs pos="50000">
                <a:srgbClr val="B3CAD5"/>
              </a:gs>
              <a:gs pos="100000">
                <a:srgbClr val="D7F2FF"/>
              </a:gs>
            </a:gsLst>
            <a:lin ang="2700000" scaled="0"/>
          </a:gradFill>
          <a:ln>
            <a:noFill/>
          </a:ln>
          <a:effectLst>
            <a:outerShdw blurRad="44450" dist="27940" dir="5400000" algn="ctr">
              <a:srgbClr val="000000">
                <a:alpha val="30980"/>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Clr>
                <a:schemeClr val="dk1"/>
              </a:buClr>
              <a:buSzPts val="1333"/>
              <a:buFont typeface="Calibri"/>
              <a:buNone/>
            </a:pPr>
            <a:endParaRPr sz="1333" b="1">
              <a:solidFill>
                <a:srgbClr val="000000"/>
              </a:solidFill>
              <a:latin typeface="Arial"/>
              <a:ea typeface="Arial"/>
              <a:cs typeface="Arial"/>
              <a:sym typeface="Arial"/>
            </a:endParaRPr>
          </a:p>
          <a:p>
            <a:pPr marL="0" marR="0" lvl="0" indent="0" algn="ctr" rtl="0">
              <a:spcBef>
                <a:spcPts val="0"/>
              </a:spcBef>
              <a:spcAft>
                <a:spcPts val="0"/>
              </a:spcAft>
              <a:buClr>
                <a:srgbClr val="000000"/>
              </a:buClr>
              <a:buSzPts val="1333"/>
              <a:buFont typeface="Arial"/>
              <a:buNone/>
            </a:pPr>
            <a:r>
              <a:rPr lang="sv-SE" sz="1333" b="1">
                <a:solidFill>
                  <a:srgbClr val="000000"/>
                </a:solidFill>
                <a:latin typeface="Arial"/>
                <a:ea typeface="Arial"/>
                <a:cs typeface="Arial"/>
                <a:sym typeface="Arial"/>
              </a:rPr>
              <a:t>Planer &amp; utemiljö</a:t>
            </a:r>
            <a:endParaRPr sz="1067">
              <a:solidFill>
                <a:srgbClr val="000000"/>
              </a:solidFill>
              <a:latin typeface="Arial"/>
              <a:ea typeface="Arial"/>
              <a:cs typeface="Arial"/>
              <a:sym typeface="Arial"/>
            </a:endParaRPr>
          </a:p>
          <a:p>
            <a:pPr marL="228594" marR="0" lvl="0" indent="-160863" algn="l" rtl="0">
              <a:spcBef>
                <a:spcPts val="0"/>
              </a:spcBef>
              <a:spcAft>
                <a:spcPts val="0"/>
              </a:spcAft>
              <a:buClr>
                <a:schemeClr val="dk1"/>
              </a:buClr>
              <a:buSzPts val="1067"/>
              <a:buFont typeface="Calibri"/>
              <a:buNone/>
            </a:pPr>
            <a:endParaRPr sz="1067">
              <a:solidFill>
                <a:srgbClr val="000000"/>
              </a:solidFill>
              <a:latin typeface="Arial"/>
              <a:ea typeface="Arial"/>
              <a:cs typeface="Arial"/>
              <a:sym typeface="Arial"/>
            </a:endParaRPr>
          </a:p>
        </p:txBody>
      </p:sp>
      <p:sp>
        <p:nvSpPr>
          <p:cNvPr id="173" name="Google Shape;173;p8"/>
          <p:cNvSpPr/>
          <p:nvPr/>
        </p:nvSpPr>
        <p:spPr>
          <a:xfrm>
            <a:off x="109735" y="73853"/>
            <a:ext cx="2856523" cy="1621399"/>
          </a:xfrm>
          <a:prstGeom prst="ellipse">
            <a:avLst/>
          </a:prstGeom>
          <a:gradFill>
            <a:gsLst>
              <a:gs pos="0">
                <a:srgbClr val="770000"/>
              </a:gs>
              <a:gs pos="50000">
                <a:srgbClr val="AC0000"/>
              </a:gs>
              <a:gs pos="100000">
                <a:srgbClr val="CE0000"/>
              </a:gs>
            </a:gsLst>
            <a:lin ang="2700000" scaled="0"/>
          </a:gradFill>
          <a:ln>
            <a:noFill/>
          </a:ln>
          <a:effectLst>
            <a:outerShdw blurRad="44450" dist="27940" dir="5400000" algn="ctr">
              <a:srgbClr val="000000">
                <a:alpha val="30980"/>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Clr>
                <a:schemeClr val="lt1"/>
              </a:buClr>
              <a:buSzPts val="1600"/>
              <a:buFont typeface="Arial"/>
              <a:buNone/>
            </a:pPr>
            <a:r>
              <a:rPr lang="sv-SE" sz="1600" b="1">
                <a:solidFill>
                  <a:schemeClr val="lt1"/>
                </a:solidFill>
                <a:latin typeface="Arial"/>
                <a:ea typeface="Arial"/>
                <a:cs typeface="Arial"/>
                <a:sym typeface="Arial"/>
              </a:rPr>
              <a:t>Föreningsstyrelse Sävar IK</a:t>
            </a:r>
            <a:endParaRPr sz="1600" b="1">
              <a:solidFill>
                <a:schemeClr val="lt1"/>
              </a:solidFill>
              <a:latin typeface="Arial"/>
              <a:ea typeface="Arial"/>
              <a:cs typeface="Arial"/>
              <a:sym typeface="Arial"/>
            </a:endParaRPr>
          </a:p>
        </p:txBody>
      </p:sp>
      <p:sp>
        <p:nvSpPr>
          <p:cNvPr id="174" name="Google Shape;174;p8"/>
          <p:cNvSpPr/>
          <p:nvPr/>
        </p:nvSpPr>
        <p:spPr>
          <a:xfrm>
            <a:off x="718653" y="4630152"/>
            <a:ext cx="2622919" cy="1259680"/>
          </a:xfrm>
          <a:prstGeom prst="ellipse">
            <a:avLst/>
          </a:prstGeom>
          <a:gradFill>
            <a:gsLst>
              <a:gs pos="0">
                <a:srgbClr val="8DF18D"/>
              </a:gs>
              <a:gs pos="50000">
                <a:srgbClr val="B9F5B9"/>
              </a:gs>
              <a:gs pos="100000">
                <a:srgbClr val="DDF9DD"/>
              </a:gs>
            </a:gsLst>
            <a:lin ang="2700000" scaled="0"/>
          </a:gradFill>
          <a:ln>
            <a:noFill/>
          </a:ln>
          <a:effectLst>
            <a:outerShdw blurRad="44450" dist="27940" dir="5400000" algn="ctr">
              <a:srgbClr val="000000">
                <a:alpha val="30980"/>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Clr>
                <a:schemeClr val="dk1"/>
              </a:buClr>
              <a:buSzPts val="1333"/>
              <a:buFont typeface="Calibri"/>
              <a:buNone/>
            </a:pPr>
            <a:endParaRPr sz="1333" b="1">
              <a:solidFill>
                <a:srgbClr val="000000"/>
              </a:solidFill>
              <a:latin typeface="Arial" panose="020B0604020202020204" pitchFamily="34" charset="0"/>
              <a:ea typeface="Arial"/>
              <a:cs typeface="Arial" panose="020B0604020202020204" pitchFamily="34" charset="0"/>
              <a:sym typeface="Arial"/>
            </a:endParaRPr>
          </a:p>
          <a:p>
            <a:pPr marL="0" marR="0" lvl="0" indent="0" algn="ctr" rtl="0">
              <a:spcBef>
                <a:spcPts val="0"/>
              </a:spcBef>
              <a:spcAft>
                <a:spcPts val="0"/>
              </a:spcAft>
              <a:buClr>
                <a:schemeClr val="dk1"/>
              </a:buClr>
              <a:buSzPts val="1333"/>
              <a:buFont typeface="Calibri"/>
              <a:buNone/>
            </a:pPr>
            <a:r>
              <a:rPr lang="sv-SE" sz="1333" b="1">
                <a:solidFill>
                  <a:srgbClr val="000000"/>
                </a:solidFill>
                <a:latin typeface="Arial" panose="020B0604020202020204" pitchFamily="34" charset="0"/>
                <a:ea typeface="Calibri"/>
                <a:cs typeface="Arial" panose="020B0604020202020204" pitchFamily="34" charset="0"/>
                <a:sym typeface="Calibri"/>
              </a:rPr>
              <a:t>Ekonomi</a:t>
            </a:r>
            <a:endParaRPr sz="240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067"/>
              <a:buFont typeface="Calibri"/>
              <a:buNone/>
            </a:pPr>
            <a:endParaRPr sz="1067">
              <a:solidFill>
                <a:srgbClr val="000000"/>
              </a:solidFill>
              <a:latin typeface="Arial" panose="020B0604020202020204" pitchFamily="34" charset="0"/>
              <a:ea typeface="Arial"/>
              <a:cs typeface="Arial" panose="020B0604020202020204" pitchFamily="34" charset="0"/>
              <a:sym typeface="Arial"/>
            </a:endParaRPr>
          </a:p>
        </p:txBody>
      </p:sp>
      <p:cxnSp>
        <p:nvCxnSpPr>
          <p:cNvPr id="175" name="Google Shape;175;p8"/>
          <p:cNvCxnSpPr/>
          <p:nvPr/>
        </p:nvCxnSpPr>
        <p:spPr>
          <a:xfrm>
            <a:off x="2779633" y="1420724"/>
            <a:ext cx="2000451" cy="1263856"/>
          </a:xfrm>
          <a:prstGeom prst="straightConnector1">
            <a:avLst/>
          </a:prstGeom>
          <a:noFill/>
          <a:ln w="57150" cap="flat" cmpd="sng">
            <a:solidFill>
              <a:srgbClr val="C00000"/>
            </a:solidFill>
            <a:prstDash val="solid"/>
            <a:round/>
            <a:headEnd type="triangle" w="med" len="med"/>
            <a:tailEnd type="triangle" w="med" len="med"/>
          </a:ln>
        </p:spPr>
      </p:cxnSp>
      <p:sp>
        <p:nvSpPr>
          <p:cNvPr id="176" name="Google Shape;176;p8"/>
          <p:cNvSpPr/>
          <p:nvPr/>
        </p:nvSpPr>
        <p:spPr>
          <a:xfrm>
            <a:off x="9224371" y="3826272"/>
            <a:ext cx="2887728" cy="1242345"/>
          </a:xfrm>
          <a:prstGeom prst="ellipse">
            <a:avLst/>
          </a:prstGeom>
          <a:solidFill>
            <a:srgbClr val="F2F2F2"/>
          </a:solidFill>
          <a:ln>
            <a:noFill/>
          </a:ln>
          <a:effectLst>
            <a:outerShdw blurRad="44450" dist="27940" dir="5400000" algn="ctr">
              <a:srgbClr val="000000">
                <a:alpha val="30980"/>
              </a:srgbClr>
            </a:outerShdw>
          </a:effectLst>
        </p:spPr>
        <p:txBody>
          <a:bodyPr spcFirstLastPara="1" wrap="square" lIns="121900" tIns="60925" rIns="121900" bIns="60925" anchor="ctr" anchorCtr="0">
            <a:noAutofit/>
          </a:bodyPr>
          <a:lstStyle/>
          <a:p>
            <a:pPr marL="0" marR="0" lvl="0" indent="0" algn="l" rtl="0">
              <a:spcBef>
                <a:spcPts val="0"/>
              </a:spcBef>
              <a:spcAft>
                <a:spcPts val="0"/>
              </a:spcAft>
              <a:buClr>
                <a:schemeClr val="dk1"/>
              </a:buClr>
              <a:buSzPts val="1333"/>
              <a:buFont typeface="Calibri"/>
              <a:buNone/>
            </a:pPr>
            <a:endParaRPr sz="1333" b="1"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l" rtl="0">
              <a:spcBef>
                <a:spcPts val="0"/>
              </a:spcBef>
              <a:spcAft>
                <a:spcPts val="0"/>
              </a:spcAft>
              <a:buClr>
                <a:schemeClr val="dk1"/>
              </a:buClr>
              <a:buSzPts val="1333"/>
              <a:buFont typeface="Calibri"/>
              <a:buNone/>
            </a:pPr>
            <a:endParaRPr sz="1333" b="1"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333"/>
              <a:buFont typeface="Calibri"/>
              <a:buNone/>
            </a:pPr>
            <a:r>
              <a:rPr lang="sv-SE" sz="1333" b="1" dirty="0">
                <a:solidFill>
                  <a:srgbClr val="000000"/>
                </a:solidFill>
                <a:latin typeface="Arial" panose="020B0604020202020204" pitchFamily="34" charset="0"/>
                <a:ea typeface="Calibri"/>
                <a:cs typeface="Arial" panose="020B0604020202020204" pitchFamily="34" charset="0"/>
                <a:sym typeface="Calibri"/>
              </a:rPr>
              <a:t>Kommunikation &amp; administration</a:t>
            </a:r>
            <a:endParaRPr sz="2400"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a:p>
            <a:pPr marL="0" marR="0" lvl="0" indent="0"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a:p>
            <a:pPr marL="228594" marR="0" lvl="0" indent="-160863"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p:txBody>
      </p:sp>
      <p:sp>
        <p:nvSpPr>
          <p:cNvPr id="177" name="Google Shape;177;p8"/>
          <p:cNvSpPr/>
          <p:nvPr/>
        </p:nvSpPr>
        <p:spPr>
          <a:xfrm>
            <a:off x="4615952" y="2506223"/>
            <a:ext cx="4169197" cy="1975804"/>
          </a:xfrm>
          <a:prstGeom prst="ellipse">
            <a:avLst/>
          </a:prstGeom>
          <a:gradFill>
            <a:gsLst>
              <a:gs pos="0">
                <a:srgbClr val="770000"/>
              </a:gs>
              <a:gs pos="50000">
                <a:srgbClr val="AC0000"/>
              </a:gs>
              <a:gs pos="100000">
                <a:srgbClr val="CE0000"/>
              </a:gs>
            </a:gsLst>
            <a:lin ang="2700000" scaled="0"/>
          </a:gradFill>
          <a:ln>
            <a:noFill/>
          </a:ln>
          <a:effectLst>
            <a:outerShdw blurRad="44450" dist="27940" dir="5400000" algn="ctr">
              <a:srgbClr val="000000">
                <a:alpha val="30980"/>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Clr>
                <a:schemeClr val="lt1"/>
              </a:buClr>
              <a:buSzPts val="1600"/>
              <a:buFont typeface="Arial"/>
              <a:buNone/>
            </a:pPr>
            <a:r>
              <a:rPr lang="sv-SE" sz="1600" b="1">
                <a:solidFill>
                  <a:schemeClr val="lt1"/>
                </a:solidFill>
                <a:latin typeface="Arial"/>
                <a:ea typeface="Arial"/>
                <a:cs typeface="Arial"/>
                <a:sym typeface="Arial"/>
              </a:rPr>
              <a:t>Fotbollsstyrelse</a:t>
            </a:r>
            <a:endParaRPr sz="2400">
              <a:solidFill>
                <a:schemeClr val="dk1"/>
              </a:solidFill>
              <a:latin typeface="Calibri"/>
              <a:ea typeface="Calibri"/>
              <a:cs typeface="Calibri"/>
              <a:sym typeface="Calibri"/>
            </a:endParaRPr>
          </a:p>
          <a:p>
            <a:pPr marL="0" marR="0" lvl="0" indent="0" algn="ctr" rtl="0">
              <a:spcBef>
                <a:spcPts val="0"/>
              </a:spcBef>
              <a:spcAft>
                <a:spcPts val="0"/>
              </a:spcAft>
              <a:buClr>
                <a:schemeClr val="dk1"/>
              </a:buClr>
              <a:buSzPts val="1467"/>
              <a:buFont typeface="Calibri"/>
              <a:buNone/>
            </a:pPr>
            <a:endParaRPr sz="1467">
              <a:solidFill>
                <a:schemeClr val="lt1"/>
              </a:solidFill>
              <a:latin typeface="Arial"/>
              <a:ea typeface="Arial"/>
              <a:cs typeface="Arial"/>
              <a:sym typeface="Arial"/>
            </a:endParaRPr>
          </a:p>
        </p:txBody>
      </p:sp>
      <p:sp>
        <p:nvSpPr>
          <p:cNvPr id="178" name="Google Shape;178;p8"/>
          <p:cNvSpPr/>
          <p:nvPr/>
        </p:nvSpPr>
        <p:spPr>
          <a:xfrm>
            <a:off x="8319667" y="225480"/>
            <a:ext cx="2253104" cy="1002237"/>
          </a:xfrm>
          <a:prstGeom prst="ellipse">
            <a:avLst/>
          </a:prstGeom>
          <a:gradFill>
            <a:gsLst>
              <a:gs pos="0">
                <a:srgbClr val="4B6693"/>
              </a:gs>
              <a:gs pos="50000">
                <a:srgbClr val="6E95D5"/>
              </a:gs>
              <a:gs pos="100000">
                <a:srgbClr val="83B3FF"/>
              </a:gs>
            </a:gsLst>
            <a:lin ang="2700000" scaled="0"/>
          </a:gradFill>
          <a:ln>
            <a:noFill/>
          </a:ln>
          <a:effectLst>
            <a:outerShdw blurRad="44450" dist="27940" dir="5400000" algn="ctr">
              <a:srgbClr val="000000">
                <a:alpha val="30980"/>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Clr>
                <a:srgbClr val="000000"/>
              </a:buClr>
              <a:buSzPts val="1867"/>
              <a:buFont typeface="Arial"/>
              <a:buNone/>
            </a:pPr>
            <a:r>
              <a:rPr lang="sv-SE" sz="1867" dirty="0">
                <a:solidFill>
                  <a:srgbClr val="000000"/>
                </a:solidFill>
                <a:latin typeface="Arial" panose="020B0604020202020204" pitchFamily="34" charset="0"/>
                <a:ea typeface="Arial"/>
                <a:cs typeface="Arial" panose="020B0604020202020204" pitchFamily="34" charset="0"/>
                <a:sym typeface="Arial"/>
              </a:rPr>
              <a:t> </a:t>
            </a:r>
            <a:endParaRPr sz="1800"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333"/>
              <a:buFont typeface="Calibri"/>
              <a:buNone/>
            </a:pPr>
            <a:r>
              <a:rPr lang="sv-SE" sz="1333" b="1" dirty="0">
                <a:solidFill>
                  <a:srgbClr val="000000"/>
                </a:solidFill>
                <a:latin typeface="Arial" panose="020B0604020202020204" pitchFamily="34" charset="0"/>
                <a:ea typeface="Calibri"/>
                <a:cs typeface="Arial" panose="020B0604020202020204" pitchFamily="34" charset="0"/>
                <a:sym typeface="Calibri"/>
              </a:rPr>
              <a:t>Sponsor &amp; marknad</a:t>
            </a:r>
            <a:endParaRPr sz="2400"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p:txBody>
      </p:sp>
      <p:sp>
        <p:nvSpPr>
          <p:cNvPr id="179" name="Google Shape;179;p8"/>
          <p:cNvSpPr/>
          <p:nvPr/>
        </p:nvSpPr>
        <p:spPr>
          <a:xfrm>
            <a:off x="8339659" y="5266553"/>
            <a:ext cx="2636995" cy="1207104"/>
          </a:xfrm>
          <a:prstGeom prst="ellipse">
            <a:avLst/>
          </a:prstGeom>
          <a:gradFill>
            <a:gsLst>
              <a:gs pos="0">
                <a:srgbClr val="C0C093"/>
              </a:gs>
              <a:gs pos="50000">
                <a:srgbClr val="D6D6BE"/>
              </a:gs>
              <a:gs pos="100000">
                <a:srgbClr val="EBEBDF"/>
              </a:gs>
            </a:gsLst>
            <a:lin ang="2700000" scaled="0"/>
          </a:gradFill>
          <a:ln>
            <a:noFill/>
          </a:ln>
          <a:effectLst>
            <a:outerShdw blurRad="44450" dist="27940" dir="5400000" algn="ctr">
              <a:srgbClr val="000000">
                <a:alpha val="30980"/>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Clr>
                <a:schemeClr val="dk1"/>
              </a:buClr>
              <a:buSzPts val="1333"/>
              <a:buFont typeface="Calibri"/>
              <a:buNone/>
            </a:pPr>
            <a:endParaRPr sz="1333" b="1">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333"/>
              <a:buFont typeface="Calibri"/>
              <a:buNone/>
            </a:pPr>
            <a:r>
              <a:rPr lang="sv-SE" sz="1333" b="1">
                <a:solidFill>
                  <a:srgbClr val="000000"/>
                </a:solidFill>
                <a:latin typeface="Arial" panose="020B0604020202020204" pitchFamily="34" charset="0"/>
                <a:ea typeface="Calibri"/>
                <a:cs typeface="Arial" panose="020B0604020202020204" pitchFamily="34" charset="0"/>
                <a:sym typeface="Calibri"/>
              </a:rPr>
              <a:t>Match</a:t>
            </a:r>
            <a:endParaRPr sz="240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067"/>
              <a:buFont typeface="Calibri"/>
              <a:buNone/>
            </a:pPr>
            <a:endParaRPr sz="1067">
              <a:solidFill>
                <a:srgbClr val="000000"/>
              </a:solidFill>
              <a:latin typeface="Arial" panose="020B0604020202020204" pitchFamily="34" charset="0"/>
              <a:ea typeface="Arial"/>
              <a:cs typeface="Arial" panose="020B0604020202020204" pitchFamily="34" charset="0"/>
              <a:sym typeface="Arial"/>
            </a:endParaRPr>
          </a:p>
        </p:txBody>
      </p:sp>
      <p:sp>
        <p:nvSpPr>
          <p:cNvPr id="180" name="Google Shape;180;p8"/>
          <p:cNvSpPr/>
          <p:nvPr/>
        </p:nvSpPr>
        <p:spPr>
          <a:xfrm>
            <a:off x="363600" y="3134190"/>
            <a:ext cx="2741952" cy="1347837"/>
          </a:xfrm>
          <a:prstGeom prst="ellipse">
            <a:avLst/>
          </a:prstGeom>
          <a:gradFill>
            <a:gsLst>
              <a:gs pos="0">
                <a:srgbClr val="8C8C8C"/>
              </a:gs>
              <a:gs pos="50000">
                <a:srgbClr val="CACACA"/>
              </a:gs>
              <a:gs pos="100000">
                <a:srgbClr val="F2F2F2"/>
              </a:gs>
            </a:gsLst>
            <a:lin ang="2700000" scaled="0"/>
          </a:gradFill>
          <a:ln>
            <a:noFill/>
          </a:ln>
          <a:effectLst>
            <a:outerShdw blurRad="44450" dist="27940" dir="5400000" algn="ctr">
              <a:srgbClr val="000000">
                <a:alpha val="30980"/>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Clr>
                <a:srgbClr val="000000"/>
              </a:buClr>
              <a:buSzPts val="1600"/>
              <a:buFont typeface="Arial"/>
              <a:buNone/>
            </a:pPr>
            <a:r>
              <a:rPr lang="sv-SE" sz="1600">
                <a:solidFill>
                  <a:srgbClr val="000000"/>
                </a:solidFill>
                <a:latin typeface="Arial" panose="020B0604020202020204" pitchFamily="34" charset="0"/>
                <a:ea typeface="Arial"/>
                <a:cs typeface="Arial" panose="020B0604020202020204" pitchFamily="34" charset="0"/>
                <a:sym typeface="Arial"/>
              </a:rPr>
              <a:t> </a:t>
            </a:r>
            <a:endParaRPr sz="180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333"/>
              <a:buFont typeface="Calibri"/>
              <a:buNone/>
            </a:pPr>
            <a:r>
              <a:rPr lang="sv-SE" sz="1333" b="1">
                <a:solidFill>
                  <a:srgbClr val="000000"/>
                </a:solidFill>
                <a:latin typeface="Arial" panose="020B0604020202020204" pitchFamily="34" charset="0"/>
                <a:ea typeface="Calibri"/>
                <a:cs typeface="Arial" panose="020B0604020202020204" pitchFamily="34" charset="0"/>
                <a:sym typeface="Calibri"/>
              </a:rPr>
              <a:t>Kläder &amp; material</a:t>
            </a:r>
            <a:endParaRPr sz="240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067"/>
              <a:buFont typeface="Calibri"/>
              <a:buNone/>
            </a:pPr>
            <a:endParaRPr sz="1067">
              <a:solidFill>
                <a:srgbClr val="000000"/>
              </a:solidFill>
              <a:latin typeface="Arial" panose="020B0604020202020204" pitchFamily="34" charset="0"/>
              <a:ea typeface="Arial"/>
              <a:cs typeface="Arial" panose="020B0604020202020204" pitchFamily="34" charset="0"/>
              <a:sym typeface="Arial"/>
            </a:endParaRPr>
          </a:p>
        </p:txBody>
      </p:sp>
      <p:sp>
        <p:nvSpPr>
          <p:cNvPr id="181" name="Google Shape;181;p8"/>
          <p:cNvSpPr/>
          <p:nvPr/>
        </p:nvSpPr>
        <p:spPr>
          <a:xfrm>
            <a:off x="9737230" y="1149426"/>
            <a:ext cx="2374869" cy="1141593"/>
          </a:xfrm>
          <a:prstGeom prst="ellipse">
            <a:avLst/>
          </a:prstGeom>
          <a:gradFill>
            <a:gsLst>
              <a:gs pos="0">
                <a:srgbClr val="956B6B"/>
              </a:gs>
              <a:gs pos="50000">
                <a:srgbClr val="D99A9A"/>
              </a:gs>
              <a:gs pos="100000">
                <a:srgbClr val="FFBABA"/>
              </a:gs>
            </a:gsLst>
            <a:lin ang="13500000" scaled="0"/>
          </a:gradFill>
          <a:ln>
            <a:noFill/>
          </a:ln>
          <a:effectLst>
            <a:outerShdw blurRad="44450" dist="27940" dir="5400000" algn="ctr">
              <a:srgbClr val="000000">
                <a:alpha val="30980"/>
              </a:srgbClr>
            </a:outerShdw>
          </a:effectLst>
        </p:spPr>
        <p:txBody>
          <a:bodyPr spcFirstLastPara="1" wrap="square" lIns="121900" tIns="60925" rIns="121900" bIns="60925" anchor="ctr" anchorCtr="0">
            <a:noAutofit/>
          </a:bodyPr>
          <a:lstStyle/>
          <a:p>
            <a:pPr marL="0" marR="0" lvl="0" indent="0" algn="l" rtl="0">
              <a:spcBef>
                <a:spcPts val="0"/>
              </a:spcBef>
              <a:spcAft>
                <a:spcPts val="0"/>
              </a:spcAft>
              <a:buClr>
                <a:schemeClr val="dk1"/>
              </a:buClr>
              <a:buSzPts val="1333"/>
              <a:buFont typeface="Calibri"/>
              <a:buNone/>
            </a:pPr>
            <a:endParaRPr sz="1333" b="1"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l" rtl="0">
              <a:spcBef>
                <a:spcPts val="0"/>
              </a:spcBef>
              <a:spcAft>
                <a:spcPts val="0"/>
              </a:spcAft>
              <a:buClr>
                <a:schemeClr val="dk1"/>
              </a:buClr>
              <a:buSzPts val="1333"/>
              <a:buFont typeface="Calibri"/>
              <a:buNone/>
            </a:pPr>
            <a:endParaRPr sz="1333" b="1"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333"/>
              <a:buFont typeface="Calibri"/>
              <a:buNone/>
            </a:pPr>
            <a:r>
              <a:rPr lang="sv-SE" sz="1333" b="1" dirty="0">
                <a:solidFill>
                  <a:srgbClr val="000000"/>
                </a:solidFill>
                <a:latin typeface="Arial" panose="020B0604020202020204" pitchFamily="34" charset="0"/>
                <a:ea typeface="Calibri"/>
                <a:cs typeface="Arial" panose="020B0604020202020204" pitchFamily="34" charset="0"/>
                <a:sym typeface="Calibri"/>
              </a:rPr>
              <a:t>Utbildning &amp; ledarskap</a:t>
            </a:r>
            <a:endParaRPr sz="2400"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a:p>
            <a:pPr marL="0" marR="0" lvl="0" indent="0"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a:p>
            <a:pPr marL="228594" marR="0" lvl="0" indent="-160863"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p:txBody>
      </p:sp>
      <p:sp>
        <p:nvSpPr>
          <p:cNvPr id="182" name="Google Shape;182;p8"/>
          <p:cNvSpPr/>
          <p:nvPr/>
        </p:nvSpPr>
        <p:spPr>
          <a:xfrm>
            <a:off x="9597903" y="2499910"/>
            <a:ext cx="2514196" cy="1123257"/>
          </a:xfrm>
          <a:prstGeom prst="ellipse">
            <a:avLst/>
          </a:prstGeom>
          <a:gradFill>
            <a:gsLst>
              <a:gs pos="0">
                <a:srgbClr val="81D2FF"/>
              </a:gs>
              <a:gs pos="50000">
                <a:srgbClr val="B3E1FF"/>
              </a:gs>
              <a:gs pos="100000">
                <a:srgbClr val="DAEFFF"/>
              </a:gs>
            </a:gsLst>
            <a:lin ang="18900000" scaled="0"/>
          </a:gradFill>
          <a:ln>
            <a:noFill/>
          </a:ln>
          <a:effectLst>
            <a:outerShdw blurRad="44450" dist="27940" dir="5400000" algn="ctr">
              <a:srgbClr val="000000">
                <a:alpha val="30980"/>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Clr>
                <a:schemeClr val="dk1"/>
              </a:buClr>
              <a:buSzPts val="1400"/>
              <a:buFont typeface="Calibri"/>
              <a:buNone/>
            </a:pPr>
            <a:r>
              <a:rPr lang="sv-SE" sz="1400" b="1">
                <a:solidFill>
                  <a:srgbClr val="000000"/>
                </a:solidFill>
                <a:latin typeface="Arial" panose="020B0604020202020204" pitchFamily="34" charset="0"/>
                <a:ea typeface="Calibri"/>
                <a:cs typeface="Arial" panose="020B0604020202020204" pitchFamily="34" charset="0"/>
                <a:sym typeface="Calibri"/>
              </a:rPr>
              <a:t>Försäljning</a:t>
            </a:r>
            <a:endParaRPr sz="140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067"/>
              <a:buFont typeface="Calibri"/>
              <a:buNone/>
            </a:pPr>
            <a:endParaRPr sz="1067">
              <a:solidFill>
                <a:srgbClr val="000000"/>
              </a:solidFill>
              <a:latin typeface="Arial" panose="020B0604020202020204" pitchFamily="34" charset="0"/>
              <a:ea typeface="Arial"/>
              <a:cs typeface="Arial" panose="020B0604020202020204" pitchFamily="34" charset="0"/>
              <a:sym typeface="Arial"/>
            </a:endParaRPr>
          </a:p>
        </p:txBody>
      </p:sp>
      <p:sp>
        <p:nvSpPr>
          <p:cNvPr id="183" name="Google Shape;183;p8"/>
          <p:cNvSpPr/>
          <p:nvPr/>
        </p:nvSpPr>
        <p:spPr>
          <a:xfrm>
            <a:off x="760833" y="1795248"/>
            <a:ext cx="2648728" cy="1203525"/>
          </a:xfrm>
          <a:prstGeom prst="ellipse">
            <a:avLst/>
          </a:prstGeom>
          <a:gradFill>
            <a:gsLst>
              <a:gs pos="0">
                <a:srgbClr val="FFDE7E"/>
              </a:gs>
              <a:gs pos="50000">
                <a:srgbClr val="FFE9B1"/>
              </a:gs>
              <a:gs pos="100000">
                <a:srgbClr val="FFF2D9"/>
              </a:gs>
            </a:gsLst>
            <a:lin ang="2700000" scaled="0"/>
          </a:gradFill>
          <a:ln>
            <a:noFill/>
          </a:ln>
          <a:effectLst>
            <a:outerShdw blurRad="44450" dist="27940" dir="5400000" algn="ctr">
              <a:srgbClr val="000000">
                <a:alpha val="30980"/>
              </a:srgbClr>
            </a:outerShdw>
          </a:effectLst>
        </p:spPr>
        <p:txBody>
          <a:bodyPr spcFirstLastPara="1" wrap="square" lIns="121900" tIns="60925" rIns="121900" bIns="60925" anchor="ctr" anchorCtr="0">
            <a:noAutofit/>
          </a:bodyPr>
          <a:lstStyle/>
          <a:p>
            <a:pPr marL="0" marR="0" lvl="0" indent="0" algn="l" rtl="0">
              <a:spcBef>
                <a:spcPts val="0"/>
              </a:spcBef>
              <a:spcAft>
                <a:spcPts val="0"/>
              </a:spcAft>
              <a:buClr>
                <a:schemeClr val="dk1"/>
              </a:buClr>
              <a:buSzPts val="1333"/>
              <a:buFont typeface="Calibri"/>
              <a:buNone/>
            </a:pPr>
            <a:endParaRPr sz="1333" b="1"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333"/>
              <a:buFont typeface="Calibri"/>
              <a:buNone/>
            </a:pPr>
            <a:endParaRPr sz="1333" b="1"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333"/>
              <a:buFont typeface="Calibri"/>
              <a:buNone/>
            </a:pPr>
            <a:r>
              <a:rPr lang="sv-SE" sz="1333" b="1" dirty="0">
                <a:solidFill>
                  <a:srgbClr val="000000"/>
                </a:solidFill>
                <a:latin typeface="Arial" panose="020B0604020202020204" pitchFamily="34" charset="0"/>
                <a:ea typeface="Calibri"/>
                <a:cs typeface="Arial" panose="020B0604020202020204" pitchFamily="34" charset="0"/>
                <a:sym typeface="Calibri"/>
              </a:rPr>
              <a:t>Lagsamordning</a:t>
            </a:r>
            <a:endParaRPr sz="2400"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a:p>
            <a:pPr marL="0" marR="0" lvl="0" indent="0"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a:p>
            <a:pPr marL="228594" marR="0" lvl="0" indent="-160863"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p:txBody>
      </p:sp>
      <p:sp>
        <p:nvSpPr>
          <p:cNvPr id="164" name="Google Shape;164;p8"/>
          <p:cNvSpPr/>
          <p:nvPr/>
        </p:nvSpPr>
        <p:spPr>
          <a:xfrm>
            <a:off x="5579029" y="5470900"/>
            <a:ext cx="2636995" cy="1259680"/>
          </a:xfrm>
          <a:prstGeom prst="ellipse">
            <a:avLst/>
          </a:prstGeom>
          <a:gradFill>
            <a:gsLst>
              <a:gs pos="0">
                <a:srgbClr val="978550"/>
              </a:gs>
              <a:gs pos="50000">
                <a:srgbClr val="DBC074"/>
              </a:gs>
              <a:gs pos="100000">
                <a:srgbClr val="FFE68B"/>
              </a:gs>
            </a:gsLst>
            <a:lin ang="2700000" scaled="0"/>
          </a:gradFill>
          <a:ln>
            <a:noFill/>
          </a:ln>
          <a:effectLst>
            <a:outerShdw blurRad="44450" dist="27940" dir="5400000" algn="ctr">
              <a:srgbClr val="000000">
                <a:alpha val="30980"/>
              </a:srgbClr>
            </a:outerShdw>
          </a:effectLst>
        </p:spPr>
        <p:txBody>
          <a:bodyPr spcFirstLastPara="1" wrap="square" lIns="121900" tIns="60925" rIns="121900" bIns="60925" anchor="ctr" anchorCtr="0">
            <a:noAutofit/>
          </a:bodyPr>
          <a:lstStyle/>
          <a:p>
            <a:pPr marL="0" marR="0" lvl="0" indent="0" algn="l" rtl="0">
              <a:spcBef>
                <a:spcPts val="0"/>
              </a:spcBef>
              <a:spcAft>
                <a:spcPts val="0"/>
              </a:spcAft>
              <a:buClr>
                <a:schemeClr val="dk1"/>
              </a:buClr>
              <a:buSzPts val="1333"/>
              <a:buFont typeface="Calibri"/>
              <a:buNone/>
            </a:pPr>
            <a:endParaRPr sz="1333" b="1"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l" rtl="0">
              <a:spcBef>
                <a:spcPts val="0"/>
              </a:spcBef>
              <a:spcAft>
                <a:spcPts val="0"/>
              </a:spcAft>
              <a:buClr>
                <a:schemeClr val="dk1"/>
              </a:buClr>
              <a:buSzPts val="1333"/>
              <a:buFont typeface="Calibri"/>
              <a:buNone/>
            </a:pPr>
            <a:endParaRPr sz="1333" b="1"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Clr>
                <a:schemeClr val="dk1"/>
              </a:buClr>
              <a:buSzPts val="1333"/>
              <a:buFont typeface="Calibri"/>
              <a:buNone/>
            </a:pPr>
            <a:r>
              <a:rPr lang="sv-SE" sz="1333" b="1" dirty="0">
                <a:solidFill>
                  <a:srgbClr val="000000"/>
                </a:solidFill>
                <a:latin typeface="Arial" panose="020B0604020202020204" pitchFamily="34" charset="0"/>
                <a:ea typeface="Calibri"/>
                <a:cs typeface="Arial" panose="020B0604020202020204" pitchFamily="34" charset="0"/>
                <a:sym typeface="Calibri"/>
              </a:rPr>
              <a:t>Cuper &amp; arrangemang</a:t>
            </a:r>
            <a:endParaRPr sz="2400" dirty="0">
              <a:solidFill>
                <a:srgbClr val="000000"/>
              </a:solidFill>
              <a:latin typeface="Arial" panose="020B0604020202020204" pitchFamily="34" charset="0"/>
              <a:ea typeface="Calibri"/>
              <a:cs typeface="Arial" panose="020B0604020202020204" pitchFamily="34" charset="0"/>
              <a:sym typeface="Calibri"/>
            </a:endParaRPr>
          </a:p>
          <a:p>
            <a:pPr marL="0" marR="0" lvl="0" indent="0"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a:p>
            <a:pPr marL="0" marR="0" lvl="0" indent="0"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a:p>
            <a:pPr marL="228594" marR="0" lvl="0" indent="-160863" algn="l" rtl="0">
              <a:spcBef>
                <a:spcPts val="0"/>
              </a:spcBef>
              <a:spcAft>
                <a:spcPts val="0"/>
              </a:spcAft>
              <a:buClr>
                <a:schemeClr val="dk1"/>
              </a:buClr>
              <a:buSzPts val="1067"/>
              <a:buFont typeface="Calibri"/>
              <a:buNone/>
            </a:pPr>
            <a:endParaRPr sz="1067" dirty="0">
              <a:solidFill>
                <a:srgbClr val="000000"/>
              </a:solidFill>
              <a:latin typeface="Arial" panose="020B0604020202020204" pitchFamily="34" charset="0"/>
              <a:ea typeface="Arial"/>
              <a:cs typeface="Arial" panose="020B0604020202020204" pitchFamily="34" charset="0"/>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01"/>
        <p:cNvGrpSpPr/>
        <p:nvPr/>
      </p:nvGrpSpPr>
      <p:grpSpPr>
        <a:xfrm>
          <a:off x="0" y="0"/>
          <a:ext cx="0" cy="0"/>
          <a:chOff x="0" y="0"/>
          <a:chExt cx="0" cy="0"/>
        </a:xfrm>
      </p:grpSpPr>
      <p:cxnSp>
        <p:nvCxnSpPr>
          <p:cNvPr id="202" name="Google Shape;202;p10"/>
          <p:cNvCxnSpPr/>
          <p:nvPr/>
        </p:nvCxnSpPr>
        <p:spPr>
          <a:xfrm rot="10800000" flipH="1">
            <a:off x="2685845" y="3429000"/>
            <a:ext cx="2016311" cy="33029"/>
          </a:xfrm>
          <a:prstGeom prst="straightConnector1">
            <a:avLst/>
          </a:prstGeom>
          <a:noFill/>
          <a:ln w="9525" cap="flat" cmpd="sng">
            <a:solidFill>
              <a:srgbClr val="6D6D6D"/>
            </a:solidFill>
            <a:prstDash val="solid"/>
            <a:round/>
            <a:headEnd type="none" w="sm" len="sm"/>
            <a:tailEnd type="none" w="sm" len="sm"/>
          </a:ln>
        </p:spPr>
      </p:cxnSp>
      <p:cxnSp>
        <p:nvCxnSpPr>
          <p:cNvPr id="203" name="Google Shape;203;p10"/>
          <p:cNvCxnSpPr/>
          <p:nvPr/>
        </p:nvCxnSpPr>
        <p:spPr>
          <a:xfrm rot="10800000" flipH="1">
            <a:off x="2436225" y="3803328"/>
            <a:ext cx="2448327" cy="1132279"/>
          </a:xfrm>
          <a:prstGeom prst="straightConnector1">
            <a:avLst/>
          </a:prstGeom>
          <a:noFill/>
          <a:ln w="9525" cap="flat" cmpd="sng">
            <a:solidFill>
              <a:srgbClr val="6D6D6D"/>
            </a:solidFill>
            <a:prstDash val="solid"/>
            <a:round/>
            <a:headEnd type="none" w="sm" len="sm"/>
            <a:tailEnd type="none" w="sm" len="sm"/>
          </a:ln>
        </p:spPr>
      </p:cxnSp>
      <p:cxnSp>
        <p:nvCxnSpPr>
          <p:cNvPr id="204" name="Google Shape;204;p10"/>
          <p:cNvCxnSpPr/>
          <p:nvPr/>
        </p:nvCxnSpPr>
        <p:spPr>
          <a:xfrm rot="10800000" flipH="1">
            <a:off x="4477138" y="4192678"/>
            <a:ext cx="1222830" cy="1589483"/>
          </a:xfrm>
          <a:prstGeom prst="straightConnector1">
            <a:avLst/>
          </a:prstGeom>
          <a:noFill/>
          <a:ln w="9525" cap="flat" cmpd="sng">
            <a:solidFill>
              <a:srgbClr val="6D6D6D"/>
            </a:solidFill>
            <a:prstDash val="solid"/>
            <a:round/>
            <a:headEnd type="none" w="sm" len="sm"/>
            <a:tailEnd type="none" w="sm" len="sm"/>
          </a:ln>
        </p:spPr>
      </p:cxnSp>
      <p:cxnSp>
        <p:nvCxnSpPr>
          <p:cNvPr id="205" name="Google Shape;205;p10"/>
          <p:cNvCxnSpPr>
            <a:cxnSpLocks/>
          </p:cNvCxnSpPr>
          <p:nvPr/>
        </p:nvCxnSpPr>
        <p:spPr>
          <a:xfrm flipH="1" flipV="1">
            <a:off x="6896362" y="4400530"/>
            <a:ext cx="333000" cy="1562778"/>
          </a:xfrm>
          <a:prstGeom prst="straightConnector1">
            <a:avLst/>
          </a:prstGeom>
          <a:noFill/>
          <a:ln w="9525" cap="flat" cmpd="sng">
            <a:solidFill>
              <a:srgbClr val="6D6D6D"/>
            </a:solidFill>
            <a:prstDash val="solid"/>
            <a:round/>
            <a:headEnd type="none" w="sm" len="sm"/>
            <a:tailEnd type="none" w="sm" len="sm"/>
          </a:ln>
        </p:spPr>
      </p:cxnSp>
      <p:cxnSp>
        <p:nvCxnSpPr>
          <p:cNvPr id="206" name="Google Shape;206;p10"/>
          <p:cNvCxnSpPr/>
          <p:nvPr/>
        </p:nvCxnSpPr>
        <p:spPr>
          <a:xfrm rot="10800000" flipH="1">
            <a:off x="7948702" y="2602459"/>
            <a:ext cx="1647484" cy="422775"/>
          </a:xfrm>
          <a:prstGeom prst="straightConnector1">
            <a:avLst/>
          </a:prstGeom>
          <a:noFill/>
          <a:ln w="9525" cap="flat" cmpd="sng">
            <a:solidFill>
              <a:srgbClr val="6D6D6D"/>
            </a:solidFill>
            <a:prstDash val="solid"/>
            <a:round/>
            <a:headEnd type="none" w="sm" len="sm"/>
            <a:tailEnd type="none" w="sm" len="sm"/>
          </a:ln>
        </p:spPr>
      </p:cxnSp>
      <p:cxnSp>
        <p:nvCxnSpPr>
          <p:cNvPr id="208" name="Google Shape;208;p10"/>
          <p:cNvCxnSpPr>
            <a:stCxn id="209" idx="1"/>
            <a:endCxn id="210" idx="5"/>
          </p:cNvCxnSpPr>
          <p:nvPr/>
        </p:nvCxnSpPr>
        <p:spPr>
          <a:xfrm flipH="1" flipV="1">
            <a:off x="7728556" y="4288913"/>
            <a:ext cx="1879317" cy="888438"/>
          </a:xfrm>
          <a:prstGeom prst="straightConnector1">
            <a:avLst/>
          </a:prstGeom>
          <a:noFill/>
          <a:ln w="9525" cap="flat" cmpd="sng">
            <a:solidFill>
              <a:srgbClr val="6D6D6D"/>
            </a:solidFill>
            <a:prstDash val="solid"/>
            <a:round/>
            <a:headEnd type="none" w="sm" len="sm"/>
            <a:tailEnd type="none" w="sm" len="sm"/>
          </a:ln>
        </p:spPr>
      </p:cxnSp>
      <p:cxnSp>
        <p:nvCxnSpPr>
          <p:cNvPr id="211" name="Google Shape;211;p10"/>
          <p:cNvCxnSpPr/>
          <p:nvPr/>
        </p:nvCxnSpPr>
        <p:spPr>
          <a:xfrm rot="10800000">
            <a:off x="8209941" y="3654544"/>
            <a:ext cx="1150703" cy="211781"/>
          </a:xfrm>
          <a:prstGeom prst="straightConnector1">
            <a:avLst/>
          </a:prstGeom>
          <a:noFill/>
          <a:ln w="9525" cap="flat" cmpd="sng">
            <a:solidFill>
              <a:srgbClr val="6D6D6D"/>
            </a:solidFill>
            <a:prstDash val="solid"/>
            <a:round/>
            <a:headEnd type="none" w="sm" len="sm"/>
            <a:tailEnd type="none" w="sm" len="sm"/>
          </a:ln>
        </p:spPr>
      </p:cxnSp>
      <p:sp>
        <p:nvSpPr>
          <p:cNvPr id="213" name="Google Shape;213;p10"/>
          <p:cNvSpPr/>
          <p:nvPr/>
        </p:nvSpPr>
        <p:spPr>
          <a:xfrm>
            <a:off x="494509" y="2874666"/>
            <a:ext cx="2447081" cy="1318012"/>
          </a:xfrm>
          <a:prstGeom prst="ellipse">
            <a:avLst/>
          </a:prstGeom>
          <a:gradFill>
            <a:gsLst>
              <a:gs pos="0">
                <a:srgbClr val="6E6E6E"/>
              </a:gs>
              <a:gs pos="50000">
                <a:srgbClr val="9F9F9F"/>
              </a:gs>
              <a:gs pos="100000">
                <a:srgbClr val="BFBFBF"/>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None/>
            </a:pPr>
            <a:r>
              <a:rPr lang="sv-SE" sz="1600" dirty="0">
                <a:solidFill>
                  <a:srgbClr val="000000"/>
                </a:solidFill>
                <a:latin typeface="Arial" panose="020B0604020202020204" pitchFamily="34" charset="0"/>
                <a:ea typeface="Arial"/>
                <a:cs typeface="Arial" panose="020B0604020202020204" pitchFamily="34" charset="0"/>
                <a:sym typeface="Arial"/>
              </a:rPr>
              <a:t> </a:t>
            </a:r>
            <a:endParaRPr lang="sv-SE" sz="1600" dirty="0">
              <a:latin typeface="Arial" panose="020B0604020202020204" pitchFamily="34" charset="0"/>
              <a:cs typeface="Arial" panose="020B0604020202020204" pitchFamily="34" charset="0"/>
            </a:endParaRPr>
          </a:p>
          <a:p>
            <a:pPr marL="0" marR="0" lvl="0" indent="0" algn="ctr" rtl="0">
              <a:spcBef>
                <a:spcPts val="0"/>
              </a:spcBef>
              <a:spcAft>
                <a:spcPts val="0"/>
              </a:spcAft>
              <a:buNone/>
            </a:pPr>
            <a:r>
              <a:rPr lang="sv-SE" sz="1600" b="1" dirty="0">
                <a:solidFill>
                  <a:srgbClr val="1F1F1F"/>
                </a:solidFill>
                <a:latin typeface="Arial" panose="020B0604020202020204" pitchFamily="34" charset="0"/>
                <a:ea typeface="Calibri"/>
                <a:cs typeface="Arial" panose="020B0604020202020204" pitchFamily="34" charset="0"/>
                <a:sym typeface="Calibri"/>
              </a:rPr>
              <a:t>Tränare</a:t>
            </a:r>
          </a:p>
          <a:p>
            <a:pPr marL="0" marR="0" lvl="0" indent="0" algn="ctr" rtl="0">
              <a:spcBef>
                <a:spcPts val="0"/>
              </a:spcBef>
              <a:spcAft>
                <a:spcPts val="0"/>
              </a:spcAft>
              <a:buNone/>
            </a:pPr>
            <a:endParaRPr sz="1067" dirty="0">
              <a:solidFill>
                <a:srgbClr val="000000"/>
              </a:solidFill>
              <a:latin typeface="Arial" panose="020B0604020202020204" pitchFamily="34" charset="0"/>
              <a:ea typeface="Arial"/>
              <a:cs typeface="Arial" panose="020B0604020202020204" pitchFamily="34" charset="0"/>
              <a:sym typeface="Arial"/>
            </a:endParaRPr>
          </a:p>
        </p:txBody>
      </p:sp>
      <p:sp>
        <p:nvSpPr>
          <p:cNvPr id="214" name="Google Shape;214;p10"/>
          <p:cNvSpPr/>
          <p:nvPr/>
        </p:nvSpPr>
        <p:spPr>
          <a:xfrm>
            <a:off x="226110" y="4533976"/>
            <a:ext cx="2855459" cy="1266125"/>
          </a:xfrm>
          <a:prstGeom prst="ellipse">
            <a:avLst/>
          </a:prstGeom>
          <a:gradFill>
            <a:gsLst>
              <a:gs pos="0">
                <a:srgbClr val="7C8C93"/>
              </a:gs>
              <a:gs pos="50000">
                <a:srgbClr val="B3CAD5"/>
              </a:gs>
              <a:gs pos="100000">
                <a:srgbClr val="D7F2FF"/>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None/>
            </a:pPr>
            <a:endParaRPr sz="1333" b="1" dirty="0">
              <a:solidFill>
                <a:srgbClr val="000000"/>
              </a:solidFill>
              <a:latin typeface="Arial" panose="020B0604020202020204" pitchFamily="34" charset="0"/>
              <a:ea typeface="Arial"/>
              <a:cs typeface="Arial" panose="020B0604020202020204" pitchFamily="34" charset="0"/>
              <a:sym typeface="Arial"/>
            </a:endParaRPr>
          </a:p>
          <a:p>
            <a:pPr marL="0" marR="0" lvl="0" indent="0" algn="ctr" rtl="0">
              <a:spcBef>
                <a:spcPts val="0"/>
              </a:spcBef>
              <a:spcAft>
                <a:spcPts val="0"/>
              </a:spcAft>
              <a:buNone/>
            </a:pPr>
            <a:endParaRPr lang="sv-SE" sz="1600" b="1" dirty="0">
              <a:solidFill>
                <a:srgbClr val="1F1F1F"/>
              </a:solidFill>
              <a:latin typeface="Arial" panose="020B0604020202020204" pitchFamily="34" charset="0"/>
              <a:ea typeface="Arial"/>
              <a:cs typeface="Arial" panose="020B0604020202020204" pitchFamily="34" charset="0"/>
              <a:sym typeface="Arial"/>
            </a:endParaRPr>
          </a:p>
          <a:p>
            <a:pPr marL="0" marR="0" lvl="0" indent="0" algn="ctr" rtl="0">
              <a:spcBef>
                <a:spcPts val="0"/>
              </a:spcBef>
              <a:spcAft>
                <a:spcPts val="0"/>
              </a:spcAft>
              <a:buNone/>
            </a:pPr>
            <a:r>
              <a:rPr lang="sv-SE" sz="1600" b="1" dirty="0">
                <a:solidFill>
                  <a:srgbClr val="1F1F1F"/>
                </a:solidFill>
                <a:latin typeface="Arial" panose="020B0604020202020204" pitchFamily="34" charset="0"/>
                <a:ea typeface="Arial"/>
                <a:cs typeface="Arial" panose="020B0604020202020204" pitchFamily="34" charset="0"/>
                <a:sym typeface="Arial"/>
              </a:rPr>
              <a:t>Lagledare</a:t>
            </a:r>
          </a:p>
          <a:p>
            <a:pPr marL="0" marR="0" lvl="0" indent="0" algn="ctr" rtl="0">
              <a:spcBef>
                <a:spcPts val="0"/>
              </a:spcBef>
              <a:spcAft>
                <a:spcPts val="0"/>
              </a:spcAft>
              <a:buNone/>
            </a:pPr>
            <a:endParaRPr sz="1600" dirty="0">
              <a:solidFill>
                <a:srgbClr val="1F1F1F"/>
              </a:solidFill>
              <a:latin typeface="Arial" panose="020B0604020202020204" pitchFamily="34" charset="0"/>
              <a:cs typeface="Arial" panose="020B0604020202020204" pitchFamily="34" charset="0"/>
            </a:endParaRPr>
          </a:p>
          <a:p>
            <a:pPr marL="228594" marR="0" lvl="0" indent="-160863" algn="ctr" rtl="0">
              <a:spcBef>
                <a:spcPts val="0"/>
              </a:spcBef>
              <a:spcAft>
                <a:spcPts val="0"/>
              </a:spcAft>
              <a:buNone/>
            </a:pPr>
            <a:endParaRPr sz="1067" dirty="0">
              <a:solidFill>
                <a:srgbClr val="000000"/>
              </a:solidFill>
              <a:latin typeface="Arial" panose="020B0604020202020204" pitchFamily="34" charset="0"/>
              <a:ea typeface="Arial"/>
              <a:cs typeface="Arial" panose="020B0604020202020204" pitchFamily="34" charset="0"/>
              <a:sym typeface="Arial"/>
            </a:endParaRPr>
          </a:p>
        </p:txBody>
      </p:sp>
      <p:sp>
        <p:nvSpPr>
          <p:cNvPr id="215" name="Google Shape;215;p10"/>
          <p:cNvSpPr/>
          <p:nvPr/>
        </p:nvSpPr>
        <p:spPr>
          <a:xfrm>
            <a:off x="123282" y="384109"/>
            <a:ext cx="2640665" cy="1621399"/>
          </a:xfrm>
          <a:prstGeom prst="ellipse">
            <a:avLst/>
          </a:prstGeom>
          <a:gradFill>
            <a:gsLst>
              <a:gs pos="0">
                <a:srgbClr val="770000"/>
              </a:gs>
              <a:gs pos="50000">
                <a:srgbClr val="AC0000"/>
              </a:gs>
              <a:gs pos="100000">
                <a:srgbClr val="CE0000"/>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None/>
            </a:pPr>
            <a:r>
              <a:rPr lang="sv-SE" sz="1600" b="1" dirty="0">
                <a:solidFill>
                  <a:schemeClr val="lt1"/>
                </a:solidFill>
                <a:ea typeface="Arial"/>
                <a:cs typeface="Arial"/>
                <a:sym typeface="Arial"/>
              </a:rPr>
              <a:t>Sävar IK – </a:t>
            </a:r>
            <a:r>
              <a:rPr lang="sv-SE" sz="1600" dirty="0">
                <a:solidFill>
                  <a:schemeClr val="lt1"/>
                </a:solidFill>
                <a:ea typeface="Arial"/>
                <a:cs typeface="Arial"/>
                <a:sym typeface="Arial"/>
              </a:rPr>
              <a:t>verksamhetsidé och värdegrund</a:t>
            </a:r>
            <a:endParaRPr sz="1600" dirty="0">
              <a:solidFill>
                <a:schemeClr val="lt1"/>
              </a:solidFill>
              <a:ea typeface="Arial"/>
              <a:cs typeface="Arial"/>
              <a:sym typeface="Arial"/>
            </a:endParaRPr>
          </a:p>
        </p:txBody>
      </p:sp>
      <p:sp>
        <p:nvSpPr>
          <p:cNvPr id="216" name="Google Shape;216;p10"/>
          <p:cNvSpPr/>
          <p:nvPr/>
        </p:nvSpPr>
        <p:spPr>
          <a:xfrm>
            <a:off x="9100331" y="1617354"/>
            <a:ext cx="2803574" cy="1422852"/>
          </a:xfrm>
          <a:prstGeom prst="ellipse">
            <a:avLst/>
          </a:prstGeom>
          <a:gradFill>
            <a:gsLst>
              <a:gs pos="0">
                <a:srgbClr val="956B6B"/>
              </a:gs>
              <a:gs pos="50000">
                <a:srgbClr val="D99A9A"/>
              </a:gs>
              <a:gs pos="100000">
                <a:srgbClr val="FFBABA"/>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None/>
            </a:pPr>
            <a:r>
              <a:rPr lang="sv-SE" sz="1600" b="1" dirty="0">
                <a:solidFill>
                  <a:srgbClr val="000000"/>
                </a:solidFill>
                <a:latin typeface="Arial" panose="020B0604020202020204" pitchFamily="34" charset="0"/>
                <a:ea typeface="Arial"/>
                <a:cs typeface="Arial" panose="020B0604020202020204" pitchFamily="34" charset="0"/>
                <a:sym typeface="Arial"/>
              </a:rPr>
              <a:t>Planansvarig (2)</a:t>
            </a:r>
          </a:p>
        </p:txBody>
      </p:sp>
      <p:cxnSp>
        <p:nvCxnSpPr>
          <p:cNvPr id="217" name="Google Shape;217;p10"/>
          <p:cNvCxnSpPr/>
          <p:nvPr/>
        </p:nvCxnSpPr>
        <p:spPr>
          <a:xfrm>
            <a:off x="2593639" y="1796358"/>
            <a:ext cx="1649663" cy="1135079"/>
          </a:xfrm>
          <a:prstGeom prst="straightConnector1">
            <a:avLst/>
          </a:prstGeom>
          <a:noFill/>
          <a:ln w="57150" cap="flat" cmpd="sng">
            <a:solidFill>
              <a:srgbClr val="C00000"/>
            </a:solidFill>
            <a:prstDash val="solid"/>
            <a:round/>
            <a:headEnd type="triangle" w="med" len="med"/>
            <a:tailEnd type="triangle" w="med" len="med"/>
          </a:ln>
        </p:spPr>
      </p:cxnSp>
      <p:sp>
        <p:nvSpPr>
          <p:cNvPr id="210" name="Google Shape;210;p10"/>
          <p:cNvSpPr/>
          <p:nvPr/>
        </p:nvSpPr>
        <p:spPr>
          <a:xfrm>
            <a:off x="4169924" y="2602459"/>
            <a:ext cx="4169197" cy="1975804"/>
          </a:xfrm>
          <a:prstGeom prst="ellipse">
            <a:avLst/>
          </a:prstGeom>
          <a:gradFill>
            <a:gsLst>
              <a:gs pos="0">
                <a:srgbClr val="770000"/>
              </a:gs>
              <a:gs pos="50000">
                <a:srgbClr val="AC0000"/>
              </a:gs>
              <a:gs pos="100000">
                <a:srgbClr val="CE0000"/>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None/>
            </a:pPr>
            <a:endParaRPr sz="1600" b="1" dirty="0">
              <a:solidFill>
                <a:schemeClr val="lt1"/>
              </a:solidFill>
              <a:ea typeface="Arial"/>
              <a:cs typeface="Arial"/>
              <a:sym typeface="Arial"/>
            </a:endParaRPr>
          </a:p>
          <a:p>
            <a:pPr marL="0" marR="0" lvl="0" indent="0" algn="ctr" rtl="0">
              <a:spcBef>
                <a:spcPts val="0"/>
              </a:spcBef>
              <a:spcAft>
                <a:spcPts val="0"/>
              </a:spcAft>
              <a:buNone/>
            </a:pPr>
            <a:r>
              <a:rPr lang="sv-SE" sz="1600" b="1" dirty="0">
                <a:solidFill>
                  <a:schemeClr val="lt1"/>
                </a:solidFill>
                <a:ea typeface="Arial"/>
                <a:cs typeface="Arial"/>
                <a:sym typeface="Arial"/>
              </a:rPr>
              <a:t>Lag</a:t>
            </a:r>
            <a:endParaRPr sz="1600" dirty="0">
              <a:solidFill>
                <a:schemeClr val="dk1"/>
              </a:solidFill>
              <a:ea typeface="Calibri"/>
              <a:cs typeface="Calibri"/>
              <a:sym typeface="Calibri"/>
            </a:endParaRPr>
          </a:p>
          <a:p>
            <a:pPr marL="0" marR="0" lvl="0" indent="0" algn="ctr" rtl="0">
              <a:spcBef>
                <a:spcPts val="0"/>
              </a:spcBef>
              <a:spcAft>
                <a:spcPts val="0"/>
              </a:spcAft>
              <a:buNone/>
            </a:pPr>
            <a:endParaRPr sz="1467" dirty="0">
              <a:solidFill>
                <a:schemeClr val="lt1"/>
              </a:solidFill>
              <a:latin typeface="Arial"/>
              <a:ea typeface="Arial"/>
              <a:cs typeface="Arial"/>
              <a:sym typeface="Arial"/>
            </a:endParaRPr>
          </a:p>
        </p:txBody>
      </p:sp>
      <p:sp>
        <p:nvSpPr>
          <p:cNvPr id="209" name="Google Shape;209;p10"/>
          <p:cNvSpPr/>
          <p:nvPr/>
        </p:nvSpPr>
        <p:spPr>
          <a:xfrm>
            <a:off x="9228678" y="4992264"/>
            <a:ext cx="2589308" cy="1263856"/>
          </a:xfrm>
          <a:prstGeom prst="ellipse">
            <a:avLst/>
          </a:prstGeom>
          <a:gradFill>
            <a:gsLst>
              <a:gs pos="0">
                <a:srgbClr val="4B6693"/>
              </a:gs>
              <a:gs pos="50000">
                <a:srgbClr val="6E95D5"/>
              </a:gs>
              <a:gs pos="100000">
                <a:srgbClr val="83B3FF"/>
              </a:gs>
            </a:gsLst>
            <a:lin ang="27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None/>
            </a:pPr>
            <a:r>
              <a:rPr lang="sv-SE" sz="1867" dirty="0">
                <a:solidFill>
                  <a:srgbClr val="1F1F1F"/>
                </a:solidFill>
                <a:latin typeface="Arial" panose="020B0604020202020204" pitchFamily="34" charset="0"/>
                <a:ea typeface="Arial"/>
                <a:cs typeface="Arial" panose="020B0604020202020204" pitchFamily="34" charset="0"/>
                <a:sym typeface="Arial"/>
              </a:rPr>
              <a:t> </a:t>
            </a:r>
            <a:endParaRPr dirty="0">
              <a:solidFill>
                <a:srgbClr val="1F1F1F"/>
              </a:solidFill>
              <a:latin typeface="Arial" panose="020B0604020202020204" pitchFamily="34" charset="0"/>
              <a:cs typeface="Arial" panose="020B0604020202020204" pitchFamily="34" charset="0"/>
            </a:endParaRPr>
          </a:p>
          <a:p>
            <a:pPr marL="0" marR="0" lvl="0" indent="0" algn="ctr" rtl="0">
              <a:spcBef>
                <a:spcPts val="0"/>
              </a:spcBef>
              <a:spcAft>
                <a:spcPts val="0"/>
              </a:spcAft>
              <a:buNone/>
            </a:pPr>
            <a:r>
              <a:rPr lang="sv-SE" sz="1600" b="1" dirty="0">
                <a:solidFill>
                  <a:srgbClr val="1F1F1F"/>
                </a:solidFill>
                <a:latin typeface="Arial" panose="020B0604020202020204" pitchFamily="34" charset="0"/>
                <a:ea typeface="Calibri"/>
                <a:cs typeface="Arial" panose="020B0604020202020204" pitchFamily="34" charset="0"/>
                <a:sym typeface="Calibri"/>
              </a:rPr>
              <a:t>Match</a:t>
            </a:r>
          </a:p>
          <a:p>
            <a:pPr marL="0" marR="0" lvl="0" indent="0" algn="ctr" rtl="0">
              <a:spcBef>
                <a:spcPts val="0"/>
              </a:spcBef>
              <a:spcAft>
                <a:spcPts val="0"/>
              </a:spcAft>
              <a:buNone/>
            </a:pPr>
            <a:endParaRPr sz="1067" dirty="0">
              <a:solidFill>
                <a:srgbClr val="000000"/>
              </a:solidFill>
              <a:latin typeface="Arial" panose="020B0604020202020204" pitchFamily="34" charset="0"/>
              <a:ea typeface="Arial"/>
              <a:cs typeface="Arial" panose="020B0604020202020204" pitchFamily="34" charset="0"/>
              <a:sym typeface="Arial"/>
            </a:endParaRPr>
          </a:p>
        </p:txBody>
      </p:sp>
      <p:sp>
        <p:nvSpPr>
          <p:cNvPr id="218" name="Google Shape;218;p10"/>
          <p:cNvSpPr/>
          <p:nvPr/>
        </p:nvSpPr>
        <p:spPr>
          <a:xfrm>
            <a:off x="8742173" y="3270005"/>
            <a:ext cx="3330557" cy="1422852"/>
          </a:xfrm>
          <a:prstGeom prst="ellipse">
            <a:avLst/>
          </a:prstGeom>
          <a:gradFill>
            <a:gsLst>
              <a:gs pos="0">
                <a:srgbClr val="BDF295"/>
              </a:gs>
              <a:gs pos="50000">
                <a:srgbClr val="D5F5BE"/>
              </a:gs>
              <a:gs pos="100000">
                <a:srgbClr val="EAFADE"/>
              </a:gs>
            </a:gsLst>
            <a:lin ang="135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None/>
            </a:pPr>
            <a:endParaRPr sz="1333" b="1" dirty="0">
              <a:solidFill>
                <a:schemeClr val="dk1"/>
              </a:solidFill>
              <a:latin typeface="Arial" panose="020B0604020202020204" pitchFamily="34" charset="0"/>
              <a:ea typeface="Calibri"/>
              <a:cs typeface="Arial" panose="020B0604020202020204" pitchFamily="34" charset="0"/>
              <a:sym typeface="Calibri"/>
            </a:endParaRPr>
          </a:p>
          <a:p>
            <a:pPr algn="ctr"/>
            <a:r>
              <a:rPr lang="sv-SE" sz="1600" b="1" dirty="0">
                <a:solidFill>
                  <a:srgbClr val="1F1F1F"/>
                </a:solidFill>
                <a:latin typeface="Arial" panose="020B0604020202020204" pitchFamily="34" charset="0"/>
                <a:ea typeface="Calibri"/>
                <a:cs typeface="Arial" panose="020B0604020202020204" pitchFamily="34" charset="0"/>
                <a:sym typeface="Calibri"/>
              </a:rPr>
              <a:t> Fikaansvarig (1-2)</a:t>
            </a:r>
          </a:p>
          <a:p>
            <a:pPr marL="0" marR="0" lvl="0" indent="0" algn="ctr" rtl="0">
              <a:spcBef>
                <a:spcPts val="0"/>
              </a:spcBef>
              <a:spcAft>
                <a:spcPts val="0"/>
              </a:spcAft>
              <a:buNone/>
            </a:pPr>
            <a:r>
              <a:rPr lang="sv-SE" sz="1600" dirty="0">
                <a:solidFill>
                  <a:srgbClr val="1F1F1F"/>
                </a:solidFill>
                <a:latin typeface="Arial" panose="020B0604020202020204" pitchFamily="34" charset="0"/>
                <a:ea typeface="Calibri"/>
                <a:cs typeface="Arial" panose="020B0604020202020204" pitchFamily="34" charset="0"/>
                <a:sym typeface="Calibri"/>
              </a:rPr>
              <a:t>(Roger café) </a:t>
            </a:r>
          </a:p>
          <a:p>
            <a:pPr marL="0" marR="0" lvl="0" indent="0" algn="ctr" rtl="0">
              <a:spcBef>
                <a:spcPts val="0"/>
              </a:spcBef>
              <a:spcAft>
                <a:spcPts val="0"/>
              </a:spcAft>
              <a:buNone/>
            </a:pPr>
            <a:endParaRPr sz="1067" dirty="0">
              <a:solidFill>
                <a:srgbClr val="000000"/>
              </a:solidFill>
              <a:latin typeface="Arial" panose="020B0604020202020204" pitchFamily="34" charset="0"/>
              <a:ea typeface="Arial"/>
              <a:cs typeface="Arial" panose="020B0604020202020204" pitchFamily="34" charset="0"/>
              <a:sym typeface="Arial"/>
            </a:endParaRPr>
          </a:p>
        </p:txBody>
      </p:sp>
      <p:sp>
        <p:nvSpPr>
          <p:cNvPr id="219" name="Google Shape;219;p10"/>
          <p:cNvSpPr/>
          <p:nvPr/>
        </p:nvSpPr>
        <p:spPr>
          <a:xfrm>
            <a:off x="2851585" y="5489310"/>
            <a:ext cx="2720036" cy="1129591"/>
          </a:xfrm>
          <a:prstGeom prst="ellipse">
            <a:avLst/>
          </a:prstGeom>
          <a:gradFill>
            <a:gsLst>
              <a:gs pos="0">
                <a:srgbClr val="978550"/>
              </a:gs>
              <a:gs pos="50000">
                <a:srgbClr val="DBC074"/>
              </a:gs>
              <a:gs pos="100000">
                <a:srgbClr val="FFE68B"/>
              </a:gs>
            </a:gsLst>
            <a:lin ang="2700000" scaled="0"/>
          </a:gradFill>
          <a:ln>
            <a:noFill/>
          </a:ln>
          <a:effectLst>
            <a:outerShdw blurRad="44450" dist="27940" dir="5400000" algn="ctr">
              <a:srgbClr val="000000">
                <a:alpha val="31372"/>
              </a:srgbClr>
            </a:outerShdw>
          </a:effectLst>
        </p:spPr>
        <p:txBody>
          <a:bodyPr spcFirstLastPara="1" wrap="square" lIns="121900" tIns="60925" rIns="121900" bIns="60925" anchor="ctr" anchorCtr="0">
            <a:noAutofit/>
          </a:bodyPr>
          <a:lstStyle/>
          <a:p>
            <a:pPr marL="0" marR="0" lvl="0" indent="0" algn="ctr" rtl="0">
              <a:spcBef>
                <a:spcPts val="0"/>
              </a:spcBef>
              <a:spcAft>
                <a:spcPts val="0"/>
              </a:spcAft>
              <a:buNone/>
            </a:pPr>
            <a:endParaRPr sz="1333" b="1" dirty="0">
              <a:solidFill>
                <a:schemeClr val="dk1"/>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None/>
            </a:pPr>
            <a:endParaRPr sz="1333" b="1" dirty="0">
              <a:solidFill>
                <a:schemeClr val="dk1"/>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None/>
            </a:pPr>
            <a:r>
              <a:rPr lang="sv-SE" sz="1600" b="1" dirty="0">
                <a:solidFill>
                  <a:srgbClr val="1F1F1F"/>
                </a:solidFill>
                <a:latin typeface="Arial" panose="020B0604020202020204" pitchFamily="34" charset="0"/>
                <a:ea typeface="Calibri"/>
                <a:cs typeface="Arial" panose="020B0604020202020204" pitchFamily="34" charset="0"/>
                <a:sym typeface="Calibri"/>
              </a:rPr>
              <a:t>Kassör</a:t>
            </a:r>
          </a:p>
          <a:p>
            <a:pPr marL="0" marR="0" lvl="0" indent="0" algn="ctr" rtl="0">
              <a:spcBef>
                <a:spcPts val="0"/>
              </a:spcBef>
              <a:spcAft>
                <a:spcPts val="0"/>
              </a:spcAft>
              <a:buNone/>
            </a:pPr>
            <a:endParaRPr sz="1067" dirty="0">
              <a:solidFill>
                <a:srgbClr val="000000"/>
              </a:solidFill>
              <a:latin typeface="Arial" panose="020B0604020202020204" pitchFamily="34" charset="0"/>
              <a:ea typeface="Arial"/>
              <a:cs typeface="Arial" panose="020B0604020202020204" pitchFamily="34" charset="0"/>
              <a:sym typeface="Arial"/>
            </a:endParaRPr>
          </a:p>
          <a:p>
            <a:pPr marL="0" marR="0" lvl="0" indent="0" algn="ctr" rtl="0">
              <a:spcBef>
                <a:spcPts val="0"/>
              </a:spcBef>
              <a:spcAft>
                <a:spcPts val="0"/>
              </a:spcAft>
              <a:buNone/>
            </a:pPr>
            <a:endParaRPr sz="1067" dirty="0">
              <a:solidFill>
                <a:srgbClr val="000000"/>
              </a:solidFill>
              <a:latin typeface="Arial" panose="020B0604020202020204" pitchFamily="34" charset="0"/>
              <a:ea typeface="Arial"/>
              <a:cs typeface="Arial" panose="020B0604020202020204" pitchFamily="34" charset="0"/>
              <a:sym typeface="Arial"/>
            </a:endParaRPr>
          </a:p>
          <a:p>
            <a:pPr marL="228594" marR="0" lvl="0" indent="-160863" algn="ctr" rtl="0">
              <a:spcBef>
                <a:spcPts val="0"/>
              </a:spcBef>
              <a:spcAft>
                <a:spcPts val="0"/>
              </a:spcAft>
              <a:buNone/>
            </a:pPr>
            <a:endParaRPr sz="1067" dirty="0">
              <a:solidFill>
                <a:srgbClr val="000000"/>
              </a:solidFill>
              <a:latin typeface="Arial" panose="020B0604020202020204" pitchFamily="34" charset="0"/>
              <a:ea typeface="Arial"/>
              <a:cs typeface="Arial" panose="020B0604020202020204" pitchFamily="34" charset="0"/>
              <a:sym typeface="Arial"/>
            </a:endParaRPr>
          </a:p>
        </p:txBody>
      </p:sp>
      <p:sp>
        <p:nvSpPr>
          <p:cNvPr id="220" name="Google Shape;220;p10"/>
          <p:cNvSpPr txBox="1"/>
          <p:nvPr/>
        </p:nvSpPr>
        <p:spPr>
          <a:xfrm>
            <a:off x="4045090" y="1224162"/>
            <a:ext cx="5741187" cy="748988"/>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sv-SE" sz="4267" b="1" dirty="0">
                <a:solidFill>
                  <a:srgbClr val="C00000"/>
                </a:solidFill>
                <a:latin typeface="Calibri"/>
                <a:ea typeface="Calibri"/>
                <a:cs typeface="Calibri"/>
                <a:sym typeface="Calibri"/>
              </a:rPr>
              <a:t>FÖRÄLDRATEAM</a:t>
            </a:r>
            <a:endParaRPr dirty="0"/>
          </a:p>
        </p:txBody>
      </p:sp>
      <p:sp>
        <p:nvSpPr>
          <p:cNvPr id="221" name="Google Shape;221;p10"/>
          <p:cNvSpPr/>
          <p:nvPr/>
        </p:nvSpPr>
        <p:spPr>
          <a:xfrm>
            <a:off x="5878834" y="5308167"/>
            <a:ext cx="3221496" cy="1296735"/>
          </a:xfrm>
          <a:prstGeom prst="ellipse">
            <a:avLst/>
          </a:prstGeom>
          <a:gradFill>
            <a:gsLst>
              <a:gs pos="0">
                <a:srgbClr val="81D2FF"/>
              </a:gs>
              <a:gs pos="50000">
                <a:srgbClr val="B3E1FF"/>
              </a:gs>
              <a:gs pos="100000">
                <a:srgbClr val="DAEFFF"/>
              </a:gs>
            </a:gsLst>
            <a:lin ang="18900000" scaled="0"/>
          </a:gradFill>
          <a:ln>
            <a:noFill/>
          </a:ln>
          <a:effectLst>
            <a:outerShdw blurRad="44450" dist="27940" dir="5400000" algn="ctr">
              <a:srgbClr val="000000">
                <a:alpha val="31372"/>
              </a:srgbClr>
            </a:outerShdw>
          </a:effectLst>
        </p:spPr>
        <p:txBody>
          <a:bodyPr spcFirstLastPara="1" wrap="square" lIns="121900" tIns="121900" rIns="121900" bIns="121900" anchor="ctr" anchorCtr="0">
            <a:noAutofit/>
          </a:bodyPr>
          <a:lstStyle/>
          <a:p>
            <a:pPr marL="0" marR="0" lvl="0" indent="0" algn="ctr" rtl="0">
              <a:spcBef>
                <a:spcPts val="0"/>
              </a:spcBef>
              <a:spcAft>
                <a:spcPts val="0"/>
              </a:spcAft>
              <a:buNone/>
            </a:pPr>
            <a:r>
              <a:rPr lang="sv-SE" sz="1867" dirty="0">
                <a:solidFill>
                  <a:srgbClr val="000000"/>
                </a:solidFill>
                <a:latin typeface="Arial" panose="020B0604020202020204" pitchFamily="34" charset="0"/>
                <a:ea typeface="Arial"/>
                <a:cs typeface="Arial" panose="020B0604020202020204" pitchFamily="34" charset="0"/>
                <a:sym typeface="Arial"/>
              </a:rPr>
              <a:t> </a:t>
            </a:r>
            <a:endParaRPr dirty="0">
              <a:latin typeface="Arial" panose="020B0604020202020204" pitchFamily="34" charset="0"/>
              <a:cs typeface="Arial" panose="020B0604020202020204" pitchFamily="34" charset="0"/>
            </a:endParaRPr>
          </a:p>
          <a:p>
            <a:pPr marL="0" marR="0" lvl="0" indent="0" algn="ctr" rtl="0">
              <a:spcBef>
                <a:spcPts val="0"/>
              </a:spcBef>
              <a:spcAft>
                <a:spcPts val="0"/>
              </a:spcAft>
              <a:buNone/>
            </a:pPr>
            <a:endParaRPr lang="sv-SE" sz="1600" b="1" dirty="0">
              <a:solidFill>
                <a:srgbClr val="1F1F1F"/>
              </a:solidFill>
              <a:latin typeface="Arial" panose="020B0604020202020204" pitchFamily="34" charset="0"/>
              <a:ea typeface="Calibri"/>
              <a:cs typeface="Arial" panose="020B0604020202020204" pitchFamily="34" charset="0"/>
              <a:sym typeface="Calibri"/>
            </a:endParaRPr>
          </a:p>
          <a:p>
            <a:pPr marL="0" marR="0" lvl="0" indent="0" algn="ctr" rtl="0">
              <a:spcBef>
                <a:spcPts val="0"/>
              </a:spcBef>
              <a:spcAft>
                <a:spcPts val="0"/>
              </a:spcAft>
              <a:buNone/>
            </a:pPr>
            <a:r>
              <a:rPr lang="sv-SE" sz="1600" b="1" dirty="0">
                <a:solidFill>
                  <a:srgbClr val="1F1F1F"/>
                </a:solidFill>
                <a:latin typeface="Arial" panose="020B0604020202020204" pitchFamily="34" charset="0"/>
                <a:ea typeface="Calibri"/>
                <a:cs typeface="Arial" panose="020B0604020202020204" pitchFamily="34" charset="0"/>
                <a:sym typeface="Calibri"/>
              </a:rPr>
              <a:t>Sektion (2)</a:t>
            </a:r>
            <a:br>
              <a:rPr lang="sv-SE" sz="1600" b="1" dirty="0">
                <a:solidFill>
                  <a:srgbClr val="1F1F1F"/>
                </a:solidFill>
                <a:latin typeface="Arial" panose="020B0604020202020204" pitchFamily="34" charset="0"/>
                <a:ea typeface="Calibri"/>
                <a:cs typeface="Arial" panose="020B0604020202020204" pitchFamily="34" charset="0"/>
                <a:sym typeface="Calibri"/>
              </a:rPr>
            </a:br>
            <a:endParaRPr sz="1600" dirty="0">
              <a:solidFill>
                <a:srgbClr val="1F1F1F"/>
              </a:solidFill>
              <a:latin typeface="Arial" panose="020B0604020202020204" pitchFamily="34" charset="0"/>
              <a:cs typeface="Arial" panose="020B0604020202020204" pitchFamily="34" charset="0"/>
            </a:endParaRPr>
          </a:p>
          <a:p>
            <a:pPr marL="0" marR="0" lvl="0" indent="0" algn="ctr" rtl="0">
              <a:spcBef>
                <a:spcPts val="0"/>
              </a:spcBef>
              <a:spcAft>
                <a:spcPts val="0"/>
              </a:spcAft>
              <a:buNone/>
            </a:pPr>
            <a:endParaRPr sz="1067" dirty="0">
              <a:solidFill>
                <a:srgbClr val="000000"/>
              </a:solidFill>
              <a:latin typeface="Arial" panose="020B0604020202020204" pitchFamily="34" charset="0"/>
              <a:ea typeface="Arial"/>
              <a:cs typeface="Arial" panose="020B0604020202020204" pitchFamily="34"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2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21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221"/>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216"/>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218"/>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2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3" grpId="0" animBg="1"/>
      <p:bldP spid="214" grpId="0" animBg="1"/>
      <p:bldP spid="216" grpId="0" animBg="1"/>
      <p:bldP spid="209" grpId="0" animBg="1"/>
      <p:bldP spid="218" grpId="0" animBg="1"/>
      <p:bldP spid="219" grpId="0" animBg="1"/>
      <p:bldP spid="221"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Google Shape;447;p30">
            <a:extLst>
              <a:ext uri="{FF2B5EF4-FFF2-40B4-BE49-F238E27FC236}">
                <a16:creationId xmlns:a16="http://schemas.microsoft.com/office/drawing/2014/main" id="{2C4DBE24-DE0F-4844-A816-8AD00C01AEA8}"/>
              </a:ext>
            </a:extLst>
          </p:cNvPr>
          <p:cNvSpPr/>
          <p:nvPr/>
        </p:nvSpPr>
        <p:spPr>
          <a:xfrm>
            <a:off x="10814755" y="0"/>
            <a:ext cx="778934" cy="1467484"/>
          </a:xfrm>
          <a:prstGeom prst="rect">
            <a:avLst/>
          </a:prstGeom>
          <a:solidFill>
            <a:srgbClr val="C00000"/>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37" name="textruta 36">
            <a:extLst>
              <a:ext uri="{FF2B5EF4-FFF2-40B4-BE49-F238E27FC236}">
                <a16:creationId xmlns:a16="http://schemas.microsoft.com/office/drawing/2014/main" id="{34140F62-6AE3-4036-9C21-A7D8144711EC}"/>
              </a:ext>
            </a:extLst>
          </p:cNvPr>
          <p:cNvSpPr txBox="1"/>
          <p:nvPr/>
        </p:nvSpPr>
        <p:spPr>
          <a:xfrm>
            <a:off x="7283039" y="5889946"/>
            <a:ext cx="8919148" cy="707886"/>
          </a:xfrm>
          <a:prstGeom prst="rect">
            <a:avLst/>
          </a:prstGeom>
          <a:noFill/>
        </p:spPr>
        <p:txBody>
          <a:bodyPr wrap="square" rtlCol="0">
            <a:spAutoFit/>
          </a:bodyPr>
          <a:lstStyle/>
          <a:p>
            <a:r>
              <a:rPr lang="sv-SE" sz="4000" dirty="0">
                <a:solidFill>
                  <a:srgbClr val="C00000"/>
                </a:solidFill>
                <a:latin typeface="Arial" panose="020B0604020202020204" pitchFamily="34" charset="0"/>
                <a:cs typeface="Arial" panose="020B0604020202020204" pitchFamily="34" charset="0"/>
              </a:rPr>
              <a:t>TACK FÖR IDAG!</a:t>
            </a:r>
          </a:p>
        </p:txBody>
      </p:sp>
      <p:pic>
        <p:nvPicPr>
          <p:cNvPr id="2" name="Google Shape;100;p1">
            <a:extLst>
              <a:ext uri="{FF2B5EF4-FFF2-40B4-BE49-F238E27FC236}">
                <a16:creationId xmlns:a16="http://schemas.microsoft.com/office/drawing/2014/main" id="{66285488-FB57-5EFD-EAAC-95783A735017}"/>
              </a:ext>
            </a:extLst>
          </p:cNvPr>
          <p:cNvPicPr preferRelativeResize="0"/>
          <p:nvPr/>
        </p:nvPicPr>
        <p:blipFill rotWithShape="1">
          <a:blip r:embed="rId3">
            <a:alphaModFix/>
          </a:blip>
          <a:srcRect/>
          <a:stretch/>
        </p:blipFill>
        <p:spPr>
          <a:xfrm>
            <a:off x="84151" y="214869"/>
            <a:ext cx="1451393" cy="1037746"/>
          </a:xfrm>
          <a:prstGeom prst="rect">
            <a:avLst/>
          </a:prstGeom>
          <a:noFill/>
          <a:ln>
            <a:noFill/>
          </a:ln>
        </p:spPr>
      </p:pic>
      <p:pic>
        <p:nvPicPr>
          <p:cNvPr id="4" name="Bildobjekt 3">
            <a:extLst>
              <a:ext uri="{FF2B5EF4-FFF2-40B4-BE49-F238E27FC236}">
                <a16:creationId xmlns:a16="http://schemas.microsoft.com/office/drawing/2014/main" id="{D1E6568C-DF9A-1C16-6D6B-F92FFC23E4E4}"/>
              </a:ext>
            </a:extLst>
          </p:cNvPr>
          <p:cNvPicPr>
            <a:picLocks noChangeAspect="1"/>
          </p:cNvPicPr>
          <p:nvPr/>
        </p:nvPicPr>
        <p:blipFill>
          <a:blip r:embed="rId4"/>
          <a:stretch>
            <a:fillRect/>
          </a:stretch>
        </p:blipFill>
        <p:spPr>
          <a:xfrm>
            <a:off x="2124184" y="358142"/>
            <a:ext cx="7306418" cy="5294979"/>
          </a:xfrm>
          <a:prstGeom prst="rect">
            <a:avLst/>
          </a:prstGeom>
        </p:spPr>
      </p:pic>
    </p:spTree>
    <p:extLst>
      <p:ext uri="{BB962C8B-B14F-4D97-AF65-F5344CB8AC3E}">
        <p14:creationId xmlns:p14="http://schemas.microsoft.com/office/powerpoint/2010/main" val="3683772935"/>
      </p:ext>
    </p:extLst>
  </p:cSld>
  <p:clrMapOvr>
    <a:masterClrMapping/>
  </p:clrMapOvr>
</p:sld>
</file>

<file path=ppt/theme/theme1.xml><?xml version="1.0" encoding="utf-8"?>
<a:theme xmlns:a="http://schemas.openxmlformats.org/drawingml/2006/main" name="Office-tema">
  <a:themeElements>
    <a:clrScheme name="Anpassat 4">
      <a:dk1>
        <a:sysClr val="windowText" lastClr="000000"/>
      </a:dk1>
      <a:lt1>
        <a:srgbClr val="FFFFFF"/>
      </a:lt1>
      <a:dk2>
        <a:srgbClr val="C00000"/>
      </a:dk2>
      <a:lt2>
        <a:srgbClr val="C00000"/>
      </a:lt2>
      <a:accent1>
        <a:srgbClr val="C00000"/>
      </a:accent1>
      <a:accent2>
        <a:srgbClr val="C00000"/>
      </a:accent2>
      <a:accent3>
        <a:srgbClr val="C00000"/>
      </a:accent3>
      <a:accent4>
        <a:srgbClr val="C00000"/>
      </a:accent4>
      <a:accent5>
        <a:srgbClr val="C00000"/>
      </a:accent5>
      <a:accent6>
        <a:srgbClr val="FFFFFF"/>
      </a:accent6>
      <a:hlink>
        <a:srgbClr val="FF0000"/>
      </a:hlink>
      <a:folHlink>
        <a:srgbClr val="C00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t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15255</TotalTime>
  <Words>1162</Words>
  <Application>Microsoft Office PowerPoint</Application>
  <PresentationFormat>Bredbild</PresentationFormat>
  <Paragraphs>194</Paragraphs>
  <Slides>20</Slides>
  <Notes>20</Notes>
  <HiddenSlides>0</HiddenSlides>
  <MMClips>0</MMClips>
  <ScaleCrop>false</ScaleCrop>
  <HeadingPairs>
    <vt:vector size="6" baseType="variant">
      <vt:variant>
        <vt:lpstr>Använt teckensnitt</vt:lpstr>
      </vt:variant>
      <vt:variant>
        <vt:i4>10</vt:i4>
      </vt:variant>
      <vt:variant>
        <vt:lpstr>Tema</vt:lpstr>
      </vt:variant>
      <vt:variant>
        <vt:i4>1</vt:i4>
      </vt:variant>
      <vt:variant>
        <vt:lpstr>Bildrubriker</vt:lpstr>
      </vt:variant>
      <vt:variant>
        <vt:i4>20</vt:i4>
      </vt:variant>
    </vt:vector>
  </HeadingPairs>
  <TitlesOfParts>
    <vt:vector size="31" baseType="lpstr">
      <vt:lpstr>Arial</vt:lpstr>
      <vt:lpstr>Arial   </vt:lpstr>
      <vt:lpstr>Arial Black</vt:lpstr>
      <vt:lpstr>Arial Nova Light</vt:lpstr>
      <vt:lpstr>Calibri</vt:lpstr>
      <vt:lpstr>Calibri Light</vt:lpstr>
      <vt:lpstr>inherit</vt:lpstr>
      <vt:lpstr>Roboto</vt:lpstr>
      <vt:lpstr>Stag Sans</vt:lpstr>
      <vt:lpstr>Wingdings</vt:lpstr>
      <vt:lpstr>Office-tema</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lpstr>PowerPoint-presentation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PowerPoint-presentation</dc:title>
  <dc:creator>Maria Bergkvist</dc:creator>
  <cp:lastModifiedBy>Hagström Peter</cp:lastModifiedBy>
  <cp:revision>15</cp:revision>
  <cp:lastPrinted>2024-09-26T09:49:37Z</cp:lastPrinted>
  <dcterms:created xsi:type="dcterms:W3CDTF">2020-04-29T07:26:26Z</dcterms:created>
  <dcterms:modified xsi:type="dcterms:W3CDTF">2024-09-26T09:54:27Z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af9d867-5209-455c-a8aa-d350ece4e6a7_Enabled">
    <vt:lpwstr>true</vt:lpwstr>
  </property>
  <property fmtid="{D5CDD505-2E9C-101B-9397-08002B2CF9AE}" pid="3" name="MSIP_Label_3af9d867-5209-455c-a8aa-d350ece4e6a7_SetDate">
    <vt:lpwstr>2024-09-23T17:21:39Z</vt:lpwstr>
  </property>
  <property fmtid="{D5CDD505-2E9C-101B-9397-08002B2CF9AE}" pid="4" name="MSIP_Label_3af9d867-5209-455c-a8aa-d350ece4e6a7_Method">
    <vt:lpwstr>Privileged</vt:lpwstr>
  </property>
  <property fmtid="{D5CDD505-2E9C-101B-9397-08002B2CF9AE}" pid="5" name="MSIP_Label_3af9d867-5209-455c-a8aa-d350ece4e6a7_Name">
    <vt:lpwstr>No NCC label #NL</vt:lpwstr>
  </property>
  <property fmtid="{D5CDD505-2E9C-101B-9397-08002B2CF9AE}" pid="6" name="MSIP_Label_3af9d867-5209-455c-a8aa-d350ece4e6a7_SiteId">
    <vt:lpwstr>d04499d5-2857-4e28-9177-6e949859db83</vt:lpwstr>
  </property>
  <property fmtid="{D5CDD505-2E9C-101B-9397-08002B2CF9AE}" pid="7" name="MSIP_Label_3af9d867-5209-455c-a8aa-d350ece4e6a7_ActionId">
    <vt:lpwstr>67f0dc03-0b4d-4889-b57f-cb1a8614df6e</vt:lpwstr>
  </property>
  <property fmtid="{D5CDD505-2E9C-101B-9397-08002B2CF9AE}" pid="8" name="MSIP_Label_3af9d867-5209-455c-a8aa-d350ece4e6a7_ContentBits">
    <vt:lpwstr>0</vt:lpwstr>
  </property>
</Properties>
</file>