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64" r:id="rId5"/>
    <p:sldId id="258" r:id="rId6"/>
    <p:sldId id="259" r:id="rId7"/>
    <p:sldId id="262" r:id="rId8"/>
    <p:sldId id="261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2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BE04-28CD-A448-99F6-D39F645E5D94}" type="datetimeFigureOut">
              <a:rPr lang="sv-SE" smtClean="0"/>
              <a:pPr/>
              <a:t>2018-08-29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65446-CECF-5C48-A385-7DB4F0F38EC4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51144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sv-SE" sz="5400" b="1" dirty="0"/>
            </a:br>
            <a:r>
              <a:rPr lang="sv-SE" sz="5400" b="1" dirty="0"/>
              <a:t>LEDARMÖTE</a:t>
            </a:r>
            <a:br>
              <a:rPr lang="sv-SE" sz="5400" b="1" dirty="0"/>
            </a:br>
            <a:r>
              <a:rPr lang="sv-SE" sz="5400" b="1" dirty="0"/>
              <a:t>18-08-29</a:t>
            </a:r>
            <a:endParaRPr lang="sv-SE" sz="6000" b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094523"/>
            <a:ext cx="6400800" cy="3485662"/>
          </a:xfrm>
        </p:spPr>
        <p:txBody>
          <a:bodyPr>
            <a:normAutofit/>
          </a:bodyPr>
          <a:lstStyle/>
          <a:p>
            <a:pPr lvl="0"/>
            <a:endParaRPr lang="sv-SE" dirty="0">
              <a:solidFill>
                <a:schemeClr val="tx1"/>
              </a:solidFill>
            </a:endParaRPr>
          </a:p>
          <a:p>
            <a:endParaRPr lang="sv-SE" dirty="0"/>
          </a:p>
          <a:p>
            <a:r>
              <a:rPr lang="sv-SE" dirty="0"/>
              <a:t>Brovallen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b="1" dirty="0"/>
            </a:br>
            <a:br>
              <a:rPr lang="sv-SE" b="1" dirty="0"/>
            </a:br>
            <a:r>
              <a:rPr lang="sv-SE" b="1" dirty="0"/>
              <a:t>Värdegrund</a:t>
            </a:r>
            <a:br>
              <a:rPr lang="sv-SE" b="1" dirty="0"/>
            </a:b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dirty="0"/>
              <a:t>Glädje</a:t>
            </a:r>
          </a:p>
          <a:p>
            <a:pPr marL="0" indent="0" algn="ctr">
              <a:buNone/>
            </a:pPr>
            <a:r>
              <a:rPr lang="sv-SE" dirty="0"/>
              <a:t>Gemenskap</a:t>
            </a:r>
          </a:p>
          <a:p>
            <a:pPr marL="0" indent="0" algn="ctr">
              <a:buNone/>
            </a:pPr>
            <a:r>
              <a:rPr lang="sv-SE" dirty="0"/>
              <a:t>Respekt</a:t>
            </a:r>
          </a:p>
          <a:p>
            <a:pPr marL="0" indent="0" algn="ctr">
              <a:buNone/>
            </a:pPr>
            <a:r>
              <a:rPr lang="sv-SE" dirty="0"/>
              <a:t>Utveckling</a:t>
            </a:r>
          </a:p>
        </p:txBody>
      </p:sp>
    </p:spTree>
    <p:extLst>
      <p:ext uri="{BB962C8B-B14F-4D97-AF65-F5344CB8AC3E}">
        <p14:creationId xmlns:p14="http://schemas.microsoft.com/office/powerpoint/2010/main" val="16419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Mötet öppnat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Närvaro: Sisu, skadehantering, ledarmöte 17/11</a:t>
            </a:r>
          </a:p>
          <a:p>
            <a:r>
              <a:rPr lang="sv-SE" dirty="0"/>
              <a:t>Alla lag: Nån reflektion över säsong 2017/2018</a:t>
            </a:r>
          </a:p>
          <a:p>
            <a:r>
              <a:rPr lang="sv-SE" dirty="0"/>
              <a:t>Alla lag: Nån reflektion för säsong 2018/2019</a:t>
            </a:r>
          </a:p>
          <a:p>
            <a:r>
              <a:rPr lang="sv-SE" dirty="0"/>
              <a:t>Maila in en ”verksamhetsberättelse” linnnyman@hotmail.com</a:t>
            </a:r>
          </a:p>
        </p:txBody>
      </p:sp>
    </p:spTree>
    <p:extLst>
      <p:ext uri="{BB962C8B-B14F-4D97-AF65-F5344CB8AC3E}">
        <p14:creationId xmlns:p14="http://schemas.microsoft.com/office/powerpoint/2010/main" val="423497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dirty="0"/>
              <a:t>Samarbete sektion och lag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78302" y="937419"/>
            <a:ext cx="8229600" cy="4180727"/>
          </a:xfrm>
        </p:spPr>
        <p:txBody>
          <a:bodyPr/>
          <a:lstStyle/>
          <a:p>
            <a:endParaRPr lang="sv-SE" dirty="0"/>
          </a:p>
          <a:p>
            <a:r>
              <a:rPr lang="sv-SE" dirty="0"/>
              <a:t>Varje lag har en representant i innebandysektionen.</a:t>
            </a:r>
          </a:p>
          <a:p>
            <a:r>
              <a:rPr lang="sv-SE" dirty="0"/>
              <a:t>Ta hjälp om det finns något sektionen kan hjälpa till med</a:t>
            </a:r>
          </a:p>
        </p:txBody>
      </p:sp>
    </p:spTree>
    <p:extLst>
      <p:ext uri="{BB962C8B-B14F-4D97-AF65-F5344CB8AC3E}">
        <p14:creationId xmlns:p14="http://schemas.microsoft.com/office/powerpoint/2010/main" val="303783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Spelarunderlag/Tränarunderlag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85181" y="1600201"/>
            <a:ext cx="8229600" cy="34670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dirty="0"/>
              <a:t>F09/10          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Erik Berglund         </a:t>
            </a:r>
          </a:p>
          <a:p>
            <a:pPr marL="0" indent="0">
              <a:buNone/>
            </a:pPr>
            <a:r>
              <a:rPr lang="sv-SE" dirty="0"/>
              <a:t>F07/08	 	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Jonas, Stefan, Mattias</a:t>
            </a:r>
          </a:p>
          <a:p>
            <a:pPr marL="0" indent="0">
              <a:buNone/>
            </a:pPr>
            <a:r>
              <a:rPr lang="sv-SE" dirty="0"/>
              <a:t>F03/06		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Peter, Olov, Peder, Linn, Stefan, Thomas</a:t>
            </a:r>
          </a:p>
          <a:p>
            <a:pPr marL="0" indent="0">
              <a:buNone/>
            </a:pPr>
            <a:r>
              <a:rPr lang="sv-SE" dirty="0"/>
              <a:t>Utvecklingslag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Björn, Stefan, Jonas, Signe</a:t>
            </a:r>
          </a:p>
          <a:p>
            <a:pPr marL="0" indent="0">
              <a:buNone/>
            </a:pPr>
            <a:r>
              <a:rPr lang="sv-SE" dirty="0"/>
              <a:t>P09/10           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Peter, Mikael</a:t>
            </a:r>
          </a:p>
          <a:p>
            <a:pPr marL="0" indent="0">
              <a:buNone/>
            </a:pPr>
            <a:r>
              <a:rPr lang="sv-SE" dirty="0"/>
              <a:t>P08                  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Mikael, Johan, David, Jens, Andreas</a:t>
            </a:r>
          </a:p>
          <a:p>
            <a:pPr marL="0" indent="0">
              <a:buNone/>
            </a:pPr>
            <a:r>
              <a:rPr lang="sv-SE" dirty="0"/>
              <a:t>P05/07           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Jens, Emil</a:t>
            </a:r>
          </a:p>
          <a:p>
            <a:pPr marL="0" indent="0">
              <a:buNone/>
            </a:pPr>
            <a:r>
              <a:rPr lang="sv-SE" dirty="0"/>
              <a:t>P 02/04         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Frida, Kim, Håkan</a:t>
            </a: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dirty="0"/>
              <a:t>A-lag herrar          </a:t>
            </a:r>
            <a:r>
              <a:rPr lang="sv-SE" dirty="0">
                <a:solidFill>
                  <a:schemeClr val="accent3">
                    <a:lumMod val="75000"/>
                  </a:schemeClr>
                </a:solidFill>
              </a:rPr>
              <a:t>Pontus, David, Stefan</a:t>
            </a:r>
          </a:p>
          <a:p>
            <a:pPr marL="0" indent="0">
              <a:buNone/>
            </a:pPr>
            <a:r>
              <a:rPr lang="sv-SE" dirty="0"/>
              <a:t>P11/12</a:t>
            </a:r>
          </a:p>
          <a:p>
            <a:pPr marL="0" indent="0">
              <a:buNone/>
            </a:pPr>
            <a:r>
              <a:rPr lang="sv-SE" dirty="0"/>
              <a:t>F11/12    </a:t>
            </a:r>
          </a:p>
        </p:txBody>
      </p:sp>
    </p:spTree>
    <p:extLst>
      <p:ext uri="{BB962C8B-B14F-4D97-AF65-F5344CB8AC3E}">
        <p14:creationId xmlns:p14="http://schemas.microsoft.com/office/powerpoint/2010/main" val="3794867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dirty="0"/>
              <a:t>Utbildning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David Lundberg är utbildningsansvarig i OIK.</a:t>
            </a:r>
          </a:p>
          <a:p>
            <a:r>
              <a:rPr lang="sv-SE" dirty="0"/>
              <a:t>Domarutbildning 2 tillfällen för alla som vill.</a:t>
            </a:r>
          </a:p>
          <a:p>
            <a:r>
              <a:rPr lang="sv-SE" dirty="0"/>
              <a:t>Vi uppmuntrar till att gå så många utbildningar som möjligt. Hållbar förening!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717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dirty="0"/>
              <a:t>Samarbete mellan lagen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Öppna upp mellan lagen.</a:t>
            </a:r>
          </a:p>
          <a:p>
            <a:r>
              <a:rPr lang="sv-SE" dirty="0"/>
              <a:t>Fadderskap inom och utom laget.</a:t>
            </a:r>
          </a:p>
          <a:p>
            <a:r>
              <a:rPr lang="sv-SE" dirty="0"/>
              <a:t>Välkomna in vid träning men också vid match….sitta på bänken.</a:t>
            </a:r>
          </a:p>
          <a:p>
            <a:r>
              <a:rPr lang="sv-SE" dirty="0"/>
              <a:t>Obbola </a:t>
            </a:r>
            <a:r>
              <a:rPr lang="sv-SE" dirty="0" err="1"/>
              <a:t>Ik.s</a:t>
            </a:r>
            <a:r>
              <a:rPr lang="sv-SE" dirty="0"/>
              <a:t>  forum ej soptunna. </a:t>
            </a:r>
          </a:p>
          <a:p>
            <a:r>
              <a:rPr lang="sv-SE" dirty="0" err="1"/>
              <a:t>Lagkontakt</a:t>
            </a:r>
            <a:r>
              <a:rPr lang="sv-SE" dirty="0"/>
              <a:t>/Ledarkontakt! </a:t>
            </a:r>
          </a:p>
          <a:p>
            <a:r>
              <a:rPr lang="sv-SE" dirty="0"/>
              <a:t>Messenger/</a:t>
            </a:r>
            <a:r>
              <a:rPr lang="sv-SE" dirty="0" err="1"/>
              <a:t>what´s</a:t>
            </a:r>
            <a:r>
              <a:rPr lang="sv-SE" dirty="0"/>
              <a:t> </a:t>
            </a:r>
            <a:r>
              <a:rPr lang="sv-SE" dirty="0" err="1"/>
              <a:t>up</a:t>
            </a:r>
            <a:r>
              <a:rPr lang="sv-SE" dirty="0"/>
              <a:t>, telefonlista?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208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b="1" dirty="0"/>
              <a:t>Infomation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42256"/>
            <a:ext cx="8229600" cy="4525963"/>
          </a:xfrm>
        </p:spPr>
        <p:txBody>
          <a:bodyPr>
            <a:normAutofit/>
          </a:bodyPr>
          <a:lstStyle/>
          <a:p>
            <a:r>
              <a:rPr lang="sv-SE" dirty="0"/>
              <a:t>Sargen</a:t>
            </a:r>
          </a:p>
          <a:p>
            <a:r>
              <a:rPr lang="sv-SE" dirty="0"/>
              <a:t>Hallansvariga</a:t>
            </a:r>
          </a:p>
          <a:p>
            <a:r>
              <a:rPr lang="sv-SE" dirty="0"/>
              <a:t>Godkänna lagen i sportsadmin</a:t>
            </a:r>
          </a:p>
          <a:p>
            <a:r>
              <a:rPr lang="sv-SE" dirty="0"/>
              <a:t>Representationslagsmatcher en samlingsplats.</a:t>
            </a:r>
          </a:p>
          <a:p>
            <a:r>
              <a:rPr lang="sv-SE" dirty="0"/>
              <a:t>Registrera laget sportadmin, minst 10st. En stjärna betyder obetald avgift.</a:t>
            </a:r>
          </a:p>
          <a:p>
            <a:r>
              <a:rPr lang="sv-SE" dirty="0" err="1"/>
              <a:t>Fotogarfering</a:t>
            </a:r>
            <a:r>
              <a:rPr lang="sv-SE" dirty="0"/>
              <a:t> 12 september Patrick T.?</a:t>
            </a:r>
          </a:p>
        </p:txBody>
      </p:sp>
    </p:spTree>
    <p:extLst>
      <p:ext uri="{BB962C8B-B14F-4D97-AF65-F5344CB8AC3E}">
        <p14:creationId xmlns:p14="http://schemas.microsoft.com/office/powerpoint/2010/main" val="4222938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4107" y="1276643"/>
            <a:ext cx="8475785" cy="3548575"/>
          </a:xfrm>
        </p:spPr>
        <p:txBody>
          <a:bodyPr>
            <a:normAutofit lnSpcReduction="10000"/>
          </a:bodyPr>
          <a:lstStyle/>
          <a:p>
            <a:r>
              <a:rPr lang="sv-SE" dirty="0"/>
              <a:t>Frågor/klagomål angående Olasjöhallen kontaktar vi Anders Höber som är OIK:s representant i stiftelsen</a:t>
            </a:r>
          </a:p>
          <a:p>
            <a:r>
              <a:rPr lang="sv-SE" dirty="0"/>
              <a:t>Nycklar till vapenskåp, matthissar och vägg ska ligga i nyckelskåpet i sekretariatet.</a:t>
            </a:r>
          </a:p>
          <a:p>
            <a:r>
              <a:rPr lang="sv-SE" dirty="0"/>
              <a:t>Städa upp efter varje träning och match.</a:t>
            </a:r>
          </a:p>
          <a:p>
            <a:r>
              <a:rPr lang="sv-SE" dirty="0"/>
              <a:t>Domaransvariga. (vi ledare har ett ansvar!)</a:t>
            </a:r>
          </a:p>
        </p:txBody>
      </p:sp>
    </p:spTree>
    <p:extLst>
      <p:ext uri="{BB962C8B-B14F-4D97-AF65-F5344CB8AC3E}">
        <p14:creationId xmlns:p14="http://schemas.microsoft.com/office/powerpoint/2010/main" val="1731436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0" y="-571500"/>
            <a:ext cx="8229600" cy="1143000"/>
          </a:xfrm>
        </p:spPr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1692" y="1069146"/>
            <a:ext cx="8335108" cy="4107765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Kommer att finnas en soptunna i sekretariatet</a:t>
            </a:r>
          </a:p>
          <a:p>
            <a:r>
              <a:rPr lang="sv-SE" dirty="0"/>
              <a:t>Taggar ska tillbaka till Åke, inte ärvas mellan varandra</a:t>
            </a:r>
          </a:p>
          <a:p>
            <a:r>
              <a:rPr lang="sv-SE" dirty="0"/>
              <a:t>Åke fortsatt sjukskriven, allt material tas till L eller M.</a:t>
            </a:r>
          </a:p>
          <a:p>
            <a:r>
              <a:rPr lang="sv-SE" dirty="0"/>
              <a:t>Bollar ska in, lämnas i förrådet.</a:t>
            </a:r>
          </a:p>
          <a:p>
            <a:r>
              <a:rPr lang="sv-SE" dirty="0"/>
              <a:t>Västar ska i de nya lådorna och plockas ihop efter varje tillfälle.</a:t>
            </a:r>
          </a:p>
          <a:p>
            <a:r>
              <a:rPr lang="sv-SE" dirty="0"/>
              <a:t>Ett rullande schema bland lagen som tvättar upp västarna nån gång per säsong.</a:t>
            </a:r>
          </a:p>
          <a:p>
            <a:r>
              <a:rPr lang="sv-SE" dirty="0"/>
              <a:t>Vad kan vi i sektionen hjälpa er tränare med? Förslag/idéer.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2415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dirty="0"/>
              <a:t>ÖVRIGT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Pärmen kan vara ett hjälpmedel men framför allt ett verktyg som kan användas för kommande tränare: Årshjul.</a:t>
            </a:r>
          </a:p>
          <a:p>
            <a:r>
              <a:rPr lang="sv-SE" dirty="0"/>
              <a:t>Övrigt material till hallen?</a:t>
            </a:r>
          </a:p>
          <a:p>
            <a:r>
              <a:rPr lang="sv-SE" dirty="0"/>
              <a:t>Samla domarkvitton, Excel ark, till Carola.</a:t>
            </a:r>
          </a:p>
          <a:p>
            <a:r>
              <a:rPr lang="sv-SE" dirty="0"/>
              <a:t>Stefan E &amp; Jonas G</a:t>
            </a:r>
            <a:r>
              <a:rPr lang="sv-SE"/>
              <a:t>, målvaktsträning</a:t>
            </a:r>
            <a:endParaRPr lang="sv-SE" dirty="0"/>
          </a:p>
          <a:p>
            <a:r>
              <a:rPr lang="sv-SE" dirty="0"/>
              <a:t>Övriga frågor?</a:t>
            </a:r>
          </a:p>
        </p:txBody>
      </p:sp>
    </p:spTree>
    <p:extLst>
      <p:ext uri="{BB962C8B-B14F-4D97-AF65-F5344CB8AC3E}">
        <p14:creationId xmlns:p14="http://schemas.microsoft.com/office/powerpoint/2010/main" val="234848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338</Words>
  <Application>Microsoft Office PowerPoint</Application>
  <PresentationFormat>Bildspel på skärmen (4:3)</PresentationFormat>
  <Paragraphs>73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Office-tema</vt:lpstr>
      <vt:lpstr> LEDARMÖTE 18-08-29</vt:lpstr>
      <vt:lpstr>  Värdegrund </vt:lpstr>
      <vt:lpstr>        Mötet öppnat       </vt:lpstr>
      <vt:lpstr> Samarbete sektion och lag</vt:lpstr>
      <vt:lpstr>Spelarunderlag/Tränarunderlag</vt:lpstr>
      <vt:lpstr> Utbildning</vt:lpstr>
      <vt:lpstr> Samarbete mellan lagen</vt:lpstr>
      <vt:lpstr> Infomation</vt:lpstr>
      <vt:lpstr>PowerPoint-presentation</vt:lpstr>
      <vt:lpstr>PowerPoint-presentation</vt:lpstr>
      <vt:lpstr> 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Fredrik Berndes</dc:creator>
  <cp:lastModifiedBy>hp</cp:lastModifiedBy>
  <cp:revision>30</cp:revision>
  <dcterms:created xsi:type="dcterms:W3CDTF">2010-09-29T15:30:57Z</dcterms:created>
  <dcterms:modified xsi:type="dcterms:W3CDTF">2018-08-29T16:13:48Z</dcterms:modified>
</cp:coreProperties>
</file>