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1" r:id="rId2"/>
    <p:sldId id="277" r:id="rId3"/>
    <p:sldId id="257" r:id="rId4"/>
    <p:sldId id="259" r:id="rId5"/>
    <p:sldId id="289" r:id="rId6"/>
    <p:sldId id="288" r:id="rId7"/>
    <p:sldId id="297" r:id="rId8"/>
    <p:sldId id="300" r:id="rId9"/>
    <p:sldId id="261" r:id="rId10"/>
    <p:sldId id="302" r:id="rId11"/>
    <p:sldId id="291" r:id="rId12"/>
    <p:sldId id="301" r:id="rId13"/>
    <p:sldId id="303" r:id="rId14"/>
    <p:sldId id="306" r:id="rId15"/>
    <p:sldId id="279" r:id="rId16"/>
    <p:sldId id="281" r:id="rId17"/>
    <p:sldId id="295" r:id="rId18"/>
    <p:sldId id="280" r:id="rId19"/>
    <p:sldId id="296" r:id="rId20"/>
    <p:sldId id="283" r:id="rId21"/>
    <p:sldId id="304" r:id="rId22"/>
    <p:sldId id="285" r:id="rId23"/>
    <p:sldId id="305" r:id="rId24"/>
  </p:sldIdLst>
  <p:sldSz cx="9144000" cy="6858000" type="screen4x3"/>
  <p:notesSz cx="6858000" cy="9144000"/>
  <p:defaultText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6" d="100"/>
          <a:sy n="106" d="100"/>
        </p:scale>
        <p:origin x="1158"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C895BE04-28CD-A448-99F6-D39F645E5D94}" type="datetimeFigureOut">
              <a:rPr lang="sv-SE" smtClean="0"/>
              <a:pPr/>
              <a:t>2018-04-25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56065446-CECF-5C48-A385-7DB4F0F38EC4}" type="slidenum">
              <a:rPr lang="sv-SE" smtClean="0"/>
              <a:pPr/>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C895BE04-28CD-A448-99F6-D39F645E5D94}" type="datetimeFigureOut">
              <a:rPr lang="sv-SE" smtClean="0"/>
              <a:pPr/>
              <a:t>2018-04-25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56065446-CECF-5C48-A385-7DB4F0F38EC4}"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C895BE04-28CD-A448-99F6-D39F645E5D94}" type="datetimeFigureOut">
              <a:rPr lang="sv-SE" smtClean="0"/>
              <a:pPr/>
              <a:t>2018-04-25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56065446-CECF-5C48-A385-7DB4F0F38EC4}" type="slidenum">
              <a:rPr lang="sv-SE" smtClean="0"/>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C895BE04-28CD-A448-99F6-D39F645E5D94}" type="datetimeFigureOut">
              <a:rPr lang="sv-SE" smtClean="0"/>
              <a:pPr/>
              <a:t>2018-04-25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56065446-CECF-5C48-A385-7DB4F0F38EC4}" type="slidenum">
              <a:rPr lang="sv-SE" smtClean="0"/>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C895BE04-28CD-A448-99F6-D39F645E5D94}" type="datetimeFigureOut">
              <a:rPr lang="sv-SE" smtClean="0"/>
              <a:pPr/>
              <a:t>2018-04-25</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56065446-CECF-5C48-A385-7DB4F0F38EC4}" type="slidenum">
              <a:rPr lang="sv-SE" smtClean="0"/>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C895BE04-28CD-A448-99F6-D39F645E5D94}" type="datetimeFigureOut">
              <a:rPr lang="sv-SE" smtClean="0"/>
              <a:pPr/>
              <a:t>2018-04-25</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56065446-CECF-5C48-A385-7DB4F0F38EC4}" type="slidenum">
              <a:rPr lang="sv-SE" smtClean="0"/>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895BE04-28CD-A448-99F6-D39F645E5D94}" type="datetimeFigureOut">
              <a:rPr lang="sv-SE" smtClean="0"/>
              <a:pPr/>
              <a:t>2018-04-25</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56065446-CECF-5C48-A385-7DB4F0F38EC4}" type="slidenum">
              <a:rPr lang="sv-SE" smtClean="0"/>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C895BE04-28CD-A448-99F6-D39F645E5D94}" type="datetimeFigureOut">
              <a:rPr lang="sv-SE" smtClean="0"/>
              <a:pPr/>
              <a:t>2018-04-25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56065446-CECF-5C48-A385-7DB4F0F38EC4}" type="slidenum">
              <a:rPr lang="sv-SE" smtClean="0"/>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C895BE04-28CD-A448-99F6-D39F645E5D94}" type="datetimeFigureOut">
              <a:rPr lang="sv-SE" smtClean="0"/>
              <a:pPr/>
              <a:t>2018-04-25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56065446-CECF-5C48-A385-7DB4F0F38EC4}" type="slidenum">
              <a:rPr lang="sv-SE" smtClean="0"/>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C895BE04-28CD-A448-99F6-D39F645E5D94}" type="datetimeFigureOut">
              <a:rPr lang="sv-SE" smtClean="0"/>
              <a:pPr/>
              <a:t>2018-04-25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56065446-CECF-5C48-A385-7DB4F0F38EC4}" type="slidenum">
              <a:rPr lang="sv-SE" smtClean="0"/>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C895BE04-28CD-A448-99F6-D39F645E5D94}" type="datetimeFigureOut">
              <a:rPr lang="sv-SE" smtClean="0"/>
              <a:pPr/>
              <a:t>2018-04-25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56065446-CECF-5C48-A385-7DB4F0F38EC4}" type="slidenum">
              <a:rPr lang="sv-SE" smtClean="0"/>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95BE04-28CD-A448-99F6-D39F645E5D94}" type="datetimeFigureOut">
              <a:rPr lang="sv-SE" smtClean="0"/>
              <a:pPr/>
              <a:t>2018-04-25</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065446-CECF-5C48-A385-7DB4F0F38EC4}" type="slidenum">
              <a:rPr lang="sv-SE" smtClean="0"/>
              <a:pPr/>
              <a:t>‹#›</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mailto:michael.wiklund@nytida.s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851144"/>
            <a:ext cx="7772400" cy="1470025"/>
          </a:xfrm>
        </p:spPr>
        <p:txBody>
          <a:bodyPr>
            <a:normAutofit fontScale="90000"/>
          </a:bodyPr>
          <a:lstStyle/>
          <a:p>
            <a:r>
              <a:rPr lang="sv-SE" sz="6000" b="1" dirty="0" smtClean="0"/>
              <a:t>P07-08 Föräldramöte</a:t>
            </a:r>
            <a:br>
              <a:rPr lang="sv-SE" sz="6000" b="1" dirty="0" smtClean="0"/>
            </a:br>
            <a:r>
              <a:rPr lang="sv-SE" sz="6000" b="1" dirty="0" smtClean="0"/>
              <a:t>Varmt Välkomna!</a:t>
            </a:r>
            <a:endParaRPr lang="sv-SE" sz="6000" b="1" dirty="0"/>
          </a:p>
        </p:txBody>
      </p:sp>
      <p:sp>
        <p:nvSpPr>
          <p:cNvPr id="3" name="Underrubrik 2"/>
          <p:cNvSpPr>
            <a:spLocks noGrp="1"/>
          </p:cNvSpPr>
          <p:nvPr>
            <p:ph type="subTitle" idx="1"/>
          </p:nvPr>
        </p:nvSpPr>
        <p:spPr>
          <a:xfrm>
            <a:off x="1371600" y="2094523"/>
            <a:ext cx="6400800" cy="3485662"/>
          </a:xfrm>
        </p:spPr>
        <p:txBody>
          <a:bodyPr>
            <a:normAutofit/>
          </a:bodyPr>
          <a:lstStyle/>
          <a:p>
            <a:pPr lvl="0"/>
            <a:endParaRPr lang="sv-SE" dirty="0" smtClean="0">
              <a:solidFill>
                <a:schemeClr val="tx1"/>
              </a:solidFill>
            </a:endParaRPr>
          </a:p>
          <a:p>
            <a:r>
              <a:rPr lang="sv-SE" dirty="0" smtClean="0"/>
              <a:t>2018-04-19</a:t>
            </a:r>
          </a:p>
          <a:p>
            <a:endParaRPr lang="sv-SE" dirty="0" smtClean="0"/>
          </a:p>
        </p:txBody>
      </p:sp>
    </p:spTree>
    <p:extLst>
      <p:ext uri="{BB962C8B-B14F-4D97-AF65-F5344CB8AC3E}">
        <p14:creationId xmlns:p14="http://schemas.microsoft.com/office/powerpoint/2010/main" val="2433990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Truppen p07-08</a:t>
            </a:r>
            <a:endParaRPr lang="sv-SE" dirty="0"/>
          </a:p>
        </p:txBody>
      </p:sp>
      <p:sp>
        <p:nvSpPr>
          <p:cNvPr id="3" name="Platshållare för innehåll 2"/>
          <p:cNvSpPr>
            <a:spLocks noGrp="1"/>
          </p:cNvSpPr>
          <p:nvPr>
            <p:ph idx="1"/>
          </p:nvPr>
        </p:nvSpPr>
        <p:spPr/>
        <p:txBody>
          <a:bodyPr/>
          <a:lstStyle/>
          <a:p>
            <a:pPr marL="0" indent="0">
              <a:buNone/>
            </a:pPr>
            <a:r>
              <a:rPr lang="sv-SE" dirty="0" smtClean="0"/>
              <a:t>Truppen= 30 </a:t>
            </a:r>
            <a:r>
              <a:rPr lang="sv-SE" dirty="0" err="1" smtClean="0"/>
              <a:t>st</a:t>
            </a:r>
            <a:r>
              <a:rPr lang="sv-SE" dirty="0" smtClean="0"/>
              <a:t>  (  - 3st 2016)</a:t>
            </a:r>
            <a:endParaRPr lang="sv-SE" dirty="0"/>
          </a:p>
          <a:p>
            <a:pPr marL="0" indent="0">
              <a:buNone/>
            </a:pPr>
            <a:r>
              <a:rPr lang="sv-SE" dirty="0" smtClean="0"/>
              <a:t>(Någon ny som inte var med föregående år, måste vi få kontaktuppgifter)</a:t>
            </a:r>
          </a:p>
          <a:p>
            <a:pPr marL="0" indent="0">
              <a:buNone/>
            </a:pPr>
            <a:endParaRPr lang="sv-SE" dirty="0" smtClean="0"/>
          </a:p>
          <a:p>
            <a:pPr marL="0" indent="0">
              <a:buNone/>
            </a:pPr>
            <a:r>
              <a:rPr lang="sv-SE" dirty="0" smtClean="0"/>
              <a:t>Tränare Detta år: Maria, Andreas,  Andre, Tomas samt Michael</a:t>
            </a:r>
          </a:p>
        </p:txBody>
      </p:sp>
    </p:spTree>
    <p:extLst>
      <p:ext uri="{BB962C8B-B14F-4D97-AF65-F5344CB8AC3E}">
        <p14:creationId xmlns:p14="http://schemas.microsoft.com/office/powerpoint/2010/main" val="2847939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Träningar</a:t>
            </a:r>
            <a:endParaRPr lang="sv-SE" dirty="0"/>
          </a:p>
        </p:txBody>
      </p:sp>
      <p:sp>
        <p:nvSpPr>
          <p:cNvPr id="3" name="Platshållare för innehåll 2"/>
          <p:cNvSpPr>
            <a:spLocks noGrp="1"/>
          </p:cNvSpPr>
          <p:nvPr>
            <p:ph idx="1"/>
          </p:nvPr>
        </p:nvSpPr>
        <p:spPr/>
        <p:txBody>
          <a:bodyPr>
            <a:normAutofit lnSpcReduction="10000"/>
          </a:bodyPr>
          <a:lstStyle/>
          <a:p>
            <a:r>
              <a:rPr lang="sv-SE" sz="2400" dirty="0" smtClean="0"/>
              <a:t>Till en början måndagar 15.45 och Onsdagar 17.45 i Holmsund på Konstgräset. </a:t>
            </a:r>
          </a:p>
          <a:p>
            <a:endParaRPr lang="sv-SE" sz="2400" dirty="0" smtClean="0"/>
          </a:p>
          <a:p>
            <a:pPr>
              <a:buFontTx/>
              <a:buChar char="-"/>
            </a:pPr>
            <a:r>
              <a:rPr lang="sv-SE" sz="2400" dirty="0" smtClean="0"/>
              <a:t>Om man ej hinner hem för att köra till träning kolla med annan förälder eller tränare…..förslag körschema, </a:t>
            </a:r>
            <a:r>
              <a:rPr lang="sv-SE" sz="2400" dirty="0" err="1" smtClean="0"/>
              <a:t>whats</a:t>
            </a:r>
            <a:r>
              <a:rPr lang="sv-SE" sz="2400" dirty="0" smtClean="0"/>
              <a:t> </a:t>
            </a:r>
            <a:r>
              <a:rPr lang="sv-SE" sz="2400" dirty="0" err="1" smtClean="0"/>
              <a:t>up</a:t>
            </a:r>
            <a:r>
              <a:rPr lang="sv-SE" sz="2400" dirty="0" smtClean="0"/>
              <a:t> grupp </a:t>
            </a:r>
            <a:r>
              <a:rPr lang="sv-SE" sz="2400" dirty="0" err="1" smtClean="0"/>
              <a:t>etc</a:t>
            </a:r>
            <a:r>
              <a:rPr lang="sv-SE" sz="2400" dirty="0" smtClean="0"/>
              <a:t> – finns många, många bilar går tomma</a:t>
            </a:r>
          </a:p>
          <a:p>
            <a:pPr>
              <a:buFontTx/>
              <a:buChar char="-"/>
            </a:pPr>
            <a:endParaRPr lang="sv-SE" sz="2400" dirty="0" smtClean="0"/>
          </a:p>
          <a:p>
            <a:pPr>
              <a:buFontTx/>
              <a:buChar char="-"/>
            </a:pPr>
            <a:r>
              <a:rPr lang="sv-SE" sz="2400" dirty="0" smtClean="0"/>
              <a:t>Försöka komma i tid </a:t>
            </a:r>
            <a:r>
              <a:rPr lang="sv-SE" sz="2400" dirty="0" err="1" smtClean="0"/>
              <a:t>pga</a:t>
            </a:r>
            <a:r>
              <a:rPr lang="sv-SE" sz="2400" dirty="0" smtClean="0"/>
              <a:t> uppdelning till övningar, svårt när 8 </a:t>
            </a:r>
            <a:r>
              <a:rPr lang="sv-SE" sz="2400" dirty="0" err="1" smtClean="0"/>
              <a:t>st</a:t>
            </a:r>
            <a:r>
              <a:rPr lang="sv-SE" sz="2400" dirty="0" smtClean="0"/>
              <a:t> kommer sent</a:t>
            </a:r>
          </a:p>
          <a:p>
            <a:pPr>
              <a:buFontTx/>
              <a:buChar char="-"/>
            </a:pPr>
            <a:r>
              <a:rPr lang="sv-SE" sz="2400" dirty="0" smtClean="0"/>
              <a:t>Blir ni sena sms bara det till 0733-775233</a:t>
            </a:r>
          </a:p>
          <a:p>
            <a:r>
              <a:rPr lang="sv-SE" sz="2400" dirty="0" smtClean="0"/>
              <a:t>Nytt tidsfördelningsmöte 17 Maj = Tider på Ängen from juni…</a:t>
            </a:r>
            <a:endParaRPr lang="sv-SE" sz="2400" dirty="0"/>
          </a:p>
        </p:txBody>
      </p:sp>
    </p:spTree>
    <p:extLst>
      <p:ext uri="{BB962C8B-B14F-4D97-AF65-F5344CB8AC3E}">
        <p14:creationId xmlns:p14="http://schemas.microsoft.com/office/powerpoint/2010/main" val="3494881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normAutofit fontScale="90000"/>
          </a:bodyPr>
          <a:lstStyle/>
          <a:p>
            <a:pPr algn="l"/>
            <a:r>
              <a:rPr lang="sv-SE" b="1" dirty="0" smtClean="0"/>
              <a:t>Utrustning</a:t>
            </a:r>
            <a:endParaRPr lang="sv-SE" b="1" dirty="0"/>
          </a:p>
        </p:txBody>
      </p:sp>
      <p:sp>
        <p:nvSpPr>
          <p:cNvPr id="3" name="Platshållare för innehåll 2"/>
          <p:cNvSpPr>
            <a:spLocks noGrp="1"/>
          </p:cNvSpPr>
          <p:nvPr>
            <p:ph idx="1"/>
          </p:nvPr>
        </p:nvSpPr>
        <p:spPr/>
        <p:txBody>
          <a:bodyPr/>
          <a:lstStyle/>
          <a:p>
            <a:pPr marL="0" indent="0" defTabSz="427038">
              <a:buNone/>
              <a:tabLst>
                <a:tab pos="2514600" algn="l"/>
              </a:tabLst>
            </a:pPr>
            <a:endParaRPr lang="sv-SE" sz="2400" b="1" i="1" dirty="0" smtClean="0"/>
          </a:p>
          <a:p>
            <a:pPr defTabSz="427038">
              <a:tabLst>
                <a:tab pos="2514600" algn="l"/>
              </a:tabLst>
            </a:pPr>
            <a:r>
              <a:rPr lang="sv-SE" sz="2000" b="1" dirty="0" smtClean="0"/>
              <a:t>Skor, benskydd, vattenflaska</a:t>
            </a:r>
          </a:p>
          <a:p>
            <a:pPr marL="0" indent="0" defTabSz="427038">
              <a:buNone/>
              <a:tabLst>
                <a:tab pos="2514600" algn="l"/>
              </a:tabLst>
            </a:pPr>
            <a:endParaRPr lang="sv-SE" sz="2000" b="1" dirty="0" smtClean="0"/>
          </a:p>
          <a:p>
            <a:pPr defTabSz="427038">
              <a:tabLst>
                <a:tab pos="2514600" algn="l"/>
              </a:tabLst>
            </a:pPr>
            <a:r>
              <a:rPr lang="sv-SE" sz="2000" b="1" dirty="0" smtClean="0"/>
              <a:t>Komihåg kan vara kyligt April, Maj = mössa, vantar, byxor? </a:t>
            </a:r>
          </a:p>
          <a:p>
            <a:pPr marL="0" indent="0" defTabSz="427038">
              <a:buNone/>
              <a:tabLst>
                <a:tab pos="2514600" algn="l"/>
              </a:tabLst>
            </a:pPr>
            <a:endParaRPr lang="sv-SE" sz="2000" b="1" dirty="0" smtClean="0"/>
          </a:p>
          <a:p>
            <a:pPr defTabSz="427038">
              <a:tabLst>
                <a:tab pos="2514600" algn="l"/>
              </a:tabLst>
            </a:pPr>
            <a:r>
              <a:rPr lang="sv-SE" sz="2000" b="1" dirty="0" smtClean="0"/>
              <a:t>Behöver ni nya skor och benskydd ( 15% på </a:t>
            </a:r>
            <a:r>
              <a:rPr lang="sv-SE" sz="2000" b="1" dirty="0" err="1" smtClean="0"/>
              <a:t>Sporthuset</a:t>
            </a:r>
            <a:r>
              <a:rPr lang="sv-SE" sz="2000" b="1" dirty="0" smtClean="0"/>
              <a:t> för Obbola medlemmar) Obbola som klubb – Kickback till klubben</a:t>
            </a:r>
          </a:p>
          <a:p>
            <a:pPr defTabSz="427038">
              <a:tabLst>
                <a:tab pos="2514600" algn="l"/>
              </a:tabLst>
            </a:pPr>
            <a:endParaRPr lang="sv-SE" sz="2000" b="1" dirty="0"/>
          </a:p>
          <a:p>
            <a:pPr defTabSz="427038">
              <a:tabLst>
                <a:tab pos="2514600" algn="l"/>
              </a:tabLst>
            </a:pPr>
            <a:r>
              <a:rPr lang="sv-SE" sz="2000" b="1" dirty="0" smtClean="0"/>
              <a:t>Någon som vuxit ur tröjan, behöver veta omgående</a:t>
            </a:r>
          </a:p>
          <a:p>
            <a:pPr defTabSz="427038">
              <a:tabLst>
                <a:tab pos="2514600" algn="l"/>
              </a:tabLst>
            </a:pPr>
            <a:endParaRPr lang="sv-SE" sz="2000" b="1" dirty="0"/>
          </a:p>
          <a:p>
            <a:pPr defTabSz="427038">
              <a:tabLst>
                <a:tab pos="2514600" algn="l"/>
              </a:tabLst>
            </a:pPr>
            <a:r>
              <a:rPr lang="sv-SE" sz="2000" b="1" dirty="0" smtClean="0"/>
              <a:t>Shorts + strumpor förbrukningsvaror = måste införskaffa själva</a:t>
            </a:r>
          </a:p>
          <a:p>
            <a:pPr defTabSz="427038">
              <a:tabLst>
                <a:tab pos="2514600" algn="l"/>
              </a:tabLst>
            </a:pPr>
            <a:endParaRPr lang="sv-SE" sz="1800" b="1" dirty="0"/>
          </a:p>
        </p:txBody>
      </p:sp>
    </p:spTree>
    <p:extLst>
      <p:ext uri="{BB962C8B-B14F-4D97-AF65-F5344CB8AC3E}">
        <p14:creationId xmlns:p14="http://schemas.microsoft.com/office/powerpoint/2010/main" val="9749136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Positiv miljö</a:t>
            </a:r>
            <a:endParaRPr lang="sv-SE" dirty="0"/>
          </a:p>
        </p:txBody>
      </p:sp>
      <p:sp>
        <p:nvSpPr>
          <p:cNvPr id="3" name="Platshållare för innehåll 2"/>
          <p:cNvSpPr>
            <a:spLocks noGrp="1"/>
          </p:cNvSpPr>
          <p:nvPr>
            <p:ph idx="1"/>
          </p:nvPr>
        </p:nvSpPr>
        <p:spPr/>
        <p:txBody>
          <a:bodyPr>
            <a:normAutofit fontScale="77500" lnSpcReduction="20000"/>
          </a:bodyPr>
          <a:lstStyle/>
          <a:p>
            <a:pPr marL="0" indent="0">
              <a:buFont typeface="Arial" panose="020B0604020202020204" pitchFamily="34" charset="0"/>
              <a:buNone/>
              <a:defRPr/>
            </a:pPr>
            <a:r>
              <a:rPr lang="sv-SE" i="1" dirty="0">
                <a:solidFill>
                  <a:schemeClr val="tx2"/>
                </a:solidFill>
              </a:rPr>
              <a:t>Svensk barn- och ungdomsfotboll ska skapa en positiv och sund miljö där alla får lära sig fotboll och utveckla ett livslångt intresse</a:t>
            </a:r>
          </a:p>
          <a:p>
            <a:pPr marL="0" indent="0">
              <a:buFont typeface="Arial" panose="020B0604020202020204" pitchFamily="34" charset="0"/>
              <a:buNone/>
              <a:defRPr/>
            </a:pPr>
            <a:endParaRPr lang="sv-SE" i="1" dirty="0">
              <a:solidFill>
                <a:schemeClr val="tx2"/>
              </a:solidFill>
            </a:endParaRPr>
          </a:p>
          <a:p>
            <a:pPr>
              <a:defRPr/>
            </a:pPr>
            <a:r>
              <a:rPr lang="sv-SE" dirty="0">
                <a:solidFill>
                  <a:srgbClr val="00B050"/>
                </a:solidFill>
              </a:rPr>
              <a:t>Fotbollen ska vara en trygg och säker miljö som värnar om både individ och grupp.</a:t>
            </a:r>
            <a:endParaRPr lang="sv-SE" i="1" dirty="0">
              <a:solidFill>
                <a:srgbClr val="00B050"/>
              </a:solidFill>
            </a:endParaRPr>
          </a:p>
          <a:p>
            <a:pPr>
              <a:defRPr/>
            </a:pPr>
            <a:r>
              <a:rPr lang="sv-SE" dirty="0">
                <a:solidFill>
                  <a:srgbClr val="00B050"/>
                </a:solidFill>
              </a:rPr>
              <a:t>Grunden för all fotbollsträning är spel i olika former och färdighetsträning.</a:t>
            </a:r>
            <a:r>
              <a:rPr lang="sv-SE" dirty="0">
                <a:solidFill>
                  <a:prstClr val="black"/>
                </a:solidFill>
              </a:rPr>
              <a:t> </a:t>
            </a:r>
            <a:r>
              <a:rPr lang="sv-SE" dirty="0">
                <a:solidFill>
                  <a:srgbClr val="00B050"/>
                </a:solidFill>
              </a:rPr>
              <a:t>Det är genom spelet barn och ungdomar lär sig att förstå fotbollens grundläggande idé.</a:t>
            </a:r>
          </a:p>
          <a:p>
            <a:pPr>
              <a:defRPr/>
            </a:pPr>
            <a:r>
              <a:rPr lang="sv-SE" dirty="0">
                <a:solidFill>
                  <a:srgbClr val="00B050"/>
                </a:solidFill>
              </a:rPr>
              <a:t>Träningen ska så ofta som möjligt bedrivas med boll och antalet </a:t>
            </a:r>
            <a:r>
              <a:rPr lang="sv-SE" b="1" dirty="0">
                <a:solidFill>
                  <a:srgbClr val="00B050"/>
                </a:solidFill>
              </a:rPr>
              <a:t>bollkontakter</a:t>
            </a:r>
            <a:r>
              <a:rPr lang="sv-SE" dirty="0">
                <a:solidFill>
                  <a:srgbClr val="00B050"/>
                </a:solidFill>
              </a:rPr>
              <a:t> ska vara så många som möjligt för </a:t>
            </a:r>
            <a:r>
              <a:rPr lang="sv-SE" b="1" dirty="0">
                <a:solidFill>
                  <a:srgbClr val="00B050"/>
                </a:solidFill>
              </a:rPr>
              <a:t>varje</a:t>
            </a:r>
            <a:r>
              <a:rPr lang="sv-SE" dirty="0">
                <a:solidFill>
                  <a:srgbClr val="00B050"/>
                </a:solidFill>
              </a:rPr>
              <a:t> spelare</a:t>
            </a:r>
            <a:r>
              <a:rPr lang="sv-SE" sz="3600" i="1" dirty="0">
                <a:solidFill>
                  <a:srgbClr val="00B050"/>
                </a:solidFill>
              </a:rPr>
              <a:t>.</a:t>
            </a:r>
          </a:p>
          <a:p>
            <a:endParaRPr lang="sv-SE" dirty="0"/>
          </a:p>
        </p:txBody>
      </p:sp>
    </p:spTree>
    <p:extLst>
      <p:ext uri="{BB962C8B-B14F-4D97-AF65-F5344CB8AC3E}">
        <p14:creationId xmlns:p14="http://schemas.microsoft.com/office/powerpoint/2010/main" val="1767961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Fotbollsträning</a:t>
            </a:r>
            <a:endParaRPr lang="sv-SE" dirty="0"/>
          </a:p>
        </p:txBody>
      </p:sp>
      <p:sp>
        <p:nvSpPr>
          <p:cNvPr id="3" name="Platshållare för innehåll 2"/>
          <p:cNvSpPr>
            <a:spLocks noGrp="1"/>
          </p:cNvSpPr>
          <p:nvPr>
            <p:ph idx="1"/>
          </p:nvPr>
        </p:nvSpPr>
        <p:spPr>
          <a:xfrm>
            <a:off x="457200" y="1201004"/>
            <a:ext cx="8229600" cy="4925160"/>
          </a:xfrm>
        </p:spPr>
        <p:txBody>
          <a:bodyPr>
            <a:normAutofit/>
          </a:bodyPr>
          <a:lstStyle/>
          <a:p>
            <a:r>
              <a:rPr lang="sv-SE" sz="2400" dirty="0" smtClean="0"/>
              <a:t>Hur man skall träna fotboll, har förbundet lanserat ett nyare tankesätt Kortfattat: </a:t>
            </a:r>
          </a:p>
          <a:p>
            <a:pPr marL="0" indent="0">
              <a:buNone/>
            </a:pPr>
            <a:r>
              <a:rPr lang="sv-SE" sz="2400" b="1" dirty="0" smtClean="0"/>
              <a:t>-Glädje- kul – lek under ordnade former ( regler)</a:t>
            </a:r>
          </a:p>
          <a:p>
            <a:pPr>
              <a:buFontTx/>
              <a:buChar char="-"/>
            </a:pPr>
            <a:r>
              <a:rPr lang="sv-SE" sz="2400" dirty="0" smtClean="0"/>
              <a:t>Helst 50% smålagsspel eller matchspelsliknande situationer</a:t>
            </a:r>
          </a:p>
          <a:p>
            <a:pPr>
              <a:buFontTx/>
              <a:buChar char="-"/>
            </a:pPr>
            <a:r>
              <a:rPr lang="sv-SE" sz="2400" b="1" dirty="0" smtClean="0"/>
              <a:t>Man är mitt uppe i en förändringsprocess</a:t>
            </a:r>
          </a:p>
          <a:p>
            <a:pPr>
              <a:buFontTx/>
              <a:buChar char="-"/>
            </a:pPr>
            <a:r>
              <a:rPr lang="sv-SE" sz="2000" dirty="0" smtClean="0"/>
              <a:t>Små grupper, få köer, många bolltouch per träning</a:t>
            </a:r>
          </a:p>
          <a:p>
            <a:pPr>
              <a:buFontTx/>
              <a:buChar char="-"/>
            </a:pPr>
            <a:r>
              <a:rPr lang="sv-SE" sz="2000" dirty="0" smtClean="0"/>
              <a:t>Träna på rätt sak i rätt ålder ex 8 år </a:t>
            </a:r>
            <a:r>
              <a:rPr lang="sv-SE" sz="2000" dirty="0" err="1" smtClean="0"/>
              <a:t>kordination</a:t>
            </a:r>
            <a:r>
              <a:rPr lang="sv-SE" sz="2000" dirty="0" smtClean="0"/>
              <a:t> ej kondition.</a:t>
            </a:r>
          </a:p>
          <a:p>
            <a:pPr>
              <a:buFontTx/>
              <a:buChar char="-"/>
            </a:pPr>
            <a:r>
              <a:rPr lang="sv-SE" sz="2000" dirty="0" smtClean="0"/>
              <a:t>Spelarutbildningsplan</a:t>
            </a:r>
          </a:p>
          <a:p>
            <a:pPr>
              <a:buFontTx/>
              <a:buChar char="-"/>
            </a:pPr>
            <a:r>
              <a:rPr lang="sv-SE" sz="2000" dirty="0" smtClean="0"/>
              <a:t>Även trycker de på Rörelserikedom ex kullerbyttor, hopp 1 ben osv</a:t>
            </a:r>
          </a:p>
        </p:txBody>
      </p:sp>
    </p:spTree>
    <p:extLst>
      <p:ext uri="{BB962C8B-B14F-4D97-AF65-F5344CB8AC3E}">
        <p14:creationId xmlns:p14="http://schemas.microsoft.com/office/powerpoint/2010/main" val="391635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Domare</a:t>
            </a:r>
            <a:endParaRPr lang="sv-SE" dirty="0"/>
          </a:p>
        </p:txBody>
      </p:sp>
      <p:sp>
        <p:nvSpPr>
          <p:cNvPr id="3" name="Platshållare för innehåll 2"/>
          <p:cNvSpPr>
            <a:spLocks noGrp="1"/>
          </p:cNvSpPr>
          <p:nvPr>
            <p:ph idx="1"/>
          </p:nvPr>
        </p:nvSpPr>
        <p:spPr/>
        <p:txBody>
          <a:bodyPr>
            <a:normAutofit/>
          </a:bodyPr>
          <a:lstStyle/>
          <a:p>
            <a:r>
              <a:rPr lang="sv-SE" sz="2800" dirty="0" smtClean="0"/>
              <a:t>Är en otrolig bristvara!!!</a:t>
            </a:r>
          </a:p>
          <a:p>
            <a:r>
              <a:rPr lang="sv-SE" sz="2800" dirty="0" smtClean="0"/>
              <a:t>Det svåraste inför varje match att hitta</a:t>
            </a:r>
          </a:p>
          <a:p>
            <a:r>
              <a:rPr lang="sv-SE" sz="2800" dirty="0" smtClean="0"/>
              <a:t>Vi alla måste uppträda juste mot dem, stötta dem inte skrika på dem el dyl. Varit flertal händelser sista åren. </a:t>
            </a:r>
            <a:r>
              <a:rPr lang="sv-SE" sz="2800" dirty="0" err="1" smtClean="0"/>
              <a:t>Nolltollerans</a:t>
            </a:r>
            <a:r>
              <a:rPr lang="sv-SE" sz="2800" dirty="0" smtClean="0"/>
              <a:t> på detta</a:t>
            </a:r>
          </a:p>
          <a:p>
            <a:r>
              <a:rPr lang="sv-SE" sz="2800" dirty="0" smtClean="0"/>
              <a:t>(Även lära spelarna inte ok att klaga på domare, jobbar vi med!!)</a:t>
            </a:r>
          </a:p>
          <a:p>
            <a:r>
              <a:rPr lang="sv-SE" sz="2800" dirty="0" smtClean="0"/>
              <a:t>När vi har match bjud alltid domarna på fika eftermatch för att visa uppskattning!!</a:t>
            </a:r>
            <a:endParaRPr lang="sv-SE" sz="2800" dirty="0"/>
          </a:p>
        </p:txBody>
      </p:sp>
    </p:spTree>
    <p:extLst>
      <p:ext uri="{BB962C8B-B14F-4D97-AF65-F5344CB8AC3E}">
        <p14:creationId xmlns:p14="http://schemas.microsoft.com/office/powerpoint/2010/main" val="3979415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l"/>
            <a:r>
              <a:rPr lang="sv-SE" b="1" dirty="0" smtClean="0"/>
              <a:t>Under match</a:t>
            </a:r>
            <a:endParaRPr lang="sv-SE" b="1" dirty="0"/>
          </a:p>
        </p:txBody>
      </p:sp>
      <p:sp>
        <p:nvSpPr>
          <p:cNvPr id="3" name="Platshållare för innehåll 2"/>
          <p:cNvSpPr>
            <a:spLocks noGrp="1"/>
          </p:cNvSpPr>
          <p:nvPr>
            <p:ph idx="1"/>
          </p:nvPr>
        </p:nvSpPr>
        <p:spPr/>
        <p:txBody>
          <a:bodyPr/>
          <a:lstStyle/>
          <a:p>
            <a:r>
              <a:rPr lang="sv-SE" sz="2000" b="1" dirty="0"/>
              <a:t>Åskådare/föräldrar </a:t>
            </a:r>
            <a:endParaRPr lang="sv-SE" sz="2000" dirty="0"/>
          </a:p>
          <a:p>
            <a:r>
              <a:rPr lang="sv-SE" sz="2000" dirty="0"/>
              <a:t>Om möjlighet finns bör föräldrar/åskådare stå på motsvarande långsida från spelarbänk. Detta för att underlätta kommunikationen mellan ledare och spelare. Åskådare/föräldrar skall heller inte befinna sig i närheten av det egna eller motståndarens mål (låt barnen och ledarna avgöra hur de vill spela). </a:t>
            </a:r>
            <a:r>
              <a:rPr lang="sv-SE" sz="2000" dirty="0" smtClean="0"/>
              <a:t>Barnen kan bli konfunderade om det ges olika direktiv från tränarbänk och föräldrar – (Västerbottens Fotbollsförbund)</a:t>
            </a:r>
          </a:p>
          <a:p>
            <a:endParaRPr lang="sv-SE" sz="2000" dirty="0" smtClean="0"/>
          </a:p>
          <a:p>
            <a:pPr>
              <a:defRPr/>
            </a:pPr>
            <a:r>
              <a:rPr lang="sv-SE" sz="2000" dirty="0">
                <a:solidFill>
                  <a:srgbClr val="00B050"/>
                </a:solidFill>
              </a:rPr>
              <a:t>Som ledare/förälder/anhörig talar vi aldrig illa   om ledare, motståndare eller domare.</a:t>
            </a:r>
          </a:p>
          <a:p>
            <a:pPr>
              <a:defRPr/>
            </a:pPr>
            <a:r>
              <a:rPr lang="sv-SE" sz="2000" dirty="0">
                <a:solidFill>
                  <a:srgbClr val="00B050"/>
                </a:solidFill>
              </a:rPr>
              <a:t>Vi använder ett vårdat </a:t>
            </a:r>
            <a:r>
              <a:rPr lang="sv-SE" sz="2000" dirty="0" smtClean="0">
                <a:solidFill>
                  <a:srgbClr val="00B050"/>
                </a:solidFill>
              </a:rPr>
              <a:t>språk – (Västerbottens Fotbollsförbund)</a:t>
            </a:r>
            <a:endParaRPr lang="sv-SE" sz="2000" dirty="0">
              <a:solidFill>
                <a:srgbClr val="00B050"/>
              </a:solidFill>
            </a:endParaRPr>
          </a:p>
          <a:p>
            <a:endParaRPr lang="sv-SE" sz="2000" dirty="0" smtClean="0"/>
          </a:p>
          <a:p>
            <a:endParaRPr lang="sv-SE" sz="2000" dirty="0" smtClean="0"/>
          </a:p>
          <a:p>
            <a:endParaRPr lang="sv-SE" sz="2000" dirty="0" smtClean="0"/>
          </a:p>
          <a:p>
            <a:endParaRPr lang="sv-SE" sz="2000" dirty="0" smtClean="0"/>
          </a:p>
          <a:p>
            <a:endParaRPr lang="sv-SE" sz="2000" dirty="0" smtClean="0"/>
          </a:p>
          <a:p>
            <a:endParaRPr lang="sv-SE" sz="2000" dirty="0"/>
          </a:p>
        </p:txBody>
      </p:sp>
    </p:spTree>
    <p:extLst>
      <p:ext uri="{BB962C8B-B14F-4D97-AF65-F5344CB8AC3E}">
        <p14:creationId xmlns:p14="http://schemas.microsoft.com/office/powerpoint/2010/main" val="32451185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normAutofit fontScale="90000"/>
          </a:bodyPr>
          <a:lstStyle/>
          <a:p>
            <a:pPr algn="l"/>
            <a:r>
              <a:rPr lang="sv-SE" b="1" dirty="0" smtClean="0"/>
              <a:t>Matcher </a:t>
            </a:r>
            <a:endParaRPr lang="sv-SE" b="1" dirty="0"/>
          </a:p>
        </p:txBody>
      </p:sp>
      <p:sp>
        <p:nvSpPr>
          <p:cNvPr id="3" name="Platshållare för innehåll 2"/>
          <p:cNvSpPr>
            <a:spLocks noGrp="1"/>
          </p:cNvSpPr>
          <p:nvPr>
            <p:ph idx="1"/>
          </p:nvPr>
        </p:nvSpPr>
        <p:spPr/>
        <p:txBody>
          <a:bodyPr>
            <a:normAutofit lnSpcReduction="10000"/>
          </a:bodyPr>
          <a:lstStyle/>
          <a:p>
            <a:r>
              <a:rPr lang="sv-SE" sz="2000" dirty="0" smtClean="0"/>
              <a:t>Vi har en träningsgrupp med spelare som kommer spela i 2 serier</a:t>
            </a:r>
          </a:p>
          <a:p>
            <a:r>
              <a:rPr lang="sv-SE" sz="2000" dirty="0"/>
              <a:t>Vi har anmält 2 lag  </a:t>
            </a:r>
            <a:r>
              <a:rPr lang="sv-SE" sz="2000" dirty="0" err="1"/>
              <a:t>lag</a:t>
            </a:r>
            <a:r>
              <a:rPr lang="sv-SE" sz="2000" dirty="0"/>
              <a:t> till seriespel, ´div 7 motsvarande 08 svår </a:t>
            </a:r>
            <a:endParaRPr lang="sv-SE" sz="2000" dirty="0" smtClean="0"/>
          </a:p>
          <a:p>
            <a:r>
              <a:rPr lang="sv-SE" sz="2000" dirty="0" smtClean="0"/>
              <a:t>Seriestart under helgen 12-13/5. Våra hemmamatcher inbokade tom midsommar ( vi har match midsommarhelgen)</a:t>
            </a:r>
          </a:p>
          <a:p>
            <a:r>
              <a:rPr lang="sv-SE" sz="2000" dirty="0" smtClean="0"/>
              <a:t>Hemmatcher 1 lördag och 1 söndag</a:t>
            </a:r>
          </a:p>
          <a:p>
            <a:r>
              <a:rPr lang="sv-SE" sz="2000" dirty="0" smtClean="0"/>
              <a:t>Spelas på liten 7 mannaplan 50x30 m</a:t>
            </a:r>
          </a:p>
          <a:p>
            <a:r>
              <a:rPr lang="sv-SE" sz="2000" dirty="0" smtClean="0"/>
              <a:t>3x20 min</a:t>
            </a:r>
          </a:p>
          <a:p>
            <a:r>
              <a:rPr lang="sv-SE" sz="2000" dirty="0" smtClean="0"/>
              <a:t>Positioner som byts mellan varje match</a:t>
            </a:r>
          </a:p>
          <a:p>
            <a:r>
              <a:rPr lang="sv-SE" sz="2000" dirty="0" smtClean="0"/>
              <a:t>7 </a:t>
            </a:r>
            <a:r>
              <a:rPr lang="sv-SE" sz="2000" dirty="0" err="1"/>
              <a:t>st</a:t>
            </a:r>
            <a:r>
              <a:rPr lang="sv-SE" sz="2000" dirty="0"/>
              <a:t> på planen</a:t>
            </a:r>
            <a:r>
              <a:rPr lang="sv-SE" sz="2000" dirty="0" smtClean="0"/>
              <a:t>.</a:t>
            </a:r>
          </a:p>
          <a:p>
            <a:r>
              <a:rPr lang="sv-SE" sz="2000" dirty="0" smtClean="0"/>
              <a:t>Bollstorlek 4</a:t>
            </a:r>
            <a:endParaRPr lang="sv-SE" sz="2000" dirty="0"/>
          </a:p>
          <a:p>
            <a:r>
              <a:rPr lang="sv-SE" sz="2000" dirty="0"/>
              <a:t>Matcherna kommer vara </a:t>
            </a:r>
            <a:r>
              <a:rPr lang="sv-SE" sz="2000" dirty="0" smtClean="0"/>
              <a:t>3x20min</a:t>
            </a:r>
          </a:p>
          <a:p>
            <a:r>
              <a:rPr lang="sv-SE" sz="2000" dirty="0" smtClean="0"/>
              <a:t>Målvakter byts till varje match ( man står hel match) tas ut på första träningen .</a:t>
            </a:r>
          </a:p>
        </p:txBody>
      </p:sp>
    </p:spTree>
    <p:extLst>
      <p:ext uri="{BB962C8B-B14F-4D97-AF65-F5344CB8AC3E}">
        <p14:creationId xmlns:p14="http://schemas.microsoft.com/office/powerpoint/2010/main" val="23747113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588335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Kallelse till Match</a:t>
            </a:r>
            <a:endParaRPr lang="sv-SE" dirty="0"/>
          </a:p>
        </p:txBody>
      </p:sp>
      <p:sp>
        <p:nvSpPr>
          <p:cNvPr id="3" name="Platshållare för innehåll 2"/>
          <p:cNvSpPr>
            <a:spLocks noGrp="1"/>
          </p:cNvSpPr>
          <p:nvPr>
            <p:ph idx="1"/>
          </p:nvPr>
        </p:nvSpPr>
        <p:spPr/>
        <p:txBody>
          <a:bodyPr>
            <a:normAutofit/>
          </a:bodyPr>
          <a:lstStyle/>
          <a:p>
            <a:r>
              <a:rPr lang="sv-SE" sz="2000" dirty="0" smtClean="0"/>
              <a:t>Kallelse kommer skickas när vi fått matchkallelse till varje helg ( </a:t>
            </a:r>
            <a:r>
              <a:rPr lang="sv-SE" sz="2000" dirty="0" err="1" smtClean="0"/>
              <a:t>sportadmin</a:t>
            </a:r>
            <a:r>
              <a:rPr lang="sv-SE" sz="2000" dirty="0" smtClean="0"/>
              <a:t>) som man tackar ja eller nej till på mail ( ca 2 dagar på sig), om ytterligare spelare behövs skickar nya kallelser ut till ytterligare spelare. ( vissa får då spela 2 matcher den helgen osv)</a:t>
            </a:r>
          </a:p>
          <a:p>
            <a:endParaRPr lang="sv-SE" sz="2000" dirty="0" smtClean="0"/>
          </a:p>
          <a:p>
            <a:r>
              <a:rPr lang="sv-SE" sz="2000" dirty="0" smtClean="0"/>
              <a:t>Kom ihåg att svara på kallelsen även om ni avser tacka nej till matchen. Inga efteranmälningar, missar man kallelsen så …..</a:t>
            </a:r>
          </a:p>
          <a:p>
            <a:r>
              <a:rPr lang="sv-SE" sz="2000" dirty="0" smtClean="0"/>
              <a:t>Blir helt omöjligt att administrera annars…..</a:t>
            </a:r>
          </a:p>
          <a:p>
            <a:r>
              <a:rPr lang="sv-SE" sz="2000" dirty="0" smtClean="0"/>
              <a:t>Blir ni sent sjuka ex dag före match maila/ ring Michael</a:t>
            </a:r>
          </a:p>
          <a:p>
            <a:pPr marL="0" indent="0">
              <a:buNone/>
            </a:pPr>
            <a:endParaRPr lang="sv-SE" sz="2400" dirty="0" smtClean="0"/>
          </a:p>
        </p:txBody>
      </p:sp>
    </p:spTree>
    <p:extLst>
      <p:ext uri="{BB962C8B-B14F-4D97-AF65-F5344CB8AC3E}">
        <p14:creationId xmlns:p14="http://schemas.microsoft.com/office/powerpoint/2010/main" val="3871246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Nyheter 2018</a:t>
            </a:r>
            <a:endParaRPr lang="sv-SE" dirty="0"/>
          </a:p>
        </p:txBody>
      </p:sp>
      <p:sp>
        <p:nvSpPr>
          <p:cNvPr id="3" name="Platshållare för innehåll 2"/>
          <p:cNvSpPr>
            <a:spLocks noGrp="1"/>
          </p:cNvSpPr>
          <p:nvPr>
            <p:ph idx="1"/>
          </p:nvPr>
        </p:nvSpPr>
        <p:spPr/>
        <p:txBody>
          <a:bodyPr>
            <a:normAutofit lnSpcReduction="10000"/>
          </a:bodyPr>
          <a:lstStyle/>
          <a:p>
            <a:r>
              <a:rPr lang="sv-SE" dirty="0"/>
              <a:t>Spelas på liten 7 mannaplan 50x30 </a:t>
            </a:r>
            <a:r>
              <a:rPr lang="sv-SE" dirty="0" smtClean="0"/>
              <a:t>m</a:t>
            </a:r>
          </a:p>
          <a:p>
            <a:r>
              <a:rPr lang="sv-SE" dirty="0" smtClean="0"/>
              <a:t>Inga matchrapporter div 10-6</a:t>
            </a:r>
          </a:p>
          <a:p>
            <a:r>
              <a:rPr lang="sv-SE" dirty="0" smtClean="0"/>
              <a:t>Retreatlinje 1/3 plan</a:t>
            </a:r>
          </a:p>
          <a:p>
            <a:r>
              <a:rPr lang="sv-SE" dirty="0" smtClean="0"/>
              <a:t>Extra spelare om man ligger under med 4 mål tom det blir oavgjort</a:t>
            </a:r>
          </a:p>
          <a:p>
            <a:r>
              <a:rPr lang="sv-SE" dirty="0" smtClean="0"/>
              <a:t>Tillbakaspel målvakt endast fötter</a:t>
            </a:r>
          </a:p>
          <a:p>
            <a:r>
              <a:rPr lang="sv-SE" dirty="0" smtClean="0"/>
              <a:t>Målvakt sätta igång spel kasta/rulla</a:t>
            </a:r>
          </a:p>
          <a:p>
            <a:r>
              <a:rPr lang="sv-SE" dirty="0" smtClean="0"/>
              <a:t>Rekommenderat antal spelare 10st till match</a:t>
            </a:r>
          </a:p>
          <a:p>
            <a:endParaRPr lang="sv-SE" dirty="0"/>
          </a:p>
          <a:p>
            <a:endParaRPr lang="sv-SE" dirty="0"/>
          </a:p>
        </p:txBody>
      </p:sp>
    </p:spTree>
    <p:extLst>
      <p:ext uri="{BB962C8B-B14F-4D97-AF65-F5344CB8AC3E}">
        <p14:creationId xmlns:p14="http://schemas.microsoft.com/office/powerpoint/2010/main" val="4048863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Gröna kort</a:t>
            </a:r>
            <a:endParaRPr lang="sv-SE" dirty="0"/>
          </a:p>
        </p:txBody>
      </p:sp>
      <p:sp>
        <p:nvSpPr>
          <p:cNvPr id="3" name="Platshållare för innehåll 2"/>
          <p:cNvSpPr>
            <a:spLocks noGrp="1"/>
          </p:cNvSpPr>
          <p:nvPr>
            <p:ph idx="1"/>
          </p:nvPr>
        </p:nvSpPr>
        <p:spPr/>
        <p:txBody>
          <a:bodyPr/>
          <a:lstStyle/>
          <a:p>
            <a:r>
              <a:rPr lang="sv-SE" dirty="0" smtClean="0"/>
              <a:t>Delas ut till 1st i motståndarlaget</a:t>
            </a:r>
          </a:p>
          <a:p>
            <a:r>
              <a:rPr lang="sv-SE" dirty="0" smtClean="0"/>
              <a:t>Nytt för i år även hemmalag</a:t>
            </a:r>
          </a:p>
          <a:p>
            <a:r>
              <a:rPr lang="sv-SE" dirty="0" smtClean="0"/>
              <a:t>Får man för gott uppförande, gjort något bra extra schyst mot med eller motståndare </a:t>
            </a:r>
            <a:r>
              <a:rPr lang="sv-SE" dirty="0" err="1" smtClean="0"/>
              <a:t>etc</a:t>
            </a:r>
            <a:endParaRPr lang="sv-SE" dirty="0"/>
          </a:p>
        </p:txBody>
      </p:sp>
    </p:spTree>
    <p:extLst>
      <p:ext uri="{BB962C8B-B14F-4D97-AF65-F5344CB8AC3E}">
        <p14:creationId xmlns:p14="http://schemas.microsoft.com/office/powerpoint/2010/main" val="2421792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Uppförande match / Träning</a:t>
            </a:r>
            <a:endParaRPr lang="sv-SE" dirty="0"/>
          </a:p>
        </p:txBody>
      </p:sp>
      <p:sp>
        <p:nvSpPr>
          <p:cNvPr id="3" name="Platshållare för innehåll 2"/>
          <p:cNvSpPr>
            <a:spLocks noGrp="1"/>
          </p:cNvSpPr>
          <p:nvPr>
            <p:ph idx="1"/>
          </p:nvPr>
        </p:nvSpPr>
        <p:spPr/>
        <p:txBody>
          <a:bodyPr>
            <a:normAutofit fontScale="92500" lnSpcReduction="20000"/>
          </a:bodyPr>
          <a:lstStyle/>
          <a:p>
            <a:r>
              <a:rPr lang="sv-SE" dirty="0"/>
              <a:t>Vi kommer vara </a:t>
            </a:r>
            <a:r>
              <a:rPr lang="sv-SE" dirty="0" smtClean="0"/>
              <a:t>hårdare </a:t>
            </a:r>
            <a:r>
              <a:rPr lang="sv-SE" dirty="0"/>
              <a:t>på ordning och regler – ej störa de andra. Om man stör de andra får man gå av träningen ett tag, sedan efter ett tag kommer man erbjudas att medverka igen. Många av barnen tycker det är tråkigt och att träningen blir förstörd när några vill busa och </a:t>
            </a:r>
            <a:r>
              <a:rPr lang="sv-SE" dirty="0" smtClean="0"/>
              <a:t>bråka, Bitvis hård </a:t>
            </a:r>
            <a:r>
              <a:rPr lang="sv-SE" dirty="0" err="1" smtClean="0"/>
              <a:t>stämmning</a:t>
            </a:r>
            <a:r>
              <a:rPr lang="sv-SE" dirty="0" smtClean="0"/>
              <a:t> mellan barnen</a:t>
            </a:r>
          </a:p>
          <a:p>
            <a:r>
              <a:rPr lang="sv-SE" dirty="0" smtClean="0"/>
              <a:t>O-tolerans på uppförande, svordomar domare mm</a:t>
            </a:r>
          </a:p>
          <a:p>
            <a:r>
              <a:rPr lang="sv-SE" dirty="0" smtClean="0"/>
              <a:t>VI kommer jobba med hur man uppför sig i ett lag- Vikten gör det tillsammans!!</a:t>
            </a:r>
            <a:endParaRPr lang="sv-SE" dirty="0"/>
          </a:p>
        </p:txBody>
      </p:sp>
    </p:spTree>
    <p:extLst>
      <p:ext uri="{BB962C8B-B14F-4D97-AF65-F5344CB8AC3E}">
        <p14:creationId xmlns:p14="http://schemas.microsoft.com/office/powerpoint/2010/main" val="2917773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Cuper</a:t>
            </a:r>
            <a:endParaRPr lang="sv-SE" dirty="0"/>
          </a:p>
        </p:txBody>
      </p:sp>
      <p:sp>
        <p:nvSpPr>
          <p:cNvPr id="3" name="Platshållare för innehåll 2"/>
          <p:cNvSpPr>
            <a:spLocks noGrp="1"/>
          </p:cNvSpPr>
          <p:nvPr>
            <p:ph idx="1"/>
          </p:nvPr>
        </p:nvSpPr>
        <p:spPr/>
        <p:txBody>
          <a:bodyPr/>
          <a:lstStyle/>
          <a:p>
            <a:pPr>
              <a:buFontTx/>
              <a:buChar char="-"/>
            </a:pPr>
            <a:endParaRPr lang="sv-SE" dirty="0" smtClean="0"/>
          </a:p>
          <a:p>
            <a:pPr>
              <a:buFontTx/>
              <a:buChar char="-"/>
            </a:pPr>
            <a:r>
              <a:rPr lang="sv-SE" dirty="0" smtClean="0"/>
              <a:t>Guif cupen 27/5</a:t>
            </a:r>
          </a:p>
          <a:p>
            <a:pPr>
              <a:buFontTx/>
              <a:buChar char="-"/>
            </a:pPr>
            <a:r>
              <a:rPr lang="sv-SE" dirty="0" smtClean="0"/>
              <a:t>Mjödvallen 11-12/8 ( vi spelar 1 dag)</a:t>
            </a:r>
            <a:endParaRPr lang="sv-SE" dirty="0"/>
          </a:p>
        </p:txBody>
      </p:sp>
    </p:spTree>
    <p:extLst>
      <p:ext uri="{BB962C8B-B14F-4D97-AF65-F5344CB8AC3E}">
        <p14:creationId xmlns:p14="http://schemas.microsoft.com/office/powerpoint/2010/main" val="2492678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Sportadmin</a:t>
            </a:r>
            <a:endParaRPr lang="sv-SE" dirty="0"/>
          </a:p>
        </p:txBody>
      </p:sp>
      <p:sp>
        <p:nvSpPr>
          <p:cNvPr id="3" name="Platshållare för innehåll 2"/>
          <p:cNvSpPr>
            <a:spLocks noGrp="1"/>
          </p:cNvSpPr>
          <p:nvPr>
            <p:ph idx="1"/>
          </p:nvPr>
        </p:nvSpPr>
        <p:spPr/>
        <p:txBody>
          <a:bodyPr>
            <a:normAutofit fontScale="92500" lnSpcReduction="10000"/>
          </a:bodyPr>
          <a:lstStyle/>
          <a:p>
            <a:pPr lvl="0"/>
            <a:r>
              <a:rPr lang="sv-SE" sz="2400" dirty="0"/>
              <a:t>Kommunikation därigenom.- Mail </a:t>
            </a:r>
            <a:r>
              <a:rPr lang="sv-SE" sz="2400" dirty="0" smtClean="0"/>
              <a:t>kommer med info</a:t>
            </a:r>
            <a:endParaRPr lang="sv-SE" sz="2400" dirty="0"/>
          </a:p>
          <a:p>
            <a:pPr lvl="0"/>
            <a:r>
              <a:rPr lang="sv-SE" sz="2400" dirty="0"/>
              <a:t>Meddela om ni ej får mail</a:t>
            </a:r>
            <a:r>
              <a:rPr lang="sv-SE" sz="2400" dirty="0" smtClean="0"/>
              <a:t>….</a:t>
            </a:r>
          </a:p>
          <a:p>
            <a:pPr lvl="0"/>
            <a:r>
              <a:rPr lang="sv-SE" sz="2400" dirty="0" smtClean="0"/>
              <a:t>Vi använder inte Facebook, utan ring, sms, maila</a:t>
            </a:r>
            <a:endParaRPr lang="sv-SE" sz="2400" dirty="0"/>
          </a:p>
          <a:p>
            <a:pPr lvl="0"/>
            <a:r>
              <a:rPr lang="sv-SE" sz="2400" dirty="0"/>
              <a:t>Om ni ej finns inlagda / Nya spelare. När ni börjar spela maila till </a:t>
            </a:r>
            <a:r>
              <a:rPr lang="sv-SE" sz="2400" u="sng" dirty="0">
                <a:hlinkClick r:id="rId2"/>
              </a:rPr>
              <a:t>michael.wiklund@nytida.se</a:t>
            </a:r>
            <a:r>
              <a:rPr lang="sv-SE" sz="2400" dirty="0"/>
              <a:t> – namn på barn, </a:t>
            </a:r>
            <a:r>
              <a:rPr lang="sv-SE" sz="2400" dirty="0" err="1"/>
              <a:t>telefonnr</a:t>
            </a:r>
            <a:r>
              <a:rPr lang="sv-SE" sz="2400" dirty="0"/>
              <a:t>, personnummer</a:t>
            </a:r>
            <a:r>
              <a:rPr lang="sv-SE" sz="2400" dirty="0" smtClean="0"/>
              <a:t>, adress  </a:t>
            </a:r>
            <a:r>
              <a:rPr lang="sv-SE" sz="2400" dirty="0"/>
              <a:t>samt mailadress</a:t>
            </a:r>
          </a:p>
          <a:p>
            <a:pPr lvl="0"/>
            <a:r>
              <a:rPr lang="sv-SE" sz="2400" dirty="0"/>
              <a:t>Meddela om erat barn </a:t>
            </a:r>
            <a:r>
              <a:rPr lang="sv-SE" sz="2400" dirty="0" smtClean="0"/>
              <a:t>slutar under säsongen….</a:t>
            </a:r>
            <a:endParaRPr lang="sv-SE" sz="2400" dirty="0"/>
          </a:p>
          <a:p>
            <a:pPr lvl="0"/>
            <a:r>
              <a:rPr lang="sv-SE" sz="2400" dirty="0">
                <a:solidFill>
                  <a:srgbClr val="C00000"/>
                </a:solidFill>
              </a:rPr>
              <a:t>Ta för vana att titta in på sidan före träning och match, ändringar kommer där samt på mail</a:t>
            </a:r>
            <a:r>
              <a:rPr lang="sv-SE" sz="2400" dirty="0" smtClean="0">
                <a:solidFill>
                  <a:srgbClr val="C00000"/>
                </a:solidFill>
              </a:rPr>
              <a:t>. Rykten?</a:t>
            </a:r>
            <a:endParaRPr lang="sv-SE" sz="2400" dirty="0">
              <a:solidFill>
                <a:srgbClr val="C00000"/>
              </a:solidFill>
            </a:endParaRPr>
          </a:p>
          <a:p>
            <a:pPr lvl="0"/>
            <a:r>
              <a:rPr lang="sv-SE" sz="2400" dirty="0"/>
              <a:t>Kom ihåg att ni måste logga in på P07-08 egen sida och inte på Obbolas Huvudsida</a:t>
            </a:r>
            <a:r>
              <a:rPr lang="sv-SE" sz="2400" dirty="0" smtClean="0"/>
              <a:t>.</a:t>
            </a:r>
          </a:p>
          <a:p>
            <a:pPr lvl="0"/>
            <a:r>
              <a:rPr lang="sv-SE" sz="2400" dirty="0" smtClean="0"/>
              <a:t>Är en </a:t>
            </a:r>
            <a:r>
              <a:rPr lang="sv-SE" sz="2400" dirty="0" err="1" smtClean="0"/>
              <a:t>bla</a:t>
            </a:r>
            <a:r>
              <a:rPr lang="sv-SE" sz="2400" dirty="0" smtClean="0"/>
              <a:t> en träning i maj som byter ställe</a:t>
            </a:r>
            <a:endParaRPr lang="sv-SE" sz="2400" dirty="0"/>
          </a:p>
          <a:p>
            <a:endParaRPr lang="sv-SE" dirty="0"/>
          </a:p>
        </p:txBody>
      </p:sp>
    </p:spTree>
    <p:extLst>
      <p:ext uri="{BB962C8B-B14F-4D97-AF65-F5344CB8AC3E}">
        <p14:creationId xmlns:p14="http://schemas.microsoft.com/office/powerpoint/2010/main" val="3262089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844062"/>
            <a:ext cx="8229600" cy="756138"/>
          </a:xfrm>
        </p:spPr>
        <p:txBody>
          <a:bodyPr>
            <a:normAutofit fontScale="90000"/>
          </a:bodyPr>
          <a:lstStyle/>
          <a:p>
            <a:pPr algn="l"/>
            <a:r>
              <a:rPr lang="sv-SE" b="1" dirty="0" smtClean="0"/>
              <a:t>Kostnader </a:t>
            </a:r>
            <a:r>
              <a:rPr lang="sv-SE" b="1" i="1" dirty="0" smtClean="0"/>
              <a:t>Enskilda</a:t>
            </a:r>
            <a:endParaRPr lang="sv-SE" b="1" i="1" dirty="0"/>
          </a:p>
        </p:txBody>
      </p:sp>
      <p:sp>
        <p:nvSpPr>
          <p:cNvPr id="3" name="Platshållare för innehåll 2"/>
          <p:cNvSpPr>
            <a:spLocks noGrp="1"/>
          </p:cNvSpPr>
          <p:nvPr>
            <p:ph idx="1"/>
          </p:nvPr>
        </p:nvSpPr>
        <p:spPr/>
        <p:txBody>
          <a:bodyPr/>
          <a:lstStyle/>
          <a:p>
            <a:r>
              <a:rPr lang="sv-SE" dirty="0" smtClean="0"/>
              <a:t>150 kr medlemsavgift ( betalas 1 ggr/år)</a:t>
            </a:r>
          </a:p>
          <a:p>
            <a:r>
              <a:rPr lang="sv-SE" dirty="0" smtClean="0"/>
              <a:t>600 kr för Fotbollen – </a:t>
            </a:r>
          </a:p>
          <a:p>
            <a:endParaRPr lang="sv-SE" dirty="0" smtClean="0"/>
          </a:p>
          <a:p>
            <a:endParaRPr lang="sv-SE" dirty="0"/>
          </a:p>
          <a:p>
            <a:r>
              <a:rPr lang="sv-SE" dirty="0" smtClean="0"/>
              <a:t>Betalas under Maj månad ( troligast)</a:t>
            </a:r>
            <a:endParaRPr lang="sv-SE" dirty="0"/>
          </a:p>
        </p:txBody>
      </p:sp>
    </p:spTree>
    <p:extLst>
      <p:ext uri="{BB962C8B-B14F-4D97-AF65-F5344CB8AC3E}">
        <p14:creationId xmlns:p14="http://schemas.microsoft.com/office/powerpoint/2010/main" val="41018893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Ekonomi</a:t>
            </a:r>
            <a:endParaRPr lang="sv-SE" dirty="0"/>
          </a:p>
        </p:txBody>
      </p:sp>
      <p:sp>
        <p:nvSpPr>
          <p:cNvPr id="3" name="Platshållare för innehåll 2"/>
          <p:cNvSpPr>
            <a:spLocks noGrp="1"/>
          </p:cNvSpPr>
          <p:nvPr>
            <p:ph idx="1"/>
          </p:nvPr>
        </p:nvSpPr>
        <p:spPr/>
        <p:txBody>
          <a:bodyPr>
            <a:normAutofit lnSpcReduction="10000"/>
          </a:bodyPr>
          <a:lstStyle/>
          <a:p>
            <a:r>
              <a:rPr lang="sv-SE" dirty="0" smtClean="0"/>
              <a:t>Laget har förnärvarande ca 30000 i lagkassan.</a:t>
            </a:r>
          </a:p>
          <a:p>
            <a:r>
              <a:rPr lang="sv-SE" dirty="0" smtClean="0"/>
              <a:t> </a:t>
            </a:r>
            <a:r>
              <a:rPr lang="sv-SE" dirty="0"/>
              <a:t> </a:t>
            </a:r>
            <a:r>
              <a:rPr lang="sv-SE" dirty="0" smtClean="0"/>
              <a:t>Kassör </a:t>
            </a:r>
            <a:r>
              <a:rPr lang="sv-SE" dirty="0"/>
              <a:t>Sara Axelsson </a:t>
            </a:r>
          </a:p>
          <a:p>
            <a:r>
              <a:rPr lang="sv-SE" dirty="0" smtClean="0"/>
              <a:t>Fotboll har egen lagkassa och ekonomi</a:t>
            </a:r>
          </a:p>
          <a:p>
            <a:r>
              <a:rPr lang="sv-SE" dirty="0" smtClean="0"/>
              <a:t>Utgifter viss utrustning, cuper, andra arrangemang, avslutning osv.</a:t>
            </a:r>
          </a:p>
          <a:p>
            <a:r>
              <a:rPr lang="sv-SE" dirty="0" smtClean="0"/>
              <a:t>Tanke – allt  betalas gemensamt från lagkassa</a:t>
            </a:r>
          </a:p>
          <a:p>
            <a:r>
              <a:rPr lang="sv-SE" dirty="0" smtClean="0"/>
              <a:t>Framtiden – 1 </a:t>
            </a:r>
            <a:r>
              <a:rPr lang="sv-SE" dirty="0" err="1" smtClean="0"/>
              <a:t>st</a:t>
            </a:r>
            <a:r>
              <a:rPr lang="sv-SE" dirty="0" smtClean="0"/>
              <a:t> stor Cup/ träningsresa, dyrt alla måste bidra</a:t>
            </a:r>
          </a:p>
          <a:p>
            <a:r>
              <a:rPr lang="sv-SE" sz="2400" dirty="0" err="1" smtClean="0"/>
              <a:t>Ev</a:t>
            </a:r>
            <a:r>
              <a:rPr lang="sv-SE" sz="2400" dirty="0" smtClean="0"/>
              <a:t> W.O betalas av varje enskilt lag ur lagkassan</a:t>
            </a:r>
          </a:p>
        </p:txBody>
      </p:sp>
    </p:spTree>
    <p:extLst>
      <p:ext uri="{BB962C8B-B14F-4D97-AF65-F5344CB8AC3E}">
        <p14:creationId xmlns:p14="http://schemas.microsoft.com/office/powerpoint/2010/main" val="425852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Inkomster</a:t>
            </a:r>
            <a:endParaRPr lang="sv-SE" dirty="0"/>
          </a:p>
        </p:txBody>
      </p:sp>
      <p:sp>
        <p:nvSpPr>
          <p:cNvPr id="3" name="Platshållare för innehåll 2"/>
          <p:cNvSpPr>
            <a:spLocks noGrp="1"/>
          </p:cNvSpPr>
          <p:nvPr>
            <p:ph idx="1"/>
          </p:nvPr>
        </p:nvSpPr>
        <p:spPr/>
        <p:txBody>
          <a:bodyPr>
            <a:normAutofit lnSpcReduction="10000"/>
          </a:bodyPr>
          <a:lstStyle/>
          <a:p>
            <a:r>
              <a:rPr lang="sv-SE" dirty="0" smtClean="0"/>
              <a:t>Idrottssupport – kod obbolaikp0708</a:t>
            </a:r>
          </a:p>
          <a:p>
            <a:pPr marL="0" indent="0">
              <a:buNone/>
            </a:pPr>
            <a:r>
              <a:rPr lang="sv-SE" dirty="0" smtClean="0"/>
              <a:t>Leverans 3-5 dagar. Packar varje försäljare.</a:t>
            </a:r>
          </a:p>
          <a:p>
            <a:pPr marL="0" indent="0">
              <a:buNone/>
            </a:pPr>
            <a:r>
              <a:rPr lang="sv-SE" dirty="0" smtClean="0"/>
              <a:t>Sista beställningsdag kommer på mail men ca 20 maj</a:t>
            </a:r>
          </a:p>
          <a:p>
            <a:pPr marL="0" indent="0">
              <a:buNone/>
            </a:pPr>
            <a:endParaRPr lang="sv-SE" dirty="0"/>
          </a:p>
          <a:p>
            <a:pPr>
              <a:buFontTx/>
              <a:buChar char="-"/>
            </a:pPr>
            <a:r>
              <a:rPr lang="sv-SE" dirty="0" err="1" smtClean="0"/>
              <a:t>Newbody</a:t>
            </a:r>
            <a:r>
              <a:rPr lang="sv-SE" dirty="0" smtClean="0"/>
              <a:t> / </a:t>
            </a:r>
            <a:r>
              <a:rPr lang="sv-SE" dirty="0" err="1" smtClean="0"/>
              <a:t>ravelli</a:t>
            </a:r>
            <a:r>
              <a:rPr lang="sv-SE" dirty="0" smtClean="0"/>
              <a:t>  i höst = kläder</a:t>
            </a:r>
          </a:p>
          <a:p>
            <a:pPr>
              <a:buFontTx/>
              <a:buChar char="-"/>
            </a:pPr>
            <a:r>
              <a:rPr lang="sv-SE" dirty="0" smtClean="0"/>
              <a:t>Föräldrafest</a:t>
            </a:r>
          </a:p>
          <a:p>
            <a:pPr>
              <a:buFontTx/>
              <a:buChar char="-"/>
            </a:pPr>
            <a:r>
              <a:rPr lang="sv-SE" dirty="0" smtClean="0"/>
              <a:t>Fikaförsäljning</a:t>
            </a:r>
            <a:endParaRPr lang="sv-SE" dirty="0"/>
          </a:p>
        </p:txBody>
      </p:sp>
    </p:spTree>
    <p:extLst>
      <p:ext uri="{BB962C8B-B14F-4D97-AF65-F5344CB8AC3E}">
        <p14:creationId xmlns:p14="http://schemas.microsoft.com/office/powerpoint/2010/main" val="1392525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Lagföräldrar</a:t>
            </a:r>
            <a:endParaRPr lang="sv-SE" dirty="0"/>
          </a:p>
        </p:txBody>
      </p:sp>
      <p:sp>
        <p:nvSpPr>
          <p:cNvPr id="3" name="Platshållare för innehåll 2"/>
          <p:cNvSpPr>
            <a:spLocks noGrp="1"/>
          </p:cNvSpPr>
          <p:nvPr>
            <p:ph idx="1"/>
          </p:nvPr>
        </p:nvSpPr>
        <p:spPr/>
        <p:txBody>
          <a:bodyPr>
            <a:normAutofit/>
          </a:bodyPr>
          <a:lstStyle/>
          <a:p>
            <a:r>
              <a:rPr lang="sv-SE" dirty="0" smtClean="0"/>
              <a:t>1 </a:t>
            </a:r>
            <a:r>
              <a:rPr lang="sv-SE" dirty="0" err="1" smtClean="0"/>
              <a:t>st</a:t>
            </a:r>
            <a:r>
              <a:rPr lang="sv-SE" dirty="0" smtClean="0"/>
              <a:t> föräldrar som blir lagföräldrar för denna säsong.( </a:t>
            </a:r>
            <a:r>
              <a:rPr lang="sv-SE" dirty="0" err="1" smtClean="0"/>
              <a:t>Vilmers</a:t>
            </a:r>
            <a:r>
              <a:rPr lang="sv-SE" dirty="0" smtClean="0"/>
              <a:t> Mor och Far</a:t>
            </a:r>
          </a:p>
          <a:p>
            <a:r>
              <a:rPr lang="sv-SE" dirty="0" smtClean="0"/>
              <a:t>Arbetsuppgifter – Administrera arbetsuppgifter till andra föräldrar, framförallt till matcher ( baka, försäljning, växelkassa, matchvärdar, bjuda motståndare osv)fotbollens dag ( ca 2-3 h)</a:t>
            </a:r>
          </a:p>
          <a:p>
            <a:r>
              <a:rPr lang="sv-SE" dirty="0" smtClean="0"/>
              <a:t>Fika försäljning, bakning + matchvärd</a:t>
            </a:r>
          </a:p>
        </p:txBody>
      </p:sp>
    </p:spTree>
    <p:extLst>
      <p:ext uri="{BB962C8B-B14F-4D97-AF65-F5344CB8AC3E}">
        <p14:creationId xmlns:p14="http://schemas.microsoft.com/office/powerpoint/2010/main" val="3128285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Dommaransvarig</a:t>
            </a:r>
            <a:endParaRPr lang="sv-SE" dirty="0"/>
          </a:p>
        </p:txBody>
      </p:sp>
      <p:sp>
        <p:nvSpPr>
          <p:cNvPr id="3" name="Platshållare för innehåll 2"/>
          <p:cNvSpPr>
            <a:spLocks noGrp="1"/>
          </p:cNvSpPr>
          <p:nvPr>
            <p:ph idx="1"/>
          </p:nvPr>
        </p:nvSpPr>
        <p:spPr/>
        <p:txBody>
          <a:bodyPr/>
          <a:lstStyle/>
          <a:p>
            <a:r>
              <a:rPr lang="sv-SE" dirty="0" smtClean="0"/>
              <a:t>Ansvarig för att sätta ut domare till våra </a:t>
            </a:r>
            <a:r>
              <a:rPr lang="sv-SE" dirty="0" err="1" smtClean="0"/>
              <a:t>hemamatcher</a:t>
            </a:r>
            <a:r>
              <a:rPr lang="sv-SE" dirty="0" smtClean="0"/>
              <a:t>.</a:t>
            </a:r>
          </a:p>
          <a:p>
            <a:r>
              <a:rPr lang="sv-SE" dirty="0" err="1" smtClean="0"/>
              <a:t>Klubbben</a:t>
            </a:r>
            <a:r>
              <a:rPr lang="sv-SE" dirty="0" smtClean="0"/>
              <a:t> har domarlista, matcher på </a:t>
            </a:r>
            <a:r>
              <a:rPr lang="sv-SE" dirty="0" err="1" smtClean="0"/>
              <a:t>lagsidan</a:t>
            </a:r>
            <a:endParaRPr lang="sv-SE" dirty="0" smtClean="0"/>
          </a:p>
          <a:p>
            <a:r>
              <a:rPr lang="sv-SE" dirty="0" smtClean="0"/>
              <a:t>Behöver ej baka, fotbollens dag </a:t>
            </a:r>
            <a:r>
              <a:rPr lang="sv-SE" dirty="0" err="1" smtClean="0"/>
              <a:t>etc</a:t>
            </a:r>
            <a:endParaRPr lang="sv-SE" dirty="0" smtClean="0"/>
          </a:p>
          <a:p>
            <a:r>
              <a:rPr lang="sv-SE" dirty="0" smtClean="0"/>
              <a:t>Denna uppgift tog Tors Föräldrar</a:t>
            </a:r>
            <a:endParaRPr lang="sv-SE" dirty="0"/>
          </a:p>
        </p:txBody>
      </p:sp>
    </p:spTree>
    <p:extLst>
      <p:ext uri="{BB962C8B-B14F-4D97-AF65-F5344CB8AC3E}">
        <p14:creationId xmlns:p14="http://schemas.microsoft.com/office/powerpoint/2010/main" val="1292652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Matchvärd</a:t>
            </a:r>
            <a:endParaRPr lang="sv-SE" dirty="0"/>
          </a:p>
        </p:txBody>
      </p:sp>
      <p:sp>
        <p:nvSpPr>
          <p:cNvPr id="3" name="Platshållare för innehåll 2"/>
          <p:cNvSpPr>
            <a:spLocks noGrp="1"/>
          </p:cNvSpPr>
          <p:nvPr>
            <p:ph idx="1"/>
          </p:nvPr>
        </p:nvSpPr>
        <p:spPr/>
        <p:txBody>
          <a:bodyPr/>
          <a:lstStyle/>
          <a:p>
            <a:r>
              <a:rPr lang="sv-SE" dirty="0" smtClean="0"/>
              <a:t>Nyhet för i år är att Västerbottens fotbollsförbund har beslutat att det skall finnas en till två matchvärd till varje hemmamatch.</a:t>
            </a:r>
          </a:p>
          <a:p>
            <a:r>
              <a:rPr lang="sv-SE" dirty="0" smtClean="0"/>
              <a:t>Uppgifter, hälsa på motståndare, anvisa omklädningsrum, stötta domare, påpeka till tränare och åskådare som uppför </a:t>
            </a:r>
            <a:r>
              <a:rPr lang="sv-SE" smtClean="0"/>
              <a:t>sig illa</a:t>
            </a:r>
            <a:endParaRPr lang="sv-SE" dirty="0" smtClean="0"/>
          </a:p>
          <a:p>
            <a:r>
              <a:rPr lang="sv-SE" dirty="0" smtClean="0"/>
              <a:t>( se separat </a:t>
            </a:r>
            <a:r>
              <a:rPr lang="sv-SE" dirty="0" err="1" smtClean="0"/>
              <a:t>powerpoint</a:t>
            </a:r>
            <a:r>
              <a:rPr lang="sv-SE" dirty="0" smtClean="0"/>
              <a:t>)</a:t>
            </a:r>
            <a:endParaRPr lang="sv-SE" dirty="0"/>
          </a:p>
        </p:txBody>
      </p:sp>
    </p:spTree>
    <p:extLst>
      <p:ext uri="{BB962C8B-B14F-4D97-AF65-F5344CB8AC3E}">
        <p14:creationId xmlns:p14="http://schemas.microsoft.com/office/powerpoint/2010/main" val="20404776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Övriga frågor?</a:t>
            </a:r>
            <a:endParaRPr lang="sv-SE" dirty="0"/>
          </a:p>
        </p:txBody>
      </p:sp>
      <p:sp>
        <p:nvSpPr>
          <p:cNvPr id="3" name="Platshållare för innehåll 2"/>
          <p:cNvSpPr>
            <a:spLocks noGrp="1"/>
          </p:cNvSpPr>
          <p:nvPr>
            <p:ph idx="1"/>
          </p:nvPr>
        </p:nvSpPr>
        <p:spPr/>
        <p:txBody>
          <a:bodyPr/>
          <a:lstStyle/>
          <a:p>
            <a:r>
              <a:rPr lang="sv-SE" dirty="0" smtClean="0"/>
              <a:t>Någon som undrar något?</a:t>
            </a:r>
            <a:endParaRPr lang="sv-SE" dirty="0"/>
          </a:p>
        </p:txBody>
      </p:sp>
    </p:spTree>
    <p:extLst>
      <p:ext uri="{BB962C8B-B14F-4D97-AF65-F5344CB8AC3E}">
        <p14:creationId xmlns:p14="http://schemas.microsoft.com/office/powerpoint/2010/main" val="1394732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469</TotalTime>
  <Words>1183</Words>
  <Application>Microsoft Office PowerPoint</Application>
  <PresentationFormat>Bildspel på skärmen (4:3)</PresentationFormat>
  <Paragraphs>142</Paragraphs>
  <Slides>23</Slides>
  <Notes>0</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23</vt:i4>
      </vt:variant>
    </vt:vector>
  </HeadingPairs>
  <TitlesOfParts>
    <vt:vector size="26" baseType="lpstr">
      <vt:lpstr>Arial</vt:lpstr>
      <vt:lpstr>Calibri</vt:lpstr>
      <vt:lpstr>Office-tema</vt:lpstr>
      <vt:lpstr>P07-08 Föräldramöte Varmt Välkomna!</vt:lpstr>
      <vt:lpstr>Truppen p07-08</vt:lpstr>
      <vt:lpstr>Träningar</vt:lpstr>
      <vt:lpstr>Utrustning</vt:lpstr>
      <vt:lpstr>Positiv miljö</vt:lpstr>
      <vt:lpstr>Fotbollsträning</vt:lpstr>
      <vt:lpstr>Domare</vt:lpstr>
      <vt:lpstr>Under match</vt:lpstr>
      <vt:lpstr>Matcher </vt:lpstr>
      <vt:lpstr>PowerPoint-presentation</vt:lpstr>
      <vt:lpstr>Kallelse till Match</vt:lpstr>
      <vt:lpstr>Nyheter 2018</vt:lpstr>
      <vt:lpstr>Gröna kort</vt:lpstr>
      <vt:lpstr>Uppförande match / Träning</vt:lpstr>
      <vt:lpstr>Cuper</vt:lpstr>
      <vt:lpstr>Sportadmin</vt:lpstr>
      <vt:lpstr>Kostnader Enskilda</vt:lpstr>
      <vt:lpstr>Ekonomi</vt:lpstr>
      <vt:lpstr>Inkomster</vt:lpstr>
      <vt:lpstr>Lagföräldrar</vt:lpstr>
      <vt:lpstr>Dommaransvarig</vt:lpstr>
      <vt:lpstr>Matchvärd</vt:lpstr>
      <vt:lpstr>Övriga frågor?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Fredrik Berndes</dc:creator>
  <cp:lastModifiedBy>Wiklund Michael</cp:lastModifiedBy>
  <cp:revision>63</cp:revision>
  <dcterms:created xsi:type="dcterms:W3CDTF">2010-09-29T15:30:57Z</dcterms:created>
  <dcterms:modified xsi:type="dcterms:W3CDTF">2018-04-25T09:58:12Z</dcterms:modified>
</cp:coreProperties>
</file>