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307" r:id="rId3"/>
    <p:sldId id="277" r:id="rId4"/>
    <p:sldId id="257" r:id="rId5"/>
    <p:sldId id="259" r:id="rId6"/>
    <p:sldId id="297" r:id="rId7"/>
    <p:sldId id="300" r:id="rId8"/>
    <p:sldId id="261" r:id="rId9"/>
    <p:sldId id="281" r:id="rId10"/>
    <p:sldId id="280" r:id="rId11"/>
    <p:sldId id="296" r:id="rId12"/>
    <p:sldId id="305" r:id="rId13"/>
    <p:sldId id="306" r:id="rId14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34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5BE04-28CD-A448-99F6-D39F645E5D94}" type="datetimeFigureOut">
              <a:rPr lang="sv-SE" smtClean="0"/>
              <a:pPr/>
              <a:t>2022-05-02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65446-CECF-5C48-A385-7DB4F0F38EC4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51144"/>
            <a:ext cx="7772400" cy="1470025"/>
          </a:xfrm>
        </p:spPr>
        <p:txBody>
          <a:bodyPr>
            <a:normAutofit fontScale="90000"/>
          </a:bodyPr>
          <a:lstStyle/>
          <a:p>
            <a:br>
              <a:rPr lang="sv-SE" sz="6000" b="1" dirty="0"/>
            </a:br>
            <a:r>
              <a:rPr lang="sv-SE" sz="6000" b="1" dirty="0"/>
              <a:t>F13/14 Föräldramöte</a:t>
            </a:r>
            <a:br>
              <a:rPr lang="sv-SE" sz="6000" b="1" dirty="0"/>
            </a:br>
            <a:r>
              <a:rPr lang="sv-SE" sz="6000" b="1" dirty="0"/>
              <a:t>Varmt Välkomna!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094523"/>
            <a:ext cx="6400800" cy="3485662"/>
          </a:xfrm>
        </p:spPr>
        <p:txBody>
          <a:bodyPr>
            <a:normAutofit/>
          </a:bodyPr>
          <a:lstStyle/>
          <a:p>
            <a:pPr lvl="0"/>
            <a:endParaRPr lang="sv-SE" dirty="0">
              <a:solidFill>
                <a:schemeClr val="tx1"/>
              </a:solidFill>
            </a:endParaRPr>
          </a:p>
          <a:p>
            <a:endParaRPr lang="sv-SE" dirty="0"/>
          </a:p>
          <a:p>
            <a:r>
              <a:rPr lang="sv-SE" dirty="0"/>
              <a:t>2022-05-02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3990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8F488E-17C8-4216-99DD-DBAD9332E8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Presentation, vems förälder är ni? </a:t>
            </a:r>
            <a:br>
              <a:rPr lang="sv-SE" dirty="0"/>
            </a:b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F1D6E56-F248-480C-9C34-BE3534984C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341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sv-SE" dirty="0"/>
            </a:br>
            <a:r>
              <a:rPr lang="sv-SE" dirty="0"/>
              <a:t>Truppen F 13-14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sz="3600" dirty="0">
                <a:latin typeface="+mj-lt"/>
              </a:rPr>
              <a:t>Truppen= oklart då alla inte anmält sig men någonstans kring 25 </a:t>
            </a:r>
          </a:p>
          <a:p>
            <a:pPr marL="0" indent="0">
              <a:buNone/>
            </a:pPr>
            <a:endParaRPr lang="sv-SE" sz="3600" dirty="0">
              <a:latin typeface="+mj-lt"/>
            </a:endParaRPr>
          </a:p>
          <a:p>
            <a:pPr marL="0" indent="0">
              <a:buNone/>
            </a:pPr>
            <a:r>
              <a:rPr lang="sv-SE" sz="3600" dirty="0">
                <a:latin typeface="+mj-lt"/>
              </a:rPr>
              <a:t>Tränare: Erik, Joakim, Jessica, Karin och Sara. </a:t>
            </a:r>
          </a:p>
          <a:p>
            <a:pPr marL="0" indent="0">
              <a:buNone/>
            </a:pPr>
            <a:r>
              <a:rPr lang="sv-SE" sz="3600" dirty="0">
                <a:latin typeface="+mj-lt"/>
              </a:rPr>
              <a:t>Ungdomstränare: EV. Elin Andersson</a:t>
            </a:r>
          </a:p>
        </p:txBody>
      </p:sp>
    </p:spTree>
    <p:extLst>
      <p:ext uri="{BB962C8B-B14F-4D97-AF65-F5344CB8AC3E}">
        <p14:creationId xmlns:p14="http://schemas.microsoft.com/office/powerpoint/2010/main" val="284793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17:30 måndagar. Vi tränar 1.5h kommer varva fotboll, med rörelseglädje och kanske hinna med lite snack vid träningen. Gruset sen ängen. </a:t>
            </a:r>
          </a:p>
          <a:p>
            <a:endParaRPr lang="sv-SE" sz="2400" dirty="0"/>
          </a:p>
          <a:p>
            <a:r>
              <a:rPr lang="sv-SE" sz="2400" dirty="0"/>
              <a:t>Försöka komma i tid </a:t>
            </a:r>
            <a:r>
              <a:rPr lang="sv-SE" sz="2400" dirty="0" err="1"/>
              <a:t>pga</a:t>
            </a:r>
            <a:r>
              <a:rPr lang="sv-SE" sz="2400" dirty="0"/>
              <a:t> uppdelning till övningar, svårt när 8 </a:t>
            </a:r>
            <a:r>
              <a:rPr lang="sv-SE" sz="2400" dirty="0" err="1"/>
              <a:t>st</a:t>
            </a:r>
            <a:r>
              <a:rPr lang="sv-SE" sz="2400" dirty="0"/>
              <a:t> kommer sent. </a:t>
            </a:r>
          </a:p>
          <a:p>
            <a:endParaRPr lang="sv-SE" sz="2400" dirty="0"/>
          </a:p>
          <a:p>
            <a:r>
              <a:rPr lang="sv-SE" sz="2400" dirty="0"/>
              <a:t>Träningen inför match, där kommer vi välja målvakter som får lite extra målvaktsträning. </a:t>
            </a:r>
          </a:p>
          <a:p>
            <a:endParaRPr lang="sv-SE" sz="2400" dirty="0"/>
          </a:p>
          <a:p>
            <a:pPr marL="0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49488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844062"/>
            <a:ext cx="8229600" cy="756138"/>
          </a:xfrm>
        </p:spPr>
        <p:txBody>
          <a:bodyPr>
            <a:normAutofit fontScale="90000"/>
          </a:bodyPr>
          <a:lstStyle/>
          <a:p>
            <a:pPr algn="l"/>
            <a:r>
              <a:rPr lang="sv-SE" dirty="0"/>
              <a:t>Utrustning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427038">
              <a:buFont typeface="Wingdings" panose="05000000000000000000" pitchFamily="2" charset="2"/>
              <a:buChar char="§"/>
              <a:tabLst>
                <a:tab pos="2514600" algn="l"/>
              </a:tabLst>
            </a:pPr>
            <a:endParaRPr lang="sv-SE" sz="3600" b="1" i="1" dirty="0">
              <a:latin typeface="+mj-lt"/>
            </a:endParaRPr>
          </a:p>
          <a:p>
            <a:pPr defTabSz="427038">
              <a:buFont typeface="Wingdings" panose="05000000000000000000" pitchFamily="2" charset="2"/>
              <a:buChar char="§"/>
              <a:tabLst>
                <a:tab pos="2514600" algn="l"/>
              </a:tabLst>
            </a:pPr>
            <a:r>
              <a:rPr lang="sv-SE" sz="3600" dirty="0">
                <a:latin typeface="+mj-lt"/>
              </a:rPr>
              <a:t>Skor</a:t>
            </a:r>
          </a:p>
          <a:p>
            <a:pPr defTabSz="427038">
              <a:buFont typeface="Wingdings" panose="05000000000000000000" pitchFamily="2" charset="2"/>
              <a:buChar char="§"/>
              <a:tabLst>
                <a:tab pos="2514600" algn="l"/>
              </a:tabLst>
            </a:pPr>
            <a:r>
              <a:rPr lang="sv-SE" sz="3600" dirty="0">
                <a:latin typeface="+mj-lt"/>
              </a:rPr>
              <a:t>Benskydd</a:t>
            </a:r>
          </a:p>
          <a:p>
            <a:pPr defTabSz="427038">
              <a:buFont typeface="Wingdings" panose="05000000000000000000" pitchFamily="2" charset="2"/>
              <a:buChar char="§"/>
              <a:tabLst>
                <a:tab pos="2514600" algn="l"/>
              </a:tabLst>
            </a:pPr>
            <a:r>
              <a:rPr lang="sv-SE" sz="3600" dirty="0">
                <a:latin typeface="+mj-lt"/>
              </a:rPr>
              <a:t>Vattenflaska (med vatten) </a:t>
            </a:r>
          </a:p>
          <a:p>
            <a:pPr marL="0" indent="0" defTabSz="427038">
              <a:buNone/>
              <a:tabLst>
                <a:tab pos="2514600" algn="l"/>
              </a:tabLst>
            </a:pPr>
            <a:endParaRPr lang="sv-SE" sz="2000" b="1" dirty="0"/>
          </a:p>
          <a:p>
            <a:pPr marL="0" indent="0" defTabSz="427038">
              <a:buNone/>
              <a:tabLst>
                <a:tab pos="2514600" algn="l"/>
              </a:tabLst>
            </a:pPr>
            <a:endParaRPr lang="sv-SE" sz="1800" b="1" dirty="0"/>
          </a:p>
        </p:txBody>
      </p:sp>
    </p:spTree>
    <p:extLst>
      <p:ext uri="{BB962C8B-B14F-4D97-AF65-F5344CB8AC3E}">
        <p14:creationId xmlns:p14="http://schemas.microsoft.com/office/powerpoint/2010/main" val="974913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Domare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Är en otrolig bristvara!!!</a:t>
            </a:r>
          </a:p>
          <a:p>
            <a:r>
              <a:rPr lang="sv-SE" sz="2800" dirty="0"/>
              <a:t>Det svåraste inför varje match att hitta</a:t>
            </a:r>
          </a:p>
          <a:p>
            <a:r>
              <a:rPr lang="sv-SE" sz="2800" dirty="0"/>
              <a:t>Vi alla måste uppträda juste mot dem, stötta dem inte skrika på dem el dyl. Varit flertal händelser sista åren. </a:t>
            </a:r>
            <a:r>
              <a:rPr lang="sv-SE" sz="2800" dirty="0" err="1"/>
              <a:t>Nolltollerans</a:t>
            </a:r>
            <a:r>
              <a:rPr lang="sv-SE" sz="2800" dirty="0"/>
              <a:t> på detta</a:t>
            </a:r>
          </a:p>
          <a:p>
            <a:r>
              <a:rPr lang="sv-SE" sz="2800" dirty="0"/>
              <a:t>När vi har match bjud alltid domarna på fika eftermatch för att visa uppskattning!!</a:t>
            </a:r>
          </a:p>
        </p:txBody>
      </p:sp>
    </p:spTree>
    <p:extLst>
      <p:ext uri="{BB962C8B-B14F-4D97-AF65-F5344CB8AC3E}">
        <p14:creationId xmlns:p14="http://schemas.microsoft.com/office/powerpoint/2010/main" val="397941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v-SE" b="1" dirty="0"/>
              <a:t>Under match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000" b="1" dirty="0"/>
              <a:t>Åskådare/föräldrar </a:t>
            </a:r>
            <a:endParaRPr lang="sv-SE" sz="2000" dirty="0"/>
          </a:p>
          <a:p>
            <a:r>
              <a:rPr lang="sv-SE" sz="2000" dirty="0"/>
              <a:t>Om möjlighet finns bör föräldrar/åskådare stå på motsvarande långsida från spelarbänk. Detta för att underlätta kommunikationen mellan ledare och spelare. Åskådare/föräldrar skall heller inte befinna sig i närheten av det egna eller motståndarens mål (låt barnen och ledarna avgöra hur de vill spela). Barnen kan bli konfunderade om det ges olika direktiv från tränarbänk och föräldrar – (Västerbottens Fotbollsförbund)</a:t>
            </a:r>
          </a:p>
          <a:p>
            <a:endParaRPr lang="sv-SE" sz="2000" dirty="0"/>
          </a:p>
          <a:p>
            <a:pPr>
              <a:defRPr/>
            </a:pPr>
            <a:r>
              <a:rPr lang="sv-SE" sz="2000" dirty="0"/>
              <a:t>Som ledare/förälder/anhörig talar vi aldrig illa   om ledare, motståndare eller domare.</a:t>
            </a:r>
          </a:p>
          <a:p>
            <a:pPr>
              <a:defRPr/>
            </a:pPr>
            <a:r>
              <a:rPr lang="sv-SE" sz="2000" dirty="0"/>
              <a:t>Vi använder ett vårdat språk </a:t>
            </a:r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24511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844062"/>
            <a:ext cx="8229600" cy="756138"/>
          </a:xfrm>
        </p:spPr>
        <p:txBody>
          <a:bodyPr>
            <a:normAutofit fontScale="90000"/>
          </a:bodyPr>
          <a:lstStyle/>
          <a:p>
            <a:pPr algn="l"/>
            <a:r>
              <a:rPr lang="sv-SE" b="1" dirty="0"/>
              <a:t>Matcher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v-SE" sz="2000" dirty="0"/>
          </a:p>
          <a:p>
            <a:r>
              <a:rPr lang="sv-SE" sz="2000" dirty="0"/>
              <a:t>Vi anmälde till seriespel, men för få anmälda så vi kommer spela sammandrag 5 mot 5. Vi har ett lag anmält men alla kommer få möjlighet att spela en match vid sammandragen. </a:t>
            </a:r>
          </a:p>
          <a:p>
            <a:endParaRPr lang="sv-SE" sz="2000" dirty="0"/>
          </a:p>
          <a:p>
            <a:r>
              <a:rPr lang="sv-SE" sz="2000" dirty="0"/>
              <a:t>Positioner på spelarna byts mellan varje match</a:t>
            </a:r>
          </a:p>
          <a:p>
            <a:endParaRPr lang="sv-SE" sz="2000" dirty="0"/>
          </a:p>
          <a:p>
            <a:r>
              <a:rPr lang="sv-SE" sz="2000" dirty="0"/>
              <a:t>Matchtröja (ska ni få efter mötet). Till match ska spelarna bära svarta Adidas shorts och svarta fotbollssockar </a:t>
            </a:r>
          </a:p>
        </p:txBody>
      </p:sp>
    </p:spTree>
    <p:extLst>
      <p:ext uri="{BB962C8B-B14F-4D97-AF65-F5344CB8AC3E}">
        <p14:creationId xmlns:p14="http://schemas.microsoft.com/office/powerpoint/2010/main" val="2374711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Sportadmin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v-SE" sz="2400" dirty="0"/>
              <a:t>Kommunikation därigenom.- Mail kommer med info</a:t>
            </a:r>
          </a:p>
          <a:p>
            <a:pPr lvl="0"/>
            <a:r>
              <a:rPr lang="sv-SE" sz="2400" dirty="0"/>
              <a:t>Meddela om ni ej får mail. </a:t>
            </a:r>
          </a:p>
          <a:p>
            <a:pPr lvl="0"/>
            <a:r>
              <a:rPr lang="sv-SE" sz="2400" dirty="0"/>
              <a:t>Vi tränar kommer inte använda Facebook för att kommunicera men inte dumt att ha en </a:t>
            </a:r>
            <a:r>
              <a:rPr lang="sv-SE" sz="2400" dirty="0" err="1"/>
              <a:t>facebook</a:t>
            </a:r>
            <a:r>
              <a:rPr lang="sv-SE" sz="2400" dirty="0"/>
              <a:t> grupp? </a:t>
            </a:r>
          </a:p>
          <a:p>
            <a:pPr lvl="0"/>
            <a:r>
              <a:rPr lang="sv-SE" sz="2400" dirty="0"/>
              <a:t>Frågor och funderingar ring oss gärna. </a:t>
            </a:r>
          </a:p>
          <a:p>
            <a:pPr lvl="0"/>
            <a:r>
              <a:rPr lang="sv-SE" sz="2400" dirty="0"/>
              <a:t>Meddela om erat barn slutar under säsongen….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62089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Ekonomi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Laget har en Kassör Åsa Nordell </a:t>
            </a:r>
          </a:p>
          <a:p>
            <a:r>
              <a:rPr lang="sv-SE" dirty="0"/>
              <a:t>Fotbollen har egen lagkassa</a:t>
            </a:r>
          </a:p>
          <a:p>
            <a:r>
              <a:rPr lang="sv-SE" dirty="0"/>
              <a:t>OIK står för seriespelsavgiften, men övriga kostnader för cuper, inköp av tex </a:t>
            </a:r>
            <a:r>
              <a:rPr lang="sv-SE" dirty="0" err="1"/>
              <a:t>målvaktutustning</a:t>
            </a:r>
            <a:r>
              <a:rPr lang="sv-SE" dirty="0"/>
              <a:t>, avslutning behöver tas från lagkassan. </a:t>
            </a:r>
          </a:p>
          <a:p>
            <a:r>
              <a:rPr lang="sv-SE" dirty="0"/>
              <a:t>Gemensamt dra in pengar för att gemensamt kunna betala (alla ska kunna vara med!)</a:t>
            </a:r>
          </a:p>
          <a:p>
            <a:endParaRPr lang="sv-SE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25852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Positioner att tillsätta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Tx/>
              <a:buChar char="-"/>
            </a:pPr>
            <a:r>
              <a:rPr lang="sv-SE" dirty="0"/>
              <a:t>2 föräldrar som tar ansvarar för att planera sammandragen </a:t>
            </a:r>
            <a:br>
              <a:rPr lang="sv-SE" dirty="0"/>
            </a:br>
            <a:r>
              <a:rPr lang="sv-SE" dirty="0"/>
              <a:t>(fika, matchvärdar </a:t>
            </a:r>
            <a:r>
              <a:rPr lang="sv-SE" dirty="0" err="1"/>
              <a:t>etc</a:t>
            </a:r>
            <a:r>
              <a:rPr lang="sv-SE" dirty="0"/>
              <a:t>)</a:t>
            </a:r>
          </a:p>
          <a:p>
            <a:pPr>
              <a:buFontTx/>
              <a:buChar char="-"/>
            </a:pPr>
            <a:r>
              <a:rPr lang="sv-SE" dirty="0"/>
              <a:t>1 förälder som kan sitta med i fotbollssektionen. </a:t>
            </a:r>
          </a:p>
          <a:p>
            <a:pPr>
              <a:buFontTx/>
              <a:buChar char="-"/>
            </a:pPr>
            <a:r>
              <a:rPr lang="sv-SE" dirty="0"/>
              <a:t>1 försäljnings ansvarig – typ sälja newbody nu innan sommaren.  (2 försäljnings insatser/säsong)</a:t>
            </a:r>
          </a:p>
          <a:p>
            <a:pPr>
              <a:buFontTx/>
              <a:buChar char="-"/>
            </a:pPr>
            <a:r>
              <a:rPr lang="sv-SE" dirty="0"/>
              <a:t>1 som kan administrera </a:t>
            </a:r>
            <a:r>
              <a:rPr lang="sv-SE" dirty="0" err="1"/>
              <a:t>facebook</a:t>
            </a:r>
            <a:r>
              <a:rPr lang="sv-SE" dirty="0"/>
              <a:t> </a:t>
            </a:r>
          </a:p>
          <a:p>
            <a:pPr>
              <a:buFontTx/>
              <a:buChar char="-"/>
            </a:pPr>
            <a:r>
              <a:rPr lang="sv-SE" dirty="0"/>
              <a:t>Annat? </a:t>
            </a:r>
          </a:p>
        </p:txBody>
      </p:sp>
    </p:spTree>
    <p:extLst>
      <p:ext uri="{BB962C8B-B14F-4D97-AF65-F5344CB8AC3E}">
        <p14:creationId xmlns:p14="http://schemas.microsoft.com/office/powerpoint/2010/main" val="1392525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Övriga frågor?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Någon som undrar något?</a:t>
            </a:r>
          </a:p>
        </p:txBody>
      </p:sp>
    </p:spTree>
    <p:extLst>
      <p:ext uri="{BB962C8B-B14F-4D97-AF65-F5344CB8AC3E}">
        <p14:creationId xmlns:p14="http://schemas.microsoft.com/office/powerpoint/2010/main" val="13947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464BB9-358D-4C1E-9A41-E096FC35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Telefonnummer 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B5CB154-2DDF-45FE-A1B2-D86133DE9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sv-S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Sara Axelsson 070 - 3673352</a:t>
            </a:r>
          </a:p>
          <a:p>
            <a:pPr algn="l"/>
            <a:r>
              <a:rPr lang="sv-S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Erik </a:t>
            </a:r>
            <a:r>
              <a:rPr lang="sv-SE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Ödin</a:t>
            </a:r>
            <a:r>
              <a:rPr lang="sv-S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073 - 6266269</a:t>
            </a:r>
          </a:p>
          <a:p>
            <a:pPr algn="l"/>
            <a:r>
              <a:rPr lang="sv-S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Joakim </a:t>
            </a:r>
            <a:r>
              <a:rPr lang="sv-SE" b="0" i="0" dirty="0" err="1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Appelvik</a:t>
            </a:r>
            <a:r>
              <a:rPr lang="sv-S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 070 - 6650176</a:t>
            </a:r>
          </a:p>
          <a:p>
            <a:pPr algn="l"/>
            <a:r>
              <a:rPr lang="sv-S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Jessica Englund 070 - 3398682</a:t>
            </a:r>
          </a:p>
          <a:p>
            <a:pPr algn="l"/>
            <a:r>
              <a:rPr lang="sv-S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Karin Rundgren 079 - 0766277</a:t>
            </a:r>
          </a:p>
          <a:p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3361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6368</TotalTime>
  <Words>512</Words>
  <Application>Microsoft Office PowerPoint</Application>
  <PresentationFormat>Bildspel på skärmen (4:3)</PresentationFormat>
  <Paragraphs>68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8" baseType="lpstr">
      <vt:lpstr>Arial</vt:lpstr>
      <vt:lpstr>Calibri</vt:lpstr>
      <vt:lpstr>Tahoma</vt:lpstr>
      <vt:lpstr>Wingdings</vt:lpstr>
      <vt:lpstr>Office-tema</vt:lpstr>
      <vt:lpstr> F13/14 Föräldramöte Varmt Välkomna!</vt:lpstr>
      <vt:lpstr>Presentation, vems förälder är ni?  </vt:lpstr>
      <vt:lpstr> Truppen F 13-14</vt:lpstr>
      <vt:lpstr>Träningar</vt:lpstr>
      <vt:lpstr>Utrustning</vt:lpstr>
      <vt:lpstr>Domare</vt:lpstr>
      <vt:lpstr>Under match</vt:lpstr>
      <vt:lpstr>Matcher </vt:lpstr>
      <vt:lpstr>Sportadmin</vt:lpstr>
      <vt:lpstr>Ekonomi</vt:lpstr>
      <vt:lpstr>Positioner att tillsätta </vt:lpstr>
      <vt:lpstr>Övriga frågor?</vt:lpstr>
      <vt:lpstr>Telefonnummer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Fredrik Berndes</dc:creator>
  <cp:lastModifiedBy>Sara Axelsson</cp:lastModifiedBy>
  <cp:revision>69</cp:revision>
  <dcterms:created xsi:type="dcterms:W3CDTF">2010-09-29T15:30:57Z</dcterms:created>
  <dcterms:modified xsi:type="dcterms:W3CDTF">2022-05-02T17:31:34Z</dcterms:modified>
</cp:coreProperties>
</file>