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4"/>
  </p:sldMasterIdLst>
  <p:sldIdLst>
    <p:sldId id="258" r:id="rId5"/>
    <p:sldId id="270" r:id="rId6"/>
    <p:sldId id="271" r:id="rId7"/>
    <p:sldId id="272" r:id="rId8"/>
    <p:sldId id="259" r:id="rId9"/>
    <p:sldId id="260" r:id="rId10"/>
    <p:sldId id="261" r:id="rId11"/>
    <p:sldId id="262" r:id="rId12"/>
    <p:sldId id="263" r:id="rId13"/>
    <p:sldId id="264" r:id="rId14"/>
    <p:sldId id="267" r:id="rId15"/>
    <p:sldId id="266" r:id="rId16"/>
    <p:sldId id="265" r:id="rId17"/>
    <p:sldId id="268" r:id="rId18"/>
    <p:sldId id="269" r:id="rId19"/>
  </p:sldIdLst>
  <p:sldSz cx="17610138" cy="9906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1CDA94C-1654-4800-84C6-EDAA9347B7A0}" v="20" dt="2022-09-15T13:59:51.73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46" d="100"/>
          <a:sy n="46" d="100"/>
        </p:scale>
        <p:origin x="798" y="5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sp>
        <p:nvSpPr>
          <p:cNvPr id="2" name="Title 1"/>
          <p:cNvSpPr>
            <a:spLocks noGrp="1"/>
          </p:cNvSpPr>
          <p:nvPr>
            <p:ph type="ctrTitle"/>
          </p:nvPr>
        </p:nvSpPr>
        <p:spPr>
          <a:xfrm>
            <a:off x="2201267" y="1621191"/>
            <a:ext cx="13207604" cy="3448756"/>
          </a:xfrm>
        </p:spPr>
        <p:txBody>
          <a:bodyPr anchor="b"/>
          <a:lstStyle>
            <a:lvl1pPr algn="ctr">
              <a:defRPr sz="8666"/>
            </a:lvl1pPr>
          </a:lstStyle>
          <a:p>
            <a:r>
              <a:rPr lang="sv-SE"/>
              <a:t>Klicka här för att ändra mall för rubrikformat</a:t>
            </a:r>
            <a:endParaRPr lang="en-US" dirty="0"/>
          </a:p>
        </p:txBody>
      </p:sp>
      <p:sp>
        <p:nvSpPr>
          <p:cNvPr id="3" name="Subtitle 2"/>
          <p:cNvSpPr>
            <a:spLocks noGrp="1"/>
          </p:cNvSpPr>
          <p:nvPr>
            <p:ph type="subTitle" idx="1"/>
          </p:nvPr>
        </p:nvSpPr>
        <p:spPr>
          <a:xfrm>
            <a:off x="2201267" y="5202944"/>
            <a:ext cx="13207604" cy="2391656"/>
          </a:xfrm>
        </p:spPr>
        <p:txBody>
          <a:bodyPr/>
          <a:lstStyle>
            <a:lvl1pPr marL="0" indent="0" algn="ctr">
              <a:buNone/>
              <a:defRPr sz="3467"/>
            </a:lvl1pPr>
            <a:lvl2pPr marL="660380" indent="0" algn="ctr">
              <a:buNone/>
              <a:defRPr sz="2889"/>
            </a:lvl2pPr>
            <a:lvl3pPr marL="1320759" indent="0" algn="ctr">
              <a:buNone/>
              <a:defRPr sz="2600"/>
            </a:lvl3pPr>
            <a:lvl4pPr marL="1981139" indent="0" algn="ctr">
              <a:buNone/>
              <a:defRPr sz="2311"/>
            </a:lvl4pPr>
            <a:lvl5pPr marL="2641519" indent="0" algn="ctr">
              <a:buNone/>
              <a:defRPr sz="2311"/>
            </a:lvl5pPr>
            <a:lvl6pPr marL="3301898" indent="0" algn="ctr">
              <a:buNone/>
              <a:defRPr sz="2311"/>
            </a:lvl6pPr>
            <a:lvl7pPr marL="3962278" indent="0" algn="ctr">
              <a:buNone/>
              <a:defRPr sz="2311"/>
            </a:lvl7pPr>
            <a:lvl8pPr marL="4622658" indent="0" algn="ctr">
              <a:buNone/>
              <a:defRPr sz="2311"/>
            </a:lvl8pPr>
            <a:lvl9pPr marL="5283037" indent="0" algn="ctr">
              <a:buNone/>
              <a:defRPr sz="2311"/>
            </a:lvl9pPr>
          </a:lstStyle>
          <a:p>
            <a:r>
              <a:rPr lang="sv-SE"/>
              <a:t>Klicka här för att ändra mall för underrubrikformat</a:t>
            </a:r>
            <a:endParaRPr lang="en-US" dirty="0"/>
          </a:p>
        </p:txBody>
      </p:sp>
      <p:sp>
        <p:nvSpPr>
          <p:cNvPr id="4" name="Date Placeholder 3"/>
          <p:cNvSpPr>
            <a:spLocks noGrp="1"/>
          </p:cNvSpPr>
          <p:nvPr>
            <p:ph type="dt" sz="half" idx="10"/>
          </p:nvPr>
        </p:nvSpPr>
        <p:spPr/>
        <p:txBody>
          <a:bodyPr/>
          <a:lstStyle/>
          <a:p>
            <a:fld id="{9C9F3727-EA0B-4019-908B-244AFA6F9308}" type="datetimeFigureOut">
              <a:rPr lang="sv-SE" smtClean="0"/>
              <a:t>2022-09-25</a:t>
            </a:fld>
            <a:endParaRPr lang="sv-SE"/>
          </a:p>
        </p:txBody>
      </p:sp>
      <p:sp>
        <p:nvSpPr>
          <p:cNvPr id="5" name="Footer Placeholder 4"/>
          <p:cNvSpPr>
            <a:spLocks noGrp="1"/>
          </p:cNvSpPr>
          <p:nvPr>
            <p:ph type="ftr" sz="quarter" idx="11"/>
          </p:nvPr>
        </p:nvSpPr>
        <p:spPr/>
        <p:txBody>
          <a:bodyPr/>
          <a:lstStyle/>
          <a:p>
            <a:endParaRPr lang="sv-SE"/>
          </a:p>
        </p:txBody>
      </p:sp>
      <p:sp>
        <p:nvSpPr>
          <p:cNvPr id="6" name="Slide Number Placeholder 5"/>
          <p:cNvSpPr>
            <a:spLocks noGrp="1"/>
          </p:cNvSpPr>
          <p:nvPr>
            <p:ph type="sldNum" sz="quarter" idx="12"/>
          </p:nvPr>
        </p:nvSpPr>
        <p:spPr/>
        <p:txBody>
          <a:bodyPr/>
          <a:lstStyle/>
          <a:p>
            <a:fld id="{1F519216-654A-4054-9C96-1BFA172E3C65}" type="slidenum">
              <a:rPr lang="sv-SE" smtClean="0"/>
              <a:t>‹#›</a:t>
            </a:fld>
            <a:endParaRPr lang="sv-SE"/>
          </a:p>
        </p:txBody>
      </p:sp>
    </p:spTree>
    <p:extLst>
      <p:ext uri="{BB962C8B-B14F-4D97-AF65-F5344CB8AC3E}">
        <p14:creationId xmlns:p14="http://schemas.microsoft.com/office/powerpoint/2010/main" val="36601248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a:t>Klicka här för att ändra mall för rubrikformat</a:t>
            </a:r>
            <a:endParaRPr lang="en-US" dirty="0"/>
          </a:p>
        </p:txBody>
      </p:sp>
      <p:sp>
        <p:nvSpPr>
          <p:cNvPr id="3" name="Content Placeholder 2"/>
          <p:cNvSpPr>
            <a:spLocks noGrp="1"/>
          </p:cNvSpPr>
          <p:nvPr>
            <p:ph idx="1"/>
          </p:nvPr>
        </p:nvSpPr>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dirty="0"/>
          </a:p>
        </p:txBody>
      </p:sp>
      <p:sp>
        <p:nvSpPr>
          <p:cNvPr id="4" name="Date Placeholder 3"/>
          <p:cNvSpPr>
            <a:spLocks noGrp="1"/>
          </p:cNvSpPr>
          <p:nvPr>
            <p:ph type="dt" sz="half" idx="10"/>
          </p:nvPr>
        </p:nvSpPr>
        <p:spPr/>
        <p:txBody>
          <a:bodyPr/>
          <a:lstStyle/>
          <a:p>
            <a:fld id="{9C9F3727-EA0B-4019-908B-244AFA6F9308}" type="datetimeFigureOut">
              <a:rPr lang="sv-SE" smtClean="0"/>
              <a:t>2022-09-25</a:t>
            </a:fld>
            <a:endParaRPr lang="sv-SE"/>
          </a:p>
        </p:txBody>
      </p:sp>
      <p:sp>
        <p:nvSpPr>
          <p:cNvPr id="5" name="Footer Placeholder 4"/>
          <p:cNvSpPr>
            <a:spLocks noGrp="1"/>
          </p:cNvSpPr>
          <p:nvPr>
            <p:ph type="ftr" sz="quarter" idx="11"/>
          </p:nvPr>
        </p:nvSpPr>
        <p:spPr/>
        <p:txBody>
          <a:bodyPr/>
          <a:lstStyle/>
          <a:p>
            <a:endParaRPr lang="sv-SE"/>
          </a:p>
        </p:txBody>
      </p:sp>
      <p:sp>
        <p:nvSpPr>
          <p:cNvPr id="6" name="Slide Number Placeholder 5"/>
          <p:cNvSpPr>
            <a:spLocks noGrp="1"/>
          </p:cNvSpPr>
          <p:nvPr>
            <p:ph type="sldNum" sz="quarter" idx="12"/>
          </p:nvPr>
        </p:nvSpPr>
        <p:spPr/>
        <p:txBody>
          <a:bodyPr/>
          <a:lstStyle/>
          <a:p>
            <a:fld id="{1F519216-654A-4054-9C96-1BFA172E3C65}" type="slidenum">
              <a:rPr lang="sv-SE" smtClean="0"/>
              <a:t>‹#›</a:t>
            </a:fld>
            <a:endParaRPr lang="sv-SE"/>
          </a:p>
        </p:txBody>
      </p:sp>
    </p:spTree>
    <p:extLst>
      <p:ext uri="{BB962C8B-B14F-4D97-AF65-F5344CB8AC3E}">
        <p14:creationId xmlns:p14="http://schemas.microsoft.com/office/powerpoint/2010/main" val="15911095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2" name="Title 1"/>
          <p:cNvSpPr>
            <a:spLocks noGrp="1"/>
          </p:cNvSpPr>
          <p:nvPr>
            <p:ph type="title"/>
          </p:nvPr>
        </p:nvSpPr>
        <p:spPr>
          <a:xfrm>
            <a:off x="1201525" y="2469622"/>
            <a:ext cx="15188744" cy="4120620"/>
          </a:xfrm>
        </p:spPr>
        <p:txBody>
          <a:bodyPr anchor="b"/>
          <a:lstStyle>
            <a:lvl1pPr>
              <a:defRPr sz="8666"/>
            </a:lvl1pPr>
          </a:lstStyle>
          <a:p>
            <a:r>
              <a:rPr lang="sv-SE"/>
              <a:t>Klicka här för att ändra mall för rubrikformat</a:t>
            </a:r>
            <a:endParaRPr lang="en-US" dirty="0"/>
          </a:p>
        </p:txBody>
      </p:sp>
      <p:sp>
        <p:nvSpPr>
          <p:cNvPr id="3" name="Text Placeholder 2"/>
          <p:cNvSpPr>
            <a:spLocks noGrp="1"/>
          </p:cNvSpPr>
          <p:nvPr>
            <p:ph type="body" idx="1"/>
          </p:nvPr>
        </p:nvSpPr>
        <p:spPr>
          <a:xfrm>
            <a:off x="1201525" y="6629225"/>
            <a:ext cx="15188744" cy="2166937"/>
          </a:xfrm>
        </p:spPr>
        <p:txBody>
          <a:bodyPr/>
          <a:lstStyle>
            <a:lvl1pPr marL="0" indent="0">
              <a:buNone/>
              <a:defRPr sz="3467">
                <a:solidFill>
                  <a:schemeClr val="tx1">
                    <a:tint val="75000"/>
                  </a:schemeClr>
                </a:solidFill>
              </a:defRPr>
            </a:lvl1pPr>
            <a:lvl2pPr marL="660380" indent="0">
              <a:buNone/>
              <a:defRPr sz="2889">
                <a:solidFill>
                  <a:schemeClr val="tx1">
                    <a:tint val="75000"/>
                  </a:schemeClr>
                </a:solidFill>
              </a:defRPr>
            </a:lvl2pPr>
            <a:lvl3pPr marL="1320759" indent="0">
              <a:buNone/>
              <a:defRPr sz="2600">
                <a:solidFill>
                  <a:schemeClr val="tx1">
                    <a:tint val="75000"/>
                  </a:schemeClr>
                </a:solidFill>
              </a:defRPr>
            </a:lvl3pPr>
            <a:lvl4pPr marL="1981139" indent="0">
              <a:buNone/>
              <a:defRPr sz="2311">
                <a:solidFill>
                  <a:schemeClr val="tx1">
                    <a:tint val="75000"/>
                  </a:schemeClr>
                </a:solidFill>
              </a:defRPr>
            </a:lvl4pPr>
            <a:lvl5pPr marL="2641519" indent="0">
              <a:buNone/>
              <a:defRPr sz="2311">
                <a:solidFill>
                  <a:schemeClr val="tx1">
                    <a:tint val="75000"/>
                  </a:schemeClr>
                </a:solidFill>
              </a:defRPr>
            </a:lvl5pPr>
            <a:lvl6pPr marL="3301898" indent="0">
              <a:buNone/>
              <a:defRPr sz="2311">
                <a:solidFill>
                  <a:schemeClr val="tx1">
                    <a:tint val="75000"/>
                  </a:schemeClr>
                </a:solidFill>
              </a:defRPr>
            </a:lvl6pPr>
            <a:lvl7pPr marL="3962278" indent="0">
              <a:buNone/>
              <a:defRPr sz="2311">
                <a:solidFill>
                  <a:schemeClr val="tx1">
                    <a:tint val="75000"/>
                  </a:schemeClr>
                </a:solidFill>
              </a:defRPr>
            </a:lvl7pPr>
            <a:lvl8pPr marL="4622658" indent="0">
              <a:buNone/>
              <a:defRPr sz="2311">
                <a:solidFill>
                  <a:schemeClr val="tx1">
                    <a:tint val="75000"/>
                  </a:schemeClr>
                </a:solidFill>
              </a:defRPr>
            </a:lvl8pPr>
            <a:lvl9pPr marL="5283037" indent="0">
              <a:buNone/>
              <a:defRPr sz="2311">
                <a:solidFill>
                  <a:schemeClr val="tx1">
                    <a:tint val="75000"/>
                  </a:schemeClr>
                </a:solidFill>
              </a:defRPr>
            </a:lvl9pPr>
          </a:lstStyle>
          <a:p>
            <a:pPr lvl="0"/>
            <a:r>
              <a:rPr lang="sv-SE"/>
              <a:t>Klicka här för att ändra format på bakgrundstexten</a:t>
            </a:r>
          </a:p>
        </p:txBody>
      </p:sp>
      <p:sp>
        <p:nvSpPr>
          <p:cNvPr id="4" name="Date Placeholder 3"/>
          <p:cNvSpPr>
            <a:spLocks noGrp="1"/>
          </p:cNvSpPr>
          <p:nvPr>
            <p:ph type="dt" sz="half" idx="10"/>
          </p:nvPr>
        </p:nvSpPr>
        <p:spPr/>
        <p:txBody>
          <a:bodyPr/>
          <a:lstStyle/>
          <a:p>
            <a:fld id="{9C9F3727-EA0B-4019-908B-244AFA6F9308}" type="datetimeFigureOut">
              <a:rPr lang="sv-SE" smtClean="0"/>
              <a:t>2022-09-25</a:t>
            </a:fld>
            <a:endParaRPr lang="sv-SE"/>
          </a:p>
        </p:txBody>
      </p:sp>
      <p:sp>
        <p:nvSpPr>
          <p:cNvPr id="5" name="Footer Placeholder 4"/>
          <p:cNvSpPr>
            <a:spLocks noGrp="1"/>
          </p:cNvSpPr>
          <p:nvPr>
            <p:ph type="ftr" sz="quarter" idx="11"/>
          </p:nvPr>
        </p:nvSpPr>
        <p:spPr/>
        <p:txBody>
          <a:bodyPr/>
          <a:lstStyle/>
          <a:p>
            <a:endParaRPr lang="sv-SE"/>
          </a:p>
        </p:txBody>
      </p:sp>
      <p:sp>
        <p:nvSpPr>
          <p:cNvPr id="6" name="Slide Number Placeholder 5"/>
          <p:cNvSpPr>
            <a:spLocks noGrp="1"/>
          </p:cNvSpPr>
          <p:nvPr>
            <p:ph type="sldNum" sz="quarter" idx="12"/>
          </p:nvPr>
        </p:nvSpPr>
        <p:spPr/>
        <p:txBody>
          <a:bodyPr/>
          <a:lstStyle/>
          <a:p>
            <a:fld id="{1F519216-654A-4054-9C96-1BFA172E3C65}" type="slidenum">
              <a:rPr lang="sv-SE" smtClean="0"/>
              <a:t>‹#›</a:t>
            </a:fld>
            <a:endParaRPr lang="sv-SE"/>
          </a:p>
        </p:txBody>
      </p:sp>
    </p:spTree>
    <p:extLst>
      <p:ext uri="{BB962C8B-B14F-4D97-AF65-F5344CB8AC3E}">
        <p14:creationId xmlns:p14="http://schemas.microsoft.com/office/powerpoint/2010/main" val="18941200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vå dela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a:t>Klicka här för att ändra mall för rubrikformat</a:t>
            </a:r>
            <a:endParaRPr lang="en-US" dirty="0"/>
          </a:p>
        </p:txBody>
      </p:sp>
      <p:sp>
        <p:nvSpPr>
          <p:cNvPr id="3" name="Content Placeholder 2"/>
          <p:cNvSpPr>
            <a:spLocks noGrp="1"/>
          </p:cNvSpPr>
          <p:nvPr>
            <p:ph sz="half" idx="1"/>
          </p:nvPr>
        </p:nvSpPr>
        <p:spPr>
          <a:xfrm>
            <a:off x="1210697" y="2637014"/>
            <a:ext cx="7484309" cy="6285266"/>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dirty="0"/>
          </a:p>
        </p:txBody>
      </p:sp>
      <p:sp>
        <p:nvSpPr>
          <p:cNvPr id="4" name="Content Placeholder 3"/>
          <p:cNvSpPr>
            <a:spLocks noGrp="1"/>
          </p:cNvSpPr>
          <p:nvPr>
            <p:ph sz="half" idx="2"/>
          </p:nvPr>
        </p:nvSpPr>
        <p:spPr>
          <a:xfrm>
            <a:off x="8915132" y="2637014"/>
            <a:ext cx="7484309" cy="6285266"/>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dirty="0"/>
          </a:p>
        </p:txBody>
      </p:sp>
      <p:sp>
        <p:nvSpPr>
          <p:cNvPr id="5" name="Date Placeholder 4"/>
          <p:cNvSpPr>
            <a:spLocks noGrp="1"/>
          </p:cNvSpPr>
          <p:nvPr>
            <p:ph type="dt" sz="half" idx="10"/>
          </p:nvPr>
        </p:nvSpPr>
        <p:spPr/>
        <p:txBody>
          <a:bodyPr/>
          <a:lstStyle/>
          <a:p>
            <a:fld id="{9C9F3727-EA0B-4019-908B-244AFA6F9308}" type="datetimeFigureOut">
              <a:rPr lang="sv-SE" smtClean="0"/>
              <a:t>2022-09-25</a:t>
            </a:fld>
            <a:endParaRPr lang="sv-SE"/>
          </a:p>
        </p:txBody>
      </p:sp>
      <p:sp>
        <p:nvSpPr>
          <p:cNvPr id="6" name="Footer Placeholder 5"/>
          <p:cNvSpPr>
            <a:spLocks noGrp="1"/>
          </p:cNvSpPr>
          <p:nvPr>
            <p:ph type="ftr" sz="quarter" idx="11"/>
          </p:nvPr>
        </p:nvSpPr>
        <p:spPr/>
        <p:txBody>
          <a:bodyPr/>
          <a:lstStyle/>
          <a:p>
            <a:endParaRPr lang="sv-SE"/>
          </a:p>
        </p:txBody>
      </p:sp>
      <p:sp>
        <p:nvSpPr>
          <p:cNvPr id="7" name="Slide Number Placeholder 6"/>
          <p:cNvSpPr>
            <a:spLocks noGrp="1"/>
          </p:cNvSpPr>
          <p:nvPr>
            <p:ph type="sldNum" sz="quarter" idx="12"/>
          </p:nvPr>
        </p:nvSpPr>
        <p:spPr/>
        <p:txBody>
          <a:bodyPr/>
          <a:lstStyle/>
          <a:p>
            <a:fld id="{1F519216-654A-4054-9C96-1BFA172E3C65}" type="slidenum">
              <a:rPr lang="sv-SE" smtClean="0"/>
              <a:t>‹#›</a:t>
            </a:fld>
            <a:endParaRPr lang="sv-SE"/>
          </a:p>
        </p:txBody>
      </p:sp>
    </p:spTree>
    <p:extLst>
      <p:ext uri="{BB962C8B-B14F-4D97-AF65-F5344CB8AC3E}">
        <p14:creationId xmlns:p14="http://schemas.microsoft.com/office/powerpoint/2010/main" val="30148634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2" name="Title 1"/>
          <p:cNvSpPr>
            <a:spLocks noGrp="1"/>
          </p:cNvSpPr>
          <p:nvPr>
            <p:ph type="title"/>
          </p:nvPr>
        </p:nvSpPr>
        <p:spPr>
          <a:xfrm>
            <a:off x="1212991" y="527404"/>
            <a:ext cx="15188744" cy="1914702"/>
          </a:xfrm>
        </p:spPr>
        <p:txBody>
          <a:bodyPr/>
          <a:lstStyle/>
          <a:p>
            <a:r>
              <a:rPr lang="sv-SE"/>
              <a:t>Klicka här för att ändra mall för rubrikformat</a:t>
            </a:r>
            <a:endParaRPr lang="en-US" dirty="0"/>
          </a:p>
        </p:txBody>
      </p:sp>
      <p:sp>
        <p:nvSpPr>
          <p:cNvPr id="3" name="Text Placeholder 2"/>
          <p:cNvSpPr>
            <a:spLocks noGrp="1"/>
          </p:cNvSpPr>
          <p:nvPr>
            <p:ph type="body" idx="1"/>
          </p:nvPr>
        </p:nvSpPr>
        <p:spPr>
          <a:xfrm>
            <a:off x="1212991" y="2428347"/>
            <a:ext cx="7449913" cy="1190095"/>
          </a:xfrm>
        </p:spPr>
        <p:txBody>
          <a:bodyPr anchor="b"/>
          <a:lstStyle>
            <a:lvl1pPr marL="0" indent="0">
              <a:buNone/>
              <a:defRPr sz="3467" b="1"/>
            </a:lvl1pPr>
            <a:lvl2pPr marL="660380" indent="0">
              <a:buNone/>
              <a:defRPr sz="2889" b="1"/>
            </a:lvl2pPr>
            <a:lvl3pPr marL="1320759" indent="0">
              <a:buNone/>
              <a:defRPr sz="2600" b="1"/>
            </a:lvl3pPr>
            <a:lvl4pPr marL="1981139" indent="0">
              <a:buNone/>
              <a:defRPr sz="2311" b="1"/>
            </a:lvl4pPr>
            <a:lvl5pPr marL="2641519" indent="0">
              <a:buNone/>
              <a:defRPr sz="2311" b="1"/>
            </a:lvl5pPr>
            <a:lvl6pPr marL="3301898" indent="0">
              <a:buNone/>
              <a:defRPr sz="2311" b="1"/>
            </a:lvl6pPr>
            <a:lvl7pPr marL="3962278" indent="0">
              <a:buNone/>
              <a:defRPr sz="2311" b="1"/>
            </a:lvl7pPr>
            <a:lvl8pPr marL="4622658" indent="0">
              <a:buNone/>
              <a:defRPr sz="2311" b="1"/>
            </a:lvl8pPr>
            <a:lvl9pPr marL="5283037" indent="0">
              <a:buNone/>
              <a:defRPr sz="2311" b="1"/>
            </a:lvl9pPr>
          </a:lstStyle>
          <a:p>
            <a:pPr lvl="0"/>
            <a:r>
              <a:rPr lang="sv-SE"/>
              <a:t>Klicka här för att ändra format på bakgrundstexten</a:t>
            </a:r>
          </a:p>
        </p:txBody>
      </p:sp>
      <p:sp>
        <p:nvSpPr>
          <p:cNvPr id="4" name="Content Placeholder 3"/>
          <p:cNvSpPr>
            <a:spLocks noGrp="1"/>
          </p:cNvSpPr>
          <p:nvPr>
            <p:ph sz="half" idx="2"/>
          </p:nvPr>
        </p:nvSpPr>
        <p:spPr>
          <a:xfrm>
            <a:off x="1212991" y="3618442"/>
            <a:ext cx="7449913" cy="5322183"/>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dirty="0"/>
          </a:p>
        </p:txBody>
      </p:sp>
      <p:sp>
        <p:nvSpPr>
          <p:cNvPr id="5" name="Text Placeholder 4"/>
          <p:cNvSpPr>
            <a:spLocks noGrp="1"/>
          </p:cNvSpPr>
          <p:nvPr>
            <p:ph type="body" sz="quarter" idx="3"/>
          </p:nvPr>
        </p:nvSpPr>
        <p:spPr>
          <a:xfrm>
            <a:off x="8915133" y="2428347"/>
            <a:ext cx="7486602" cy="1190095"/>
          </a:xfrm>
        </p:spPr>
        <p:txBody>
          <a:bodyPr anchor="b"/>
          <a:lstStyle>
            <a:lvl1pPr marL="0" indent="0">
              <a:buNone/>
              <a:defRPr sz="3467" b="1"/>
            </a:lvl1pPr>
            <a:lvl2pPr marL="660380" indent="0">
              <a:buNone/>
              <a:defRPr sz="2889" b="1"/>
            </a:lvl2pPr>
            <a:lvl3pPr marL="1320759" indent="0">
              <a:buNone/>
              <a:defRPr sz="2600" b="1"/>
            </a:lvl3pPr>
            <a:lvl4pPr marL="1981139" indent="0">
              <a:buNone/>
              <a:defRPr sz="2311" b="1"/>
            </a:lvl4pPr>
            <a:lvl5pPr marL="2641519" indent="0">
              <a:buNone/>
              <a:defRPr sz="2311" b="1"/>
            </a:lvl5pPr>
            <a:lvl6pPr marL="3301898" indent="0">
              <a:buNone/>
              <a:defRPr sz="2311" b="1"/>
            </a:lvl6pPr>
            <a:lvl7pPr marL="3962278" indent="0">
              <a:buNone/>
              <a:defRPr sz="2311" b="1"/>
            </a:lvl7pPr>
            <a:lvl8pPr marL="4622658" indent="0">
              <a:buNone/>
              <a:defRPr sz="2311" b="1"/>
            </a:lvl8pPr>
            <a:lvl9pPr marL="5283037" indent="0">
              <a:buNone/>
              <a:defRPr sz="2311" b="1"/>
            </a:lvl9pPr>
          </a:lstStyle>
          <a:p>
            <a:pPr lvl="0"/>
            <a:r>
              <a:rPr lang="sv-SE"/>
              <a:t>Klicka här för att ändra format på bakgrundstexten</a:t>
            </a:r>
          </a:p>
        </p:txBody>
      </p:sp>
      <p:sp>
        <p:nvSpPr>
          <p:cNvPr id="6" name="Content Placeholder 5"/>
          <p:cNvSpPr>
            <a:spLocks noGrp="1"/>
          </p:cNvSpPr>
          <p:nvPr>
            <p:ph sz="quarter" idx="4"/>
          </p:nvPr>
        </p:nvSpPr>
        <p:spPr>
          <a:xfrm>
            <a:off x="8915133" y="3618442"/>
            <a:ext cx="7486602" cy="5322183"/>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dirty="0"/>
          </a:p>
        </p:txBody>
      </p:sp>
      <p:sp>
        <p:nvSpPr>
          <p:cNvPr id="7" name="Date Placeholder 6"/>
          <p:cNvSpPr>
            <a:spLocks noGrp="1"/>
          </p:cNvSpPr>
          <p:nvPr>
            <p:ph type="dt" sz="half" idx="10"/>
          </p:nvPr>
        </p:nvSpPr>
        <p:spPr/>
        <p:txBody>
          <a:bodyPr/>
          <a:lstStyle/>
          <a:p>
            <a:fld id="{9C9F3727-EA0B-4019-908B-244AFA6F9308}" type="datetimeFigureOut">
              <a:rPr lang="sv-SE" smtClean="0"/>
              <a:t>2022-09-25</a:t>
            </a:fld>
            <a:endParaRPr lang="sv-SE"/>
          </a:p>
        </p:txBody>
      </p:sp>
      <p:sp>
        <p:nvSpPr>
          <p:cNvPr id="8" name="Footer Placeholder 7"/>
          <p:cNvSpPr>
            <a:spLocks noGrp="1"/>
          </p:cNvSpPr>
          <p:nvPr>
            <p:ph type="ftr" sz="quarter" idx="11"/>
          </p:nvPr>
        </p:nvSpPr>
        <p:spPr/>
        <p:txBody>
          <a:bodyPr/>
          <a:lstStyle/>
          <a:p>
            <a:endParaRPr lang="sv-SE"/>
          </a:p>
        </p:txBody>
      </p:sp>
      <p:sp>
        <p:nvSpPr>
          <p:cNvPr id="9" name="Slide Number Placeholder 8"/>
          <p:cNvSpPr>
            <a:spLocks noGrp="1"/>
          </p:cNvSpPr>
          <p:nvPr>
            <p:ph type="sldNum" sz="quarter" idx="12"/>
          </p:nvPr>
        </p:nvSpPr>
        <p:spPr/>
        <p:txBody>
          <a:bodyPr/>
          <a:lstStyle/>
          <a:p>
            <a:fld id="{1F519216-654A-4054-9C96-1BFA172E3C65}" type="slidenum">
              <a:rPr lang="sv-SE" smtClean="0"/>
              <a:t>‹#›</a:t>
            </a:fld>
            <a:endParaRPr lang="sv-SE"/>
          </a:p>
        </p:txBody>
      </p:sp>
    </p:spTree>
    <p:extLst>
      <p:ext uri="{BB962C8B-B14F-4D97-AF65-F5344CB8AC3E}">
        <p14:creationId xmlns:p14="http://schemas.microsoft.com/office/powerpoint/2010/main" val="25538839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a:t>Klicka här för att ändra mall för rubrikformat</a:t>
            </a:r>
            <a:endParaRPr lang="en-US" dirty="0"/>
          </a:p>
        </p:txBody>
      </p:sp>
      <p:sp>
        <p:nvSpPr>
          <p:cNvPr id="3" name="Date Placeholder 2"/>
          <p:cNvSpPr>
            <a:spLocks noGrp="1"/>
          </p:cNvSpPr>
          <p:nvPr>
            <p:ph type="dt" sz="half" idx="10"/>
          </p:nvPr>
        </p:nvSpPr>
        <p:spPr/>
        <p:txBody>
          <a:bodyPr/>
          <a:lstStyle/>
          <a:p>
            <a:fld id="{9C9F3727-EA0B-4019-908B-244AFA6F9308}" type="datetimeFigureOut">
              <a:rPr lang="sv-SE" smtClean="0"/>
              <a:t>2022-09-25</a:t>
            </a:fld>
            <a:endParaRPr lang="sv-SE"/>
          </a:p>
        </p:txBody>
      </p:sp>
      <p:sp>
        <p:nvSpPr>
          <p:cNvPr id="4" name="Footer Placeholder 3"/>
          <p:cNvSpPr>
            <a:spLocks noGrp="1"/>
          </p:cNvSpPr>
          <p:nvPr>
            <p:ph type="ftr" sz="quarter" idx="11"/>
          </p:nvPr>
        </p:nvSpPr>
        <p:spPr/>
        <p:txBody>
          <a:bodyPr/>
          <a:lstStyle/>
          <a:p>
            <a:endParaRPr lang="sv-SE"/>
          </a:p>
        </p:txBody>
      </p:sp>
      <p:sp>
        <p:nvSpPr>
          <p:cNvPr id="5" name="Slide Number Placeholder 4"/>
          <p:cNvSpPr>
            <a:spLocks noGrp="1"/>
          </p:cNvSpPr>
          <p:nvPr>
            <p:ph type="sldNum" sz="quarter" idx="12"/>
          </p:nvPr>
        </p:nvSpPr>
        <p:spPr/>
        <p:txBody>
          <a:bodyPr/>
          <a:lstStyle/>
          <a:p>
            <a:fld id="{1F519216-654A-4054-9C96-1BFA172E3C65}" type="slidenum">
              <a:rPr lang="sv-SE" smtClean="0"/>
              <a:t>‹#›</a:t>
            </a:fld>
            <a:endParaRPr lang="sv-SE"/>
          </a:p>
        </p:txBody>
      </p:sp>
    </p:spTree>
    <p:extLst>
      <p:ext uri="{BB962C8B-B14F-4D97-AF65-F5344CB8AC3E}">
        <p14:creationId xmlns:p14="http://schemas.microsoft.com/office/powerpoint/2010/main" val="23390042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C9F3727-EA0B-4019-908B-244AFA6F9308}" type="datetimeFigureOut">
              <a:rPr lang="sv-SE" smtClean="0"/>
              <a:t>2022-09-25</a:t>
            </a:fld>
            <a:endParaRPr lang="sv-SE"/>
          </a:p>
        </p:txBody>
      </p:sp>
      <p:sp>
        <p:nvSpPr>
          <p:cNvPr id="3" name="Footer Placeholder 2"/>
          <p:cNvSpPr>
            <a:spLocks noGrp="1"/>
          </p:cNvSpPr>
          <p:nvPr>
            <p:ph type="ftr" sz="quarter" idx="11"/>
          </p:nvPr>
        </p:nvSpPr>
        <p:spPr/>
        <p:txBody>
          <a:bodyPr/>
          <a:lstStyle/>
          <a:p>
            <a:endParaRPr lang="sv-SE"/>
          </a:p>
        </p:txBody>
      </p:sp>
      <p:sp>
        <p:nvSpPr>
          <p:cNvPr id="4" name="Slide Number Placeholder 3"/>
          <p:cNvSpPr>
            <a:spLocks noGrp="1"/>
          </p:cNvSpPr>
          <p:nvPr>
            <p:ph type="sldNum" sz="quarter" idx="12"/>
          </p:nvPr>
        </p:nvSpPr>
        <p:spPr/>
        <p:txBody>
          <a:bodyPr/>
          <a:lstStyle/>
          <a:p>
            <a:fld id="{1F519216-654A-4054-9C96-1BFA172E3C65}" type="slidenum">
              <a:rPr lang="sv-SE" smtClean="0"/>
              <a:t>‹#›</a:t>
            </a:fld>
            <a:endParaRPr lang="sv-SE"/>
          </a:p>
        </p:txBody>
      </p:sp>
    </p:spTree>
    <p:extLst>
      <p:ext uri="{BB962C8B-B14F-4D97-AF65-F5344CB8AC3E}">
        <p14:creationId xmlns:p14="http://schemas.microsoft.com/office/powerpoint/2010/main" val="28333056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ext med bildtext">
    <p:spTree>
      <p:nvGrpSpPr>
        <p:cNvPr id="1" name=""/>
        <p:cNvGrpSpPr/>
        <p:nvPr/>
      </p:nvGrpSpPr>
      <p:grpSpPr>
        <a:xfrm>
          <a:off x="0" y="0"/>
          <a:ext cx="0" cy="0"/>
          <a:chOff x="0" y="0"/>
          <a:chExt cx="0" cy="0"/>
        </a:xfrm>
      </p:grpSpPr>
      <p:sp>
        <p:nvSpPr>
          <p:cNvPr id="2" name="Title 1"/>
          <p:cNvSpPr>
            <a:spLocks noGrp="1"/>
          </p:cNvSpPr>
          <p:nvPr>
            <p:ph type="title"/>
          </p:nvPr>
        </p:nvSpPr>
        <p:spPr>
          <a:xfrm>
            <a:off x="1212992" y="660400"/>
            <a:ext cx="5679727" cy="2311400"/>
          </a:xfrm>
        </p:spPr>
        <p:txBody>
          <a:bodyPr anchor="b"/>
          <a:lstStyle>
            <a:lvl1pPr>
              <a:defRPr sz="4622"/>
            </a:lvl1pPr>
          </a:lstStyle>
          <a:p>
            <a:r>
              <a:rPr lang="sv-SE"/>
              <a:t>Klicka här för att ändra mall för rubrikformat</a:t>
            </a:r>
            <a:endParaRPr lang="en-US" dirty="0"/>
          </a:p>
        </p:txBody>
      </p:sp>
      <p:sp>
        <p:nvSpPr>
          <p:cNvPr id="3" name="Content Placeholder 2"/>
          <p:cNvSpPr>
            <a:spLocks noGrp="1"/>
          </p:cNvSpPr>
          <p:nvPr>
            <p:ph idx="1"/>
          </p:nvPr>
        </p:nvSpPr>
        <p:spPr>
          <a:xfrm>
            <a:off x="7486603" y="1426281"/>
            <a:ext cx="8915132" cy="7039681"/>
          </a:xfrm>
        </p:spPr>
        <p:txBody>
          <a:bodyPr/>
          <a:lstStyle>
            <a:lvl1pPr>
              <a:defRPr sz="4622"/>
            </a:lvl1pPr>
            <a:lvl2pPr>
              <a:defRPr sz="4044"/>
            </a:lvl2pPr>
            <a:lvl3pPr>
              <a:defRPr sz="3467"/>
            </a:lvl3pPr>
            <a:lvl4pPr>
              <a:defRPr sz="2889"/>
            </a:lvl4pPr>
            <a:lvl5pPr>
              <a:defRPr sz="2889"/>
            </a:lvl5pPr>
            <a:lvl6pPr>
              <a:defRPr sz="2889"/>
            </a:lvl6pPr>
            <a:lvl7pPr>
              <a:defRPr sz="2889"/>
            </a:lvl7pPr>
            <a:lvl8pPr>
              <a:defRPr sz="2889"/>
            </a:lvl8pPr>
            <a:lvl9pPr>
              <a:defRPr sz="2889"/>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dirty="0"/>
          </a:p>
        </p:txBody>
      </p:sp>
      <p:sp>
        <p:nvSpPr>
          <p:cNvPr id="4" name="Text Placeholder 3"/>
          <p:cNvSpPr>
            <a:spLocks noGrp="1"/>
          </p:cNvSpPr>
          <p:nvPr>
            <p:ph type="body" sz="half" idx="2"/>
          </p:nvPr>
        </p:nvSpPr>
        <p:spPr>
          <a:xfrm>
            <a:off x="1212992" y="2971800"/>
            <a:ext cx="5679727" cy="5505627"/>
          </a:xfrm>
        </p:spPr>
        <p:txBody>
          <a:bodyPr/>
          <a:lstStyle>
            <a:lvl1pPr marL="0" indent="0">
              <a:buNone/>
              <a:defRPr sz="2311"/>
            </a:lvl1pPr>
            <a:lvl2pPr marL="660380" indent="0">
              <a:buNone/>
              <a:defRPr sz="2022"/>
            </a:lvl2pPr>
            <a:lvl3pPr marL="1320759" indent="0">
              <a:buNone/>
              <a:defRPr sz="1733"/>
            </a:lvl3pPr>
            <a:lvl4pPr marL="1981139" indent="0">
              <a:buNone/>
              <a:defRPr sz="1444"/>
            </a:lvl4pPr>
            <a:lvl5pPr marL="2641519" indent="0">
              <a:buNone/>
              <a:defRPr sz="1444"/>
            </a:lvl5pPr>
            <a:lvl6pPr marL="3301898" indent="0">
              <a:buNone/>
              <a:defRPr sz="1444"/>
            </a:lvl6pPr>
            <a:lvl7pPr marL="3962278" indent="0">
              <a:buNone/>
              <a:defRPr sz="1444"/>
            </a:lvl7pPr>
            <a:lvl8pPr marL="4622658" indent="0">
              <a:buNone/>
              <a:defRPr sz="1444"/>
            </a:lvl8pPr>
            <a:lvl9pPr marL="5283037" indent="0">
              <a:buNone/>
              <a:defRPr sz="1444"/>
            </a:lvl9pPr>
          </a:lstStyle>
          <a:p>
            <a:pPr lvl="0"/>
            <a:r>
              <a:rPr lang="sv-SE"/>
              <a:t>Klicka här för att ändra format på bakgrundstexten</a:t>
            </a:r>
          </a:p>
        </p:txBody>
      </p:sp>
      <p:sp>
        <p:nvSpPr>
          <p:cNvPr id="5" name="Date Placeholder 4"/>
          <p:cNvSpPr>
            <a:spLocks noGrp="1"/>
          </p:cNvSpPr>
          <p:nvPr>
            <p:ph type="dt" sz="half" idx="10"/>
          </p:nvPr>
        </p:nvSpPr>
        <p:spPr/>
        <p:txBody>
          <a:bodyPr/>
          <a:lstStyle/>
          <a:p>
            <a:fld id="{9C9F3727-EA0B-4019-908B-244AFA6F9308}" type="datetimeFigureOut">
              <a:rPr lang="sv-SE" smtClean="0"/>
              <a:t>2022-09-25</a:t>
            </a:fld>
            <a:endParaRPr lang="sv-SE"/>
          </a:p>
        </p:txBody>
      </p:sp>
      <p:sp>
        <p:nvSpPr>
          <p:cNvPr id="6" name="Footer Placeholder 5"/>
          <p:cNvSpPr>
            <a:spLocks noGrp="1"/>
          </p:cNvSpPr>
          <p:nvPr>
            <p:ph type="ftr" sz="quarter" idx="11"/>
          </p:nvPr>
        </p:nvSpPr>
        <p:spPr/>
        <p:txBody>
          <a:bodyPr/>
          <a:lstStyle/>
          <a:p>
            <a:endParaRPr lang="sv-SE"/>
          </a:p>
        </p:txBody>
      </p:sp>
      <p:sp>
        <p:nvSpPr>
          <p:cNvPr id="7" name="Slide Number Placeholder 6"/>
          <p:cNvSpPr>
            <a:spLocks noGrp="1"/>
          </p:cNvSpPr>
          <p:nvPr>
            <p:ph type="sldNum" sz="quarter" idx="12"/>
          </p:nvPr>
        </p:nvSpPr>
        <p:spPr/>
        <p:txBody>
          <a:bodyPr/>
          <a:lstStyle/>
          <a:p>
            <a:fld id="{1F519216-654A-4054-9C96-1BFA172E3C65}" type="slidenum">
              <a:rPr lang="sv-SE" smtClean="0"/>
              <a:t>‹#›</a:t>
            </a:fld>
            <a:endParaRPr lang="sv-SE"/>
          </a:p>
        </p:txBody>
      </p:sp>
    </p:spTree>
    <p:extLst>
      <p:ext uri="{BB962C8B-B14F-4D97-AF65-F5344CB8AC3E}">
        <p14:creationId xmlns:p14="http://schemas.microsoft.com/office/powerpoint/2010/main" val="34490491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ed bildtext">
    <p:spTree>
      <p:nvGrpSpPr>
        <p:cNvPr id="1" name=""/>
        <p:cNvGrpSpPr/>
        <p:nvPr/>
      </p:nvGrpSpPr>
      <p:grpSpPr>
        <a:xfrm>
          <a:off x="0" y="0"/>
          <a:ext cx="0" cy="0"/>
          <a:chOff x="0" y="0"/>
          <a:chExt cx="0" cy="0"/>
        </a:xfrm>
      </p:grpSpPr>
      <p:sp>
        <p:nvSpPr>
          <p:cNvPr id="2" name="Title 1"/>
          <p:cNvSpPr>
            <a:spLocks noGrp="1"/>
          </p:cNvSpPr>
          <p:nvPr>
            <p:ph type="title"/>
          </p:nvPr>
        </p:nvSpPr>
        <p:spPr>
          <a:xfrm>
            <a:off x="1212992" y="660400"/>
            <a:ext cx="5679727" cy="2311400"/>
          </a:xfrm>
        </p:spPr>
        <p:txBody>
          <a:bodyPr anchor="b"/>
          <a:lstStyle>
            <a:lvl1pPr>
              <a:defRPr sz="4622"/>
            </a:lvl1pPr>
          </a:lstStyle>
          <a:p>
            <a:r>
              <a:rPr lang="sv-SE"/>
              <a:t>Klicka här för att ändra mall för rubrikformat</a:t>
            </a:r>
            <a:endParaRPr lang="en-US" dirty="0"/>
          </a:p>
        </p:txBody>
      </p:sp>
      <p:sp>
        <p:nvSpPr>
          <p:cNvPr id="3" name="Picture Placeholder 2"/>
          <p:cNvSpPr>
            <a:spLocks noGrp="1" noChangeAspect="1"/>
          </p:cNvSpPr>
          <p:nvPr>
            <p:ph type="pic" idx="1"/>
          </p:nvPr>
        </p:nvSpPr>
        <p:spPr>
          <a:xfrm>
            <a:off x="7486603" y="1426281"/>
            <a:ext cx="8915132" cy="7039681"/>
          </a:xfrm>
        </p:spPr>
        <p:txBody>
          <a:bodyPr anchor="t"/>
          <a:lstStyle>
            <a:lvl1pPr marL="0" indent="0">
              <a:buNone/>
              <a:defRPr sz="4622"/>
            </a:lvl1pPr>
            <a:lvl2pPr marL="660380" indent="0">
              <a:buNone/>
              <a:defRPr sz="4044"/>
            </a:lvl2pPr>
            <a:lvl3pPr marL="1320759" indent="0">
              <a:buNone/>
              <a:defRPr sz="3467"/>
            </a:lvl3pPr>
            <a:lvl4pPr marL="1981139" indent="0">
              <a:buNone/>
              <a:defRPr sz="2889"/>
            </a:lvl4pPr>
            <a:lvl5pPr marL="2641519" indent="0">
              <a:buNone/>
              <a:defRPr sz="2889"/>
            </a:lvl5pPr>
            <a:lvl6pPr marL="3301898" indent="0">
              <a:buNone/>
              <a:defRPr sz="2889"/>
            </a:lvl6pPr>
            <a:lvl7pPr marL="3962278" indent="0">
              <a:buNone/>
              <a:defRPr sz="2889"/>
            </a:lvl7pPr>
            <a:lvl8pPr marL="4622658" indent="0">
              <a:buNone/>
              <a:defRPr sz="2889"/>
            </a:lvl8pPr>
            <a:lvl9pPr marL="5283037" indent="0">
              <a:buNone/>
              <a:defRPr sz="2889"/>
            </a:lvl9pPr>
          </a:lstStyle>
          <a:p>
            <a:r>
              <a:rPr lang="sv-SE"/>
              <a:t>Klicka på ikonen för att lägga till en bild</a:t>
            </a:r>
            <a:endParaRPr lang="en-US" dirty="0"/>
          </a:p>
        </p:txBody>
      </p:sp>
      <p:sp>
        <p:nvSpPr>
          <p:cNvPr id="4" name="Text Placeholder 3"/>
          <p:cNvSpPr>
            <a:spLocks noGrp="1"/>
          </p:cNvSpPr>
          <p:nvPr>
            <p:ph type="body" sz="half" idx="2"/>
          </p:nvPr>
        </p:nvSpPr>
        <p:spPr>
          <a:xfrm>
            <a:off x="1212992" y="2971800"/>
            <a:ext cx="5679727" cy="5505627"/>
          </a:xfrm>
        </p:spPr>
        <p:txBody>
          <a:bodyPr/>
          <a:lstStyle>
            <a:lvl1pPr marL="0" indent="0">
              <a:buNone/>
              <a:defRPr sz="2311"/>
            </a:lvl1pPr>
            <a:lvl2pPr marL="660380" indent="0">
              <a:buNone/>
              <a:defRPr sz="2022"/>
            </a:lvl2pPr>
            <a:lvl3pPr marL="1320759" indent="0">
              <a:buNone/>
              <a:defRPr sz="1733"/>
            </a:lvl3pPr>
            <a:lvl4pPr marL="1981139" indent="0">
              <a:buNone/>
              <a:defRPr sz="1444"/>
            </a:lvl4pPr>
            <a:lvl5pPr marL="2641519" indent="0">
              <a:buNone/>
              <a:defRPr sz="1444"/>
            </a:lvl5pPr>
            <a:lvl6pPr marL="3301898" indent="0">
              <a:buNone/>
              <a:defRPr sz="1444"/>
            </a:lvl6pPr>
            <a:lvl7pPr marL="3962278" indent="0">
              <a:buNone/>
              <a:defRPr sz="1444"/>
            </a:lvl7pPr>
            <a:lvl8pPr marL="4622658" indent="0">
              <a:buNone/>
              <a:defRPr sz="1444"/>
            </a:lvl8pPr>
            <a:lvl9pPr marL="5283037" indent="0">
              <a:buNone/>
              <a:defRPr sz="1444"/>
            </a:lvl9pPr>
          </a:lstStyle>
          <a:p>
            <a:pPr lvl="0"/>
            <a:r>
              <a:rPr lang="sv-SE"/>
              <a:t>Klicka här för att ändra format på bakgrundstexten</a:t>
            </a:r>
          </a:p>
        </p:txBody>
      </p:sp>
      <p:sp>
        <p:nvSpPr>
          <p:cNvPr id="5" name="Date Placeholder 4"/>
          <p:cNvSpPr>
            <a:spLocks noGrp="1"/>
          </p:cNvSpPr>
          <p:nvPr>
            <p:ph type="dt" sz="half" idx="10"/>
          </p:nvPr>
        </p:nvSpPr>
        <p:spPr/>
        <p:txBody>
          <a:bodyPr/>
          <a:lstStyle/>
          <a:p>
            <a:fld id="{9C9F3727-EA0B-4019-908B-244AFA6F9308}" type="datetimeFigureOut">
              <a:rPr lang="sv-SE" smtClean="0"/>
              <a:t>2022-09-25</a:t>
            </a:fld>
            <a:endParaRPr lang="sv-SE"/>
          </a:p>
        </p:txBody>
      </p:sp>
      <p:sp>
        <p:nvSpPr>
          <p:cNvPr id="6" name="Footer Placeholder 5"/>
          <p:cNvSpPr>
            <a:spLocks noGrp="1"/>
          </p:cNvSpPr>
          <p:nvPr>
            <p:ph type="ftr" sz="quarter" idx="11"/>
          </p:nvPr>
        </p:nvSpPr>
        <p:spPr/>
        <p:txBody>
          <a:bodyPr/>
          <a:lstStyle/>
          <a:p>
            <a:endParaRPr lang="sv-SE"/>
          </a:p>
        </p:txBody>
      </p:sp>
      <p:sp>
        <p:nvSpPr>
          <p:cNvPr id="7" name="Slide Number Placeholder 6"/>
          <p:cNvSpPr>
            <a:spLocks noGrp="1"/>
          </p:cNvSpPr>
          <p:nvPr>
            <p:ph type="sldNum" sz="quarter" idx="12"/>
          </p:nvPr>
        </p:nvSpPr>
        <p:spPr/>
        <p:txBody>
          <a:bodyPr/>
          <a:lstStyle/>
          <a:p>
            <a:fld id="{1F519216-654A-4054-9C96-1BFA172E3C65}" type="slidenum">
              <a:rPr lang="sv-SE" smtClean="0"/>
              <a:t>‹#›</a:t>
            </a:fld>
            <a:endParaRPr lang="sv-SE"/>
          </a:p>
        </p:txBody>
      </p:sp>
    </p:spTree>
    <p:extLst>
      <p:ext uri="{BB962C8B-B14F-4D97-AF65-F5344CB8AC3E}">
        <p14:creationId xmlns:p14="http://schemas.microsoft.com/office/powerpoint/2010/main" val="16532183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Rubrik och lodrät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a:t>Klicka här för att ändra mall för rubrikformat</a:t>
            </a:r>
            <a:endParaRPr lang="en-US" dirty="0"/>
          </a:p>
        </p:txBody>
      </p:sp>
      <p:sp>
        <p:nvSpPr>
          <p:cNvPr id="3" name="Vertical Text Placeholder 2"/>
          <p:cNvSpPr>
            <a:spLocks noGrp="1"/>
          </p:cNvSpPr>
          <p:nvPr>
            <p:ph type="body" orient="vert" idx="1"/>
          </p:nvPr>
        </p:nvSpPr>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dirty="0"/>
          </a:p>
        </p:txBody>
      </p:sp>
      <p:sp>
        <p:nvSpPr>
          <p:cNvPr id="4" name="Date Placeholder 3"/>
          <p:cNvSpPr>
            <a:spLocks noGrp="1"/>
          </p:cNvSpPr>
          <p:nvPr>
            <p:ph type="dt" sz="half" idx="10"/>
          </p:nvPr>
        </p:nvSpPr>
        <p:spPr/>
        <p:txBody>
          <a:bodyPr/>
          <a:lstStyle/>
          <a:p>
            <a:fld id="{9C9F3727-EA0B-4019-908B-244AFA6F9308}" type="datetimeFigureOut">
              <a:rPr lang="sv-SE" smtClean="0"/>
              <a:t>2022-09-25</a:t>
            </a:fld>
            <a:endParaRPr lang="sv-SE"/>
          </a:p>
        </p:txBody>
      </p:sp>
      <p:sp>
        <p:nvSpPr>
          <p:cNvPr id="5" name="Footer Placeholder 4"/>
          <p:cNvSpPr>
            <a:spLocks noGrp="1"/>
          </p:cNvSpPr>
          <p:nvPr>
            <p:ph type="ftr" sz="quarter" idx="11"/>
          </p:nvPr>
        </p:nvSpPr>
        <p:spPr/>
        <p:txBody>
          <a:bodyPr/>
          <a:lstStyle/>
          <a:p>
            <a:endParaRPr lang="sv-SE"/>
          </a:p>
        </p:txBody>
      </p:sp>
      <p:sp>
        <p:nvSpPr>
          <p:cNvPr id="6" name="Slide Number Placeholder 5"/>
          <p:cNvSpPr>
            <a:spLocks noGrp="1"/>
          </p:cNvSpPr>
          <p:nvPr>
            <p:ph type="sldNum" sz="quarter" idx="12"/>
          </p:nvPr>
        </p:nvSpPr>
        <p:spPr/>
        <p:txBody>
          <a:bodyPr/>
          <a:lstStyle/>
          <a:p>
            <a:fld id="{1F519216-654A-4054-9C96-1BFA172E3C65}" type="slidenum">
              <a:rPr lang="sv-SE" smtClean="0"/>
              <a:t>‹#›</a:t>
            </a:fld>
            <a:endParaRPr lang="sv-SE"/>
          </a:p>
        </p:txBody>
      </p:sp>
    </p:spTree>
    <p:extLst>
      <p:ext uri="{BB962C8B-B14F-4D97-AF65-F5344CB8AC3E}">
        <p14:creationId xmlns:p14="http://schemas.microsoft.com/office/powerpoint/2010/main" val="2399930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ät rubrik och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2602255" y="527403"/>
            <a:ext cx="3797186" cy="8394877"/>
          </a:xfrm>
        </p:spPr>
        <p:txBody>
          <a:bodyPr vert="eaVert"/>
          <a:lstStyle/>
          <a:p>
            <a:r>
              <a:rPr lang="sv-SE"/>
              <a:t>Klicka här för att ändra mall för rubrikformat</a:t>
            </a:r>
            <a:endParaRPr lang="en-US" dirty="0"/>
          </a:p>
        </p:txBody>
      </p:sp>
      <p:sp>
        <p:nvSpPr>
          <p:cNvPr id="3" name="Vertical Text Placeholder 2"/>
          <p:cNvSpPr>
            <a:spLocks noGrp="1"/>
          </p:cNvSpPr>
          <p:nvPr>
            <p:ph type="body" orient="vert" idx="1"/>
          </p:nvPr>
        </p:nvSpPr>
        <p:spPr>
          <a:xfrm>
            <a:off x="1210697" y="527403"/>
            <a:ext cx="11171431" cy="8394877"/>
          </a:xfrm>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dirty="0"/>
          </a:p>
        </p:txBody>
      </p:sp>
      <p:sp>
        <p:nvSpPr>
          <p:cNvPr id="4" name="Date Placeholder 3"/>
          <p:cNvSpPr>
            <a:spLocks noGrp="1"/>
          </p:cNvSpPr>
          <p:nvPr>
            <p:ph type="dt" sz="half" idx="10"/>
          </p:nvPr>
        </p:nvSpPr>
        <p:spPr/>
        <p:txBody>
          <a:bodyPr/>
          <a:lstStyle/>
          <a:p>
            <a:fld id="{9C9F3727-EA0B-4019-908B-244AFA6F9308}" type="datetimeFigureOut">
              <a:rPr lang="sv-SE" smtClean="0"/>
              <a:t>2022-09-25</a:t>
            </a:fld>
            <a:endParaRPr lang="sv-SE"/>
          </a:p>
        </p:txBody>
      </p:sp>
      <p:sp>
        <p:nvSpPr>
          <p:cNvPr id="5" name="Footer Placeholder 4"/>
          <p:cNvSpPr>
            <a:spLocks noGrp="1"/>
          </p:cNvSpPr>
          <p:nvPr>
            <p:ph type="ftr" sz="quarter" idx="11"/>
          </p:nvPr>
        </p:nvSpPr>
        <p:spPr/>
        <p:txBody>
          <a:bodyPr/>
          <a:lstStyle/>
          <a:p>
            <a:endParaRPr lang="sv-SE"/>
          </a:p>
        </p:txBody>
      </p:sp>
      <p:sp>
        <p:nvSpPr>
          <p:cNvPr id="6" name="Slide Number Placeholder 5"/>
          <p:cNvSpPr>
            <a:spLocks noGrp="1"/>
          </p:cNvSpPr>
          <p:nvPr>
            <p:ph type="sldNum" sz="quarter" idx="12"/>
          </p:nvPr>
        </p:nvSpPr>
        <p:spPr/>
        <p:txBody>
          <a:bodyPr/>
          <a:lstStyle/>
          <a:p>
            <a:fld id="{1F519216-654A-4054-9C96-1BFA172E3C65}" type="slidenum">
              <a:rPr lang="sv-SE" smtClean="0"/>
              <a:t>‹#›</a:t>
            </a:fld>
            <a:endParaRPr lang="sv-SE"/>
          </a:p>
        </p:txBody>
      </p:sp>
    </p:spTree>
    <p:extLst>
      <p:ext uri="{BB962C8B-B14F-4D97-AF65-F5344CB8AC3E}">
        <p14:creationId xmlns:p14="http://schemas.microsoft.com/office/powerpoint/2010/main" val="36494450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210697" y="527404"/>
            <a:ext cx="15188744" cy="1914702"/>
          </a:xfrm>
          <a:prstGeom prst="rect">
            <a:avLst/>
          </a:prstGeom>
        </p:spPr>
        <p:txBody>
          <a:bodyPr vert="horz" lIns="91440" tIns="45720" rIns="91440" bIns="45720" rtlCol="0" anchor="ctr">
            <a:normAutofit/>
          </a:bodyPr>
          <a:lstStyle/>
          <a:p>
            <a:r>
              <a:rPr lang="sv-SE"/>
              <a:t>Klicka här för att ändra mall för rubrikformat</a:t>
            </a:r>
            <a:endParaRPr lang="en-US" dirty="0"/>
          </a:p>
        </p:txBody>
      </p:sp>
      <p:sp>
        <p:nvSpPr>
          <p:cNvPr id="3" name="Text Placeholder 2"/>
          <p:cNvSpPr>
            <a:spLocks noGrp="1"/>
          </p:cNvSpPr>
          <p:nvPr>
            <p:ph type="body" idx="1"/>
          </p:nvPr>
        </p:nvSpPr>
        <p:spPr>
          <a:xfrm>
            <a:off x="1210697" y="2637014"/>
            <a:ext cx="15188744" cy="6285266"/>
          </a:xfrm>
          <a:prstGeom prst="rect">
            <a:avLst/>
          </a:prstGeom>
        </p:spPr>
        <p:txBody>
          <a:bodyPr vert="horz" lIns="91440" tIns="45720" rIns="91440" bIns="45720" rtlCol="0">
            <a:norm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dirty="0"/>
          </a:p>
        </p:txBody>
      </p:sp>
      <p:sp>
        <p:nvSpPr>
          <p:cNvPr id="4" name="Date Placeholder 3"/>
          <p:cNvSpPr>
            <a:spLocks noGrp="1"/>
          </p:cNvSpPr>
          <p:nvPr>
            <p:ph type="dt" sz="half" idx="2"/>
          </p:nvPr>
        </p:nvSpPr>
        <p:spPr>
          <a:xfrm>
            <a:off x="1210697" y="9181395"/>
            <a:ext cx="3962281" cy="527403"/>
          </a:xfrm>
          <a:prstGeom prst="rect">
            <a:avLst/>
          </a:prstGeom>
        </p:spPr>
        <p:txBody>
          <a:bodyPr vert="horz" lIns="91440" tIns="45720" rIns="91440" bIns="45720" rtlCol="0" anchor="ctr"/>
          <a:lstStyle>
            <a:lvl1pPr algn="l">
              <a:defRPr sz="1733">
                <a:solidFill>
                  <a:schemeClr val="tx1">
                    <a:tint val="75000"/>
                  </a:schemeClr>
                </a:solidFill>
              </a:defRPr>
            </a:lvl1pPr>
          </a:lstStyle>
          <a:p>
            <a:fld id="{9C9F3727-EA0B-4019-908B-244AFA6F9308}" type="datetimeFigureOut">
              <a:rPr lang="sv-SE" smtClean="0"/>
              <a:t>2022-09-25</a:t>
            </a:fld>
            <a:endParaRPr lang="sv-SE"/>
          </a:p>
        </p:txBody>
      </p:sp>
      <p:sp>
        <p:nvSpPr>
          <p:cNvPr id="5" name="Footer Placeholder 4"/>
          <p:cNvSpPr>
            <a:spLocks noGrp="1"/>
          </p:cNvSpPr>
          <p:nvPr>
            <p:ph type="ftr" sz="quarter" idx="3"/>
          </p:nvPr>
        </p:nvSpPr>
        <p:spPr>
          <a:xfrm>
            <a:off x="5833358" y="9181395"/>
            <a:ext cx="5943422" cy="527403"/>
          </a:xfrm>
          <a:prstGeom prst="rect">
            <a:avLst/>
          </a:prstGeom>
        </p:spPr>
        <p:txBody>
          <a:bodyPr vert="horz" lIns="91440" tIns="45720" rIns="91440" bIns="45720" rtlCol="0" anchor="ctr"/>
          <a:lstStyle>
            <a:lvl1pPr algn="ctr">
              <a:defRPr sz="1733">
                <a:solidFill>
                  <a:schemeClr val="tx1">
                    <a:tint val="75000"/>
                  </a:schemeClr>
                </a:solidFill>
              </a:defRPr>
            </a:lvl1pPr>
          </a:lstStyle>
          <a:p>
            <a:endParaRPr lang="sv-SE"/>
          </a:p>
        </p:txBody>
      </p:sp>
      <p:sp>
        <p:nvSpPr>
          <p:cNvPr id="6" name="Slide Number Placeholder 5"/>
          <p:cNvSpPr>
            <a:spLocks noGrp="1"/>
          </p:cNvSpPr>
          <p:nvPr>
            <p:ph type="sldNum" sz="quarter" idx="4"/>
          </p:nvPr>
        </p:nvSpPr>
        <p:spPr>
          <a:xfrm>
            <a:off x="12437160" y="9181395"/>
            <a:ext cx="3962281" cy="527403"/>
          </a:xfrm>
          <a:prstGeom prst="rect">
            <a:avLst/>
          </a:prstGeom>
        </p:spPr>
        <p:txBody>
          <a:bodyPr vert="horz" lIns="91440" tIns="45720" rIns="91440" bIns="45720" rtlCol="0" anchor="ctr"/>
          <a:lstStyle>
            <a:lvl1pPr algn="r">
              <a:defRPr sz="1733">
                <a:solidFill>
                  <a:schemeClr val="tx1">
                    <a:tint val="75000"/>
                  </a:schemeClr>
                </a:solidFill>
              </a:defRPr>
            </a:lvl1pPr>
          </a:lstStyle>
          <a:p>
            <a:fld id="{1F519216-654A-4054-9C96-1BFA172E3C65}" type="slidenum">
              <a:rPr lang="sv-SE" smtClean="0"/>
              <a:t>‹#›</a:t>
            </a:fld>
            <a:endParaRPr lang="sv-SE"/>
          </a:p>
        </p:txBody>
      </p:sp>
    </p:spTree>
    <p:extLst>
      <p:ext uri="{BB962C8B-B14F-4D97-AF65-F5344CB8AC3E}">
        <p14:creationId xmlns:p14="http://schemas.microsoft.com/office/powerpoint/2010/main" val="1265719759"/>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1320759" rtl="0" eaLnBrk="1" latinLnBrk="0" hangingPunct="1">
        <a:lnSpc>
          <a:spcPct val="90000"/>
        </a:lnSpc>
        <a:spcBef>
          <a:spcPct val="0"/>
        </a:spcBef>
        <a:buNone/>
        <a:defRPr sz="6355" kern="1200">
          <a:solidFill>
            <a:schemeClr val="tx1"/>
          </a:solidFill>
          <a:latin typeface="+mj-lt"/>
          <a:ea typeface="+mj-ea"/>
          <a:cs typeface="+mj-cs"/>
        </a:defRPr>
      </a:lvl1pPr>
    </p:titleStyle>
    <p:bodyStyle>
      <a:lvl1pPr marL="330190" indent="-330190" algn="l" defTabSz="1320759" rtl="0" eaLnBrk="1" latinLnBrk="0" hangingPunct="1">
        <a:lnSpc>
          <a:spcPct val="90000"/>
        </a:lnSpc>
        <a:spcBef>
          <a:spcPts val="1444"/>
        </a:spcBef>
        <a:buFont typeface="Arial" panose="020B0604020202020204" pitchFamily="34" charset="0"/>
        <a:buChar char="•"/>
        <a:defRPr sz="4044" kern="1200">
          <a:solidFill>
            <a:schemeClr val="tx1"/>
          </a:solidFill>
          <a:latin typeface="+mn-lt"/>
          <a:ea typeface="+mn-ea"/>
          <a:cs typeface="+mn-cs"/>
        </a:defRPr>
      </a:lvl1pPr>
      <a:lvl2pPr marL="990570" indent="-330190" algn="l" defTabSz="1320759" rtl="0" eaLnBrk="1" latinLnBrk="0" hangingPunct="1">
        <a:lnSpc>
          <a:spcPct val="90000"/>
        </a:lnSpc>
        <a:spcBef>
          <a:spcPts val="722"/>
        </a:spcBef>
        <a:buFont typeface="Arial" panose="020B0604020202020204" pitchFamily="34" charset="0"/>
        <a:buChar char="•"/>
        <a:defRPr sz="3467" kern="1200">
          <a:solidFill>
            <a:schemeClr val="tx1"/>
          </a:solidFill>
          <a:latin typeface="+mn-lt"/>
          <a:ea typeface="+mn-ea"/>
          <a:cs typeface="+mn-cs"/>
        </a:defRPr>
      </a:lvl2pPr>
      <a:lvl3pPr marL="1650949" indent="-330190" algn="l" defTabSz="1320759" rtl="0" eaLnBrk="1" latinLnBrk="0" hangingPunct="1">
        <a:lnSpc>
          <a:spcPct val="90000"/>
        </a:lnSpc>
        <a:spcBef>
          <a:spcPts val="722"/>
        </a:spcBef>
        <a:buFont typeface="Arial" panose="020B0604020202020204" pitchFamily="34" charset="0"/>
        <a:buChar char="•"/>
        <a:defRPr sz="2889" kern="1200">
          <a:solidFill>
            <a:schemeClr val="tx1"/>
          </a:solidFill>
          <a:latin typeface="+mn-lt"/>
          <a:ea typeface="+mn-ea"/>
          <a:cs typeface="+mn-cs"/>
        </a:defRPr>
      </a:lvl3pPr>
      <a:lvl4pPr marL="2311329" indent="-330190" algn="l" defTabSz="1320759" rtl="0" eaLnBrk="1" latinLnBrk="0" hangingPunct="1">
        <a:lnSpc>
          <a:spcPct val="90000"/>
        </a:lnSpc>
        <a:spcBef>
          <a:spcPts val="722"/>
        </a:spcBef>
        <a:buFont typeface="Arial" panose="020B0604020202020204" pitchFamily="34" charset="0"/>
        <a:buChar char="•"/>
        <a:defRPr sz="2600" kern="1200">
          <a:solidFill>
            <a:schemeClr val="tx1"/>
          </a:solidFill>
          <a:latin typeface="+mn-lt"/>
          <a:ea typeface="+mn-ea"/>
          <a:cs typeface="+mn-cs"/>
        </a:defRPr>
      </a:lvl4pPr>
      <a:lvl5pPr marL="2971709" indent="-330190" algn="l" defTabSz="1320759" rtl="0" eaLnBrk="1" latinLnBrk="0" hangingPunct="1">
        <a:lnSpc>
          <a:spcPct val="90000"/>
        </a:lnSpc>
        <a:spcBef>
          <a:spcPts val="722"/>
        </a:spcBef>
        <a:buFont typeface="Arial" panose="020B0604020202020204" pitchFamily="34" charset="0"/>
        <a:buChar char="•"/>
        <a:defRPr sz="2600" kern="1200">
          <a:solidFill>
            <a:schemeClr val="tx1"/>
          </a:solidFill>
          <a:latin typeface="+mn-lt"/>
          <a:ea typeface="+mn-ea"/>
          <a:cs typeface="+mn-cs"/>
        </a:defRPr>
      </a:lvl5pPr>
      <a:lvl6pPr marL="3632088" indent="-330190" algn="l" defTabSz="1320759" rtl="0" eaLnBrk="1" latinLnBrk="0" hangingPunct="1">
        <a:lnSpc>
          <a:spcPct val="90000"/>
        </a:lnSpc>
        <a:spcBef>
          <a:spcPts val="722"/>
        </a:spcBef>
        <a:buFont typeface="Arial" panose="020B0604020202020204" pitchFamily="34" charset="0"/>
        <a:buChar char="•"/>
        <a:defRPr sz="2600" kern="1200">
          <a:solidFill>
            <a:schemeClr val="tx1"/>
          </a:solidFill>
          <a:latin typeface="+mn-lt"/>
          <a:ea typeface="+mn-ea"/>
          <a:cs typeface="+mn-cs"/>
        </a:defRPr>
      </a:lvl6pPr>
      <a:lvl7pPr marL="4292468" indent="-330190" algn="l" defTabSz="1320759" rtl="0" eaLnBrk="1" latinLnBrk="0" hangingPunct="1">
        <a:lnSpc>
          <a:spcPct val="90000"/>
        </a:lnSpc>
        <a:spcBef>
          <a:spcPts val="722"/>
        </a:spcBef>
        <a:buFont typeface="Arial" panose="020B0604020202020204" pitchFamily="34" charset="0"/>
        <a:buChar char="•"/>
        <a:defRPr sz="2600" kern="1200">
          <a:solidFill>
            <a:schemeClr val="tx1"/>
          </a:solidFill>
          <a:latin typeface="+mn-lt"/>
          <a:ea typeface="+mn-ea"/>
          <a:cs typeface="+mn-cs"/>
        </a:defRPr>
      </a:lvl7pPr>
      <a:lvl8pPr marL="4952848" indent="-330190" algn="l" defTabSz="1320759" rtl="0" eaLnBrk="1" latinLnBrk="0" hangingPunct="1">
        <a:lnSpc>
          <a:spcPct val="90000"/>
        </a:lnSpc>
        <a:spcBef>
          <a:spcPts val="722"/>
        </a:spcBef>
        <a:buFont typeface="Arial" panose="020B0604020202020204" pitchFamily="34" charset="0"/>
        <a:buChar char="•"/>
        <a:defRPr sz="2600" kern="1200">
          <a:solidFill>
            <a:schemeClr val="tx1"/>
          </a:solidFill>
          <a:latin typeface="+mn-lt"/>
          <a:ea typeface="+mn-ea"/>
          <a:cs typeface="+mn-cs"/>
        </a:defRPr>
      </a:lvl8pPr>
      <a:lvl9pPr marL="5613227" indent="-330190" algn="l" defTabSz="1320759" rtl="0" eaLnBrk="1" latinLnBrk="0" hangingPunct="1">
        <a:lnSpc>
          <a:spcPct val="90000"/>
        </a:lnSpc>
        <a:spcBef>
          <a:spcPts val="722"/>
        </a:spcBef>
        <a:buFont typeface="Arial" panose="020B0604020202020204" pitchFamily="34" charset="0"/>
        <a:buChar char="•"/>
        <a:defRPr sz="2600" kern="1200">
          <a:solidFill>
            <a:schemeClr val="tx1"/>
          </a:solidFill>
          <a:latin typeface="+mn-lt"/>
          <a:ea typeface="+mn-ea"/>
          <a:cs typeface="+mn-cs"/>
        </a:defRPr>
      </a:lvl9pPr>
    </p:bodyStyle>
    <p:otherStyle>
      <a:defPPr>
        <a:defRPr lang="en-US"/>
      </a:defPPr>
      <a:lvl1pPr marL="0" algn="l" defTabSz="1320759" rtl="0" eaLnBrk="1" latinLnBrk="0" hangingPunct="1">
        <a:defRPr sz="2600" kern="1200">
          <a:solidFill>
            <a:schemeClr val="tx1"/>
          </a:solidFill>
          <a:latin typeface="+mn-lt"/>
          <a:ea typeface="+mn-ea"/>
          <a:cs typeface="+mn-cs"/>
        </a:defRPr>
      </a:lvl1pPr>
      <a:lvl2pPr marL="660380" algn="l" defTabSz="1320759" rtl="0" eaLnBrk="1" latinLnBrk="0" hangingPunct="1">
        <a:defRPr sz="2600" kern="1200">
          <a:solidFill>
            <a:schemeClr val="tx1"/>
          </a:solidFill>
          <a:latin typeface="+mn-lt"/>
          <a:ea typeface="+mn-ea"/>
          <a:cs typeface="+mn-cs"/>
        </a:defRPr>
      </a:lvl2pPr>
      <a:lvl3pPr marL="1320759" algn="l" defTabSz="1320759" rtl="0" eaLnBrk="1" latinLnBrk="0" hangingPunct="1">
        <a:defRPr sz="2600" kern="1200">
          <a:solidFill>
            <a:schemeClr val="tx1"/>
          </a:solidFill>
          <a:latin typeface="+mn-lt"/>
          <a:ea typeface="+mn-ea"/>
          <a:cs typeface="+mn-cs"/>
        </a:defRPr>
      </a:lvl3pPr>
      <a:lvl4pPr marL="1981139" algn="l" defTabSz="1320759" rtl="0" eaLnBrk="1" latinLnBrk="0" hangingPunct="1">
        <a:defRPr sz="2600" kern="1200">
          <a:solidFill>
            <a:schemeClr val="tx1"/>
          </a:solidFill>
          <a:latin typeface="+mn-lt"/>
          <a:ea typeface="+mn-ea"/>
          <a:cs typeface="+mn-cs"/>
        </a:defRPr>
      </a:lvl4pPr>
      <a:lvl5pPr marL="2641519" algn="l" defTabSz="1320759" rtl="0" eaLnBrk="1" latinLnBrk="0" hangingPunct="1">
        <a:defRPr sz="2600" kern="1200">
          <a:solidFill>
            <a:schemeClr val="tx1"/>
          </a:solidFill>
          <a:latin typeface="+mn-lt"/>
          <a:ea typeface="+mn-ea"/>
          <a:cs typeface="+mn-cs"/>
        </a:defRPr>
      </a:lvl5pPr>
      <a:lvl6pPr marL="3301898" algn="l" defTabSz="1320759" rtl="0" eaLnBrk="1" latinLnBrk="0" hangingPunct="1">
        <a:defRPr sz="2600" kern="1200">
          <a:solidFill>
            <a:schemeClr val="tx1"/>
          </a:solidFill>
          <a:latin typeface="+mn-lt"/>
          <a:ea typeface="+mn-ea"/>
          <a:cs typeface="+mn-cs"/>
        </a:defRPr>
      </a:lvl6pPr>
      <a:lvl7pPr marL="3962278" algn="l" defTabSz="1320759" rtl="0" eaLnBrk="1" latinLnBrk="0" hangingPunct="1">
        <a:defRPr sz="2600" kern="1200">
          <a:solidFill>
            <a:schemeClr val="tx1"/>
          </a:solidFill>
          <a:latin typeface="+mn-lt"/>
          <a:ea typeface="+mn-ea"/>
          <a:cs typeface="+mn-cs"/>
        </a:defRPr>
      </a:lvl7pPr>
      <a:lvl8pPr marL="4622658" algn="l" defTabSz="1320759" rtl="0" eaLnBrk="1" latinLnBrk="0" hangingPunct="1">
        <a:defRPr sz="2600" kern="1200">
          <a:solidFill>
            <a:schemeClr val="tx1"/>
          </a:solidFill>
          <a:latin typeface="+mn-lt"/>
          <a:ea typeface="+mn-ea"/>
          <a:cs typeface="+mn-cs"/>
        </a:defRPr>
      </a:lvl8pPr>
      <a:lvl9pPr marL="5283037" algn="l" defTabSz="1320759" rtl="0" eaLnBrk="1" latinLnBrk="0" hangingPunct="1">
        <a:defRPr sz="26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hyperlink" Target="https://www.innebandy.se/inlagg/lista/ny-regelbok-fran-1-juli/"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hyperlink" Target="http://www.innebandy.se/vasterbotten"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dobjekt 4">
            <a:extLst>
              <a:ext uri="{FF2B5EF4-FFF2-40B4-BE49-F238E27FC236}">
                <a16:creationId xmlns:a16="http://schemas.microsoft.com/office/drawing/2014/main" id="{42F56790-BC6D-40D9-9B4B-67F3916881A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0"/>
            <a:ext cx="17618712" cy="9966961"/>
          </a:xfrm>
          <a:prstGeom prst="rect">
            <a:avLst/>
          </a:prstGeom>
        </p:spPr>
      </p:pic>
      <p:pic>
        <p:nvPicPr>
          <p:cNvPr id="7" name="Bildobjekt 6">
            <a:extLst>
              <a:ext uri="{FF2B5EF4-FFF2-40B4-BE49-F238E27FC236}">
                <a16:creationId xmlns:a16="http://schemas.microsoft.com/office/drawing/2014/main" id="{C0DECCA5-5E59-419F-8742-BF95728487E8}"/>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4301767" y="144363"/>
            <a:ext cx="3069757" cy="717233"/>
          </a:xfrm>
          <a:prstGeom prst="rect">
            <a:avLst/>
          </a:prstGeom>
        </p:spPr>
      </p:pic>
      <p:sp>
        <p:nvSpPr>
          <p:cNvPr id="8" name="textruta 7">
            <a:extLst>
              <a:ext uri="{FF2B5EF4-FFF2-40B4-BE49-F238E27FC236}">
                <a16:creationId xmlns:a16="http://schemas.microsoft.com/office/drawing/2014/main" id="{E0691DB3-0E91-417B-9D6B-8E56874B4187}"/>
              </a:ext>
            </a:extLst>
          </p:cNvPr>
          <p:cNvSpPr txBox="1"/>
          <p:nvPr/>
        </p:nvSpPr>
        <p:spPr>
          <a:xfrm>
            <a:off x="1059338" y="376981"/>
            <a:ext cx="11411522" cy="830997"/>
          </a:xfrm>
          <a:prstGeom prst="rect">
            <a:avLst/>
          </a:prstGeom>
          <a:noFill/>
        </p:spPr>
        <p:txBody>
          <a:bodyPr wrap="square" rtlCol="0">
            <a:spAutoFit/>
          </a:bodyPr>
          <a:lstStyle/>
          <a:p>
            <a:pPr algn="ctr"/>
            <a:r>
              <a:rPr lang="sv-SE" sz="4800" b="1" dirty="0">
                <a:solidFill>
                  <a:schemeClr val="bg1"/>
                </a:solidFill>
              </a:rPr>
              <a:t>Digital serieträff distriktsserierna 15/9 2022</a:t>
            </a:r>
          </a:p>
        </p:txBody>
      </p:sp>
      <p:sp>
        <p:nvSpPr>
          <p:cNvPr id="10" name="textruta 9">
            <a:extLst>
              <a:ext uri="{FF2B5EF4-FFF2-40B4-BE49-F238E27FC236}">
                <a16:creationId xmlns:a16="http://schemas.microsoft.com/office/drawing/2014/main" id="{7AE37888-A332-49CC-963D-C94E4944A842}"/>
              </a:ext>
            </a:extLst>
          </p:cNvPr>
          <p:cNvSpPr txBox="1"/>
          <p:nvPr/>
        </p:nvSpPr>
        <p:spPr>
          <a:xfrm>
            <a:off x="1348740" y="2159286"/>
            <a:ext cx="8008620" cy="4616648"/>
          </a:xfrm>
          <a:prstGeom prst="rect">
            <a:avLst/>
          </a:prstGeom>
          <a:noFill/>
        </p:spPr>
        <p:txBody>
          <a:bodyPr wrap="square" rtlCol="0">
            <a:spAutoFit/>
          </a:bodyPr>
          <a:lstStyle/>
          <a:p>
            <a:pPr algn="ctr"/>
            <a:r>
              <a:rPr lang="sv-SE" sz="5400" b="1" dirty="0">
                <a:solidFill>
                  <a:schemeClr val="bg1"/>
                </a:solidFill>
              </a:rPr>
              <a:t>Kvällens agenda</a:t>
            </a:r>
          </a:p>
          <a:p>
            <a:pPr marL="285750" indent="-285750">
              <a:buFontTx/>
              <a:buChar char="-"/>
            </a:pPr>
            <a:endParaRPr lang="sv-SE" sz="3200" b="1" dirty="0">
              <a:solidFill>
                <a:schemeClr val="bg1"/>
              </a:solidFill>
            </a:endParaRPr>
          </a:p>
          <a:p>
            <a:pPr marL="285750" indent="-285750">
              <a:buFontTx/>
              <a:buChar char="-"/>
            </a:pPr>
            <a:r>
              <a:rPr lang="sv-SE" sz="4400" b="1" dirty="0">
                <a:solidFill>
                  <a:schemeClr val="bg1"/>
                </a:solidFill>
              </a:rPr>
              <a:t>Serieinformation</a:t>
            </a:r>
          </a:p>
          <a:p>
            <a:pPr marL="285750" indent="-285750">
              <a:buFontTx/>
              <a:buChar char="-"/>
            </a:pPr>
            <a:r>
              <a:rPr lang="sv-SE" sz="4400" b="1" dirty="0">
                <a:solidFill>
                  <a:schemeClr val="bg1"/>
                </a:solidFill>
              </a:rPr>
              <a:t>Utbildning</a:t>
            </a:r>
          </a:p>
          <a:p>
            <a:pPr marL="285750" indent="-285750">
              <a:buFontTx/>
              <a:buChar char="-"/>
            </a:pPr>
            <a:r>
              <a:rPr lang="sv-SE" sz="4400" b="1" dirty="0">
                <a:solidFill>
                  <a:schemeClr val="bg1"/>
                </a:solidFill>
              </a:rPr>
              <a:t>Domare</a:t>
            </a:r>
          </a:p>
          <a:p>
            <a:pPr marL="285750" indent="-285750">
              <a:buFontTx/>
              <a:buChar char="-"/>
            </a:pPr>
            <a:r>
              <a:rPr lang="sv-SE" sz="4400" b="1" dirty="0">
                <a:solidFill>
                  <a:schemeClr val="bg1"/>
                </a:solidFill>
              </a:rPr>
              <a:t>Övrigt</a:t>
            </a:r>
          </a:p>
          <a:p>
            <a:pPr marL="285750" indent="-285750">
              <a:buFontTx/>
              <a:buChar char="-"/>
            </a:pPr>
            <a:endParaRPr lang="sv-SE" sz="3200" b="1" dirty="0">
              <a:solidFill>
                <a:schemeClr val="bg1"/>
              </a:solidFill>
            </a:endParaRPr>
          </a:p>
        </p:txBody>
      </p:sp>
    </p:spTree>
    <p:extLst>
      <p:ext uri="{BB962C8B-B14F-4D97-AF65-F5344CB8AC3E}">
        <p14:creationId xmlns:p14="http://schemas.microsoft.com/office/powerpoint/2010/main" val="259164916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dobjekt 4">
            <a:extLst>
              <a:ext uri="{FF2B5EF4-FFF2-40B4-BE49-F238E27FC236}">
                <a16:creationId xmlns:a16="http://schemas.microsoft.com/office/drawing/2014/main" id="{42F56790-BC6D-40D9-9B4B-67F3916881A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0"/>
            <a:ext cx="17618712" cy="9966961"/>
          </a:xfrm>
          <a:prstGeom prst="rect">
            <a:avLst/>
          </a:prstGeom>
        </p:spPr>
      </p:pic>
      <p:pic>
        <p:nvPicPr>
          <p:cNvPr id="7" name="Bildobjekt 6">
            <a:extLst>
              <a:ext uri="{FF2B5EF4-FFF2-40B4-BE49-F238E27FC236}">
                <a16:creationId xmlns:a16="http://schemas.microsoft.com/office/drawing/2014/main" id="{C0DECCA5-5E59-419F-8742-BF95728487E8}"/>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4301767" y="144363"/>
            <a:ext cx="3069757" cy="717233"/>
          </a:xfrm>
          <a:prstGeom prst="rect">
            <a:avLst/>
          </a:prstGeom>
        </p:spPr>
      </p:pic>
      <p:sp>
        <p:nvSpPr>
          <p:cNvPr id="8" name="textruta 7">
            <a:extLst>
              <a:ext uri="{FF2B5EF4-FFF2-40B4-BE49-F238E27FC236}">
                <a16:creationId xmlns:a16="http://schemas.microsoft.com/office/drawing/2014/main" id="{E0691DB3-0E91-417B-9D6B-8E56874B4187}"/>
              </a:ext>
            </a:extLst>
          </p:cNvPr>
          <p:cNvSpPr txBox="1"/>
          <p:nvPr/>
        </p:nvSpPr>
        <p:spPr>
          <a:xfrm>
            <a:off x="1059338" y="376981"/>
            <a:ext cx="9852501" cy="830997"/>
          </a:xfrm>
          <a:prstGeom prst="rect">
            <a:avLst/>
          </a:prstGeom>
          <a:noFill/>
        </p:spPr>
        <p:txBody>
          <a:bodyPr wrap="square" rtlCol="0">
            <a:spAutoFit/>
          </a:bodyPr>
          <a:lstStyle/>
          <a:p>
            <a:pPr algn="ctr"/>
            <a:r>
              <a:rPr lang="sv-SE" sz="4800" b="1" dirty="0">
                <a:solidFill>
                  <a:schemeClr val="bg1"/>
                </a:solidFill>
              </a:rPr>
              <a:t>Digital serieträff distriktsserierna 15/9</a:t>
            </a:r>
          </a:p>
        </p:txBody>
      </p:sp>
      <p:sp>
        <p:nvSpPr>
          <p:cNvPr id="11" name="textruta 10">
            <a:extLst>
              <a:ext uri="{FF2B5EF4-FFF2-40B4-BE49-F238E27FC236}">
                <a16:creationId xmlns:a16="http://schemas.microsoft.com/office/drawing/2014/main" id="{9A8045B2-D59D-4840-99EA-779F0D6980FB}"/>
              </a:ext>
            </a:extLst>
          </p:cNvPr>
          <p:cNvSpPr txBox="1"/>
          <p:nvPr/>
        </p:nvSpPr>
        <p:spPr>
          <a:xfrm>
            <a:off x="1059338" y="3633215"/>
            <a:ext cx="9281160" cy="595932"/>
          </a:xfrm>
          <a:prstGeom prst="rect">
            <a:avLst/>
          </a:prstGeom>
          <a:noFill/>
        </p:spPr>
        <p:txBody>
          <a:bodyPr wrap="square" rtlCol="0">
            <a:spAutoFit/>
          </a:bodyPr>
          <a:lstStyle/>
          <a:p>
            <a:pPr>
              <a:lnSpc>
                <a:spcPct val="107000"/>
              </a:lnSpc>
              <a:spcAft>
                <a:spcPts val="800"/>
              </a:spcAft>
            </a:pPr>
            <a:endParaRPr lang="sv-SE"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2" name="textruta 1">
            <a:extLst>
              <a:ext uri="{FF2B5EF4-FFF2-40B4-BE49-F238E27FC236}">
                <a16:creationId xmlns:a16="http://schemas.microsoft.com/office/drawing/2014/main" id="{810B8802-5FC8-43D4-8257-45ABFCC1A3A5}"/>
              </a:ext>
            </a:extLst>
          </p:cNvPr>
          <p:cNvSpPr txBox="1"/>
          <p:nvPr/>
        </p:nvSpPr>
        <p:spPr>
          <a:xfrm>
            <a:off x="1059338" y="2873519"/>
            <a:ext cx="9120982" cy="4062651"/>
          </a:xfrm>
          <a:prstGeom prst="rect">
            <a:avLst/>
          </a:prstGeom>
          <a:noFill/>
        </p:spPr>
        <p:txBody>
          <a:bodyPr wrap="square" rtlCol="0">
            <a:spAutoFit/>
          </a:bodyPr>
          <a:lstStyle/>
          <a:p>
            <a:r>
              <a:rPr lang="sv-SE" sz="4000" b="1" dirty="0">
                <a:solidFill>
                  <a:schemeClr val="bg1"/>
                </a:solidFill>
              </a:rPr>
              <a:t>Vi som jobbar på Västerbottens Innebandyförbund är:</a:t>
            </a:r>
          </a:p>
          <a:p>
            <a:endParaRPr lang="sv-SE" b="1" dirty="0">
              <a:solidFill>
                <a:schemeClr val="bg1"/>
              </a:solidFill>
            </a:endParaRPr>
          </a:p>
          <a:p>
            <a:pPr marL="457200" indent="-457200">
              <a:buFontTx/>
              <a:buChar char="-"/>
            </a:pPr>
            <a:r>
              <a:rPr lang="sv-SE" sz="3200" b="1" dirty="0">
                <a:solidFill>
                  <a:schemeClr val="bg1"/>
                </a:solidFill>
              </a:rPr>
              <a:t>Per Oscarsson – Tävling, arrangemang</a:t>
            </a:r>
          </a:p>
          <a:p>
            <a:pPr marL="457200" indent="-457200">
              <a:buFontTx/>
              <a:buChar char="-"/>
            </a:pPr>
            <a:r>
              <a:rPr lang="sv-SE" sz="3200" b="1" dirty="0">
                <a:solidFill>
                  <a:schemeClr val="bg1"/>
                </a:solidFill>
              </a:rPr>
              <a:t>Håkan Boström – Tävling, administration</a:t>
            </a:r>
          </a:p>
          <a:p>
            <a:pPr marL="457200" indent="-457200">
              <a:buFontTx/>
              <a:buChar char="-"/>
            </a:pPr>
            <a:r>
              <a:rPr lang="sv-SE" sz="3200" b="1" dirty="0">
                <a:solidFill>
                  <a:schemeClr val="bg1"/>
                </a:solidFill>
              </a:rPr>
              <a:t>Bobby Hjelte – Tävling, domare mm (Skellefteå)</a:t>
            </a:r>
          </a:p>
          <a:p>
            <a:pPr marL="457200" indent="-457200">
              <a:buFontTx/>
              <a:buChar char="-"/>
            </a:pPr>
            <a:r>
              <a:rPr lang="sv-SE" sz="3200" b="1" dirty="0">
                <a:solidFill>
                  <a:schemeClr val="bg1"/>
                </a:solidFill>
              </a:rPr>
              <a:t>Mathias Bergsdorf – Utbildning, utveckling</a:t>
            </a:r>
          </a:p>
          <a:p>
            <a:pPr marL="457200" indent="-457200">
              <a:buFontTx/>
              <a:buChar char="-"/>
            </a:pPr>
            <a:r>
              <a:rPr lang="sv-SE" sz="3200" b="1" dirty="0">
                <a:solidFill>
                  <a:schemeClr val="bg1"/>
                </a:solidFill>
              </a:rPr>
              <a:t>Tony Cederholm – Domaransvarig (Umeå)</a:t>
            </a:r>
          </a:p>
        </p:txBody>
      </p:sp>
    </p:spTree>
    <p:extLst>
      <p:ext uri="{BB962C8B-B14F-4D97-AF65-F5344CB8AC3E}">
        <p14:creationId xmlns:p14="http://schemas.microsoft.com/office/powerpoint/2010/main" val="268234786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dobjekt 4">
            <a:extLst>
              <a:ext uri="{FF2B5EF4-FFF2-40B4-BE49-F238E27FC236}">
                <a16:creationId xmlns:a16="http://schemas.microsoft.com/office/drawing/2014/main" id="{42F56790-BC6D-40D9-9B4B-67F3916881A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0"/>
            <a:ext cx="17618712" cy="9966961"/>
          </a:xfrm>
          <a:prstGeom prst="rect">
            <a:avLst/>
          </a:prstGeom>
        </p:spPr>
      </p:pic>
      <p:pic>
        <p:nvPicPr>
          <p:cNvPr id="7" name="Bildobjekt 6">
            <a:extLst>
              <a:ext uri="{FF2B5EF4-FFF2-40B4-BE49-F238E27FC236}">
                <a16:creationId xmlns:a16="http://schemas.microsoft.com/office/drawing/2014/main" id="{C0DECCA5-5E59-419F-8742-BF95728487E8}"/>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4301767" y="144363"/>
            <a:ext cx="3069757" cy="717233"/>
          </a:xfrm>
          <a:prstGeom prst="rect">
            <a:avLst/>
          </a:prstGeom>
        </p:spPr>
      </p:pic>
      <p:sp>
        <p:nvSpPr>
          <p:cNvPr id="8" name="textruta 7">
            <a:extLst>
              <a:ext uri="{FF2B5EF4-FFF2-40B4-BE49-F238E27FC236}">
                <a16:creationId xmlns:a16="http://schemas.microsoft.com/office/drawing/2014/main" id="{E0691DB3-0E91-417B-9D6B-8E56874B4187}"/>
              </a:ext>
            </a:extLst>
          </p:cNvPr>
          <p:cNvSpPr txBox="1"/>
          <p:nvPr/>
        </p:nvSpPr>
        <p:spPr>
          <a:xfrm>
            <a:off x="1059338" y="376981"/>
            <a:ext cx="9852501" cy="830997"/>
          </a:xfrm>
          <a:prstGeom prst="rect">
            <a:avLst/>
          </a:prstGeom>
          <a:noFill/>
        </p:spPr>
        <p:txBody>
          <a:bodyPr wrap="square" rtlCol="0">
            <a:spAutoFit/>
          </a:bodyPr>
          <a:lstStyle/>
          <a:p>
            <a:pPr algn="ctr"/>
            <a:r>
              <a:rPr lang="sv-SE" sz="4800" b="1" dirty="0">
                <a:solidFill>
                  <a:schemeClr val="bg1"/>
                </a:solidFill>
              </a:rPr>
              <a:t>Digital serieträff distriktsserierna 15/9</a:t>
            </a:r>
          </a:p>
        </p:txBody>
      </p:sp>
      <p:sp>
        <p:nvSpPr>
          <p:cNvPr id="10" name="textruta 9">
            <a:extLst>
              <a:ext uri="{FF2B5EF4-FFF2-40B4-BE49-F238E27FC236}">
                <a16:creationId xmlns:a16="http://schemas.microsoft.com/office/drawing/2014/main" id="{7AE37888-A332-49CC-963D-C94E4944A842}"/>
              </a:ext>
            </a:extLst>
          </p:cNvPr>
          <p:cNvSpPr txBox="1"/>
          <p:nvPr/>
        </p:nvSpPr>
        <p:spPr>
          <a:xfrm>
            <a:off x="1059338" y="1607468"/>
            <a:ext cx="8008620" cy="707886"/>
          </a:xfrm>
          <a:prstGeom prst="rect">
            <a:avLst/>
          </a:prstGeom>
          <a:noFill/>
        </p:spPr>
        <p:txBody>
          <a:bodyPr wrap="square" rtlCol="0">
            <a:spAutoFit/>
          </a:bodyPr>
          <a:lstStyle/>
          <a:p>
            <a:r>
              <a:rPr lang="sv-SE" sz="4000" b="1" dirty="0">
                <a:solidFill>
                  <a:schemeClr val="bg1"/>
                </a:solidFill>
              </a:rPr>
              <a:t>Regelinformation</a:t>
            </a:r>
          </a:p>
        </p:txBody>
      </p:sp>
      <p:sp>
        <p:nvSpPr>
          <p:cNvPr id="11" name="textruta 10">
            <a:extLst>
              <a:ext uri="{FF2B5EF4-FFF2-40B4-BE49-F238E27FC236}">
                <a16:creationId xmlns:a16="http://schemas.microsoft.com/office/drawing/2014/main" id="{9A8045B2-D59D-4840-99EA-779F0D6980FB}"/>
              </a:ext>
            </a:extLst>
          </p:cNvPr>
          <p:cNvSpPr txBox="1"/>
          <p:nvPr/>
        </p:nvSpPr>
        <p:spPr>
          <a:xfrm>
            <a:off x="1059338" y="3633215"/>
            <a:ext cx="9281160" cy="595932"/>
          </a:xfrm>
          <a:prstGeom prst="rect">
            <a:avLst/>
          </a:prstGeom>
          <a:noFill/>
        </p:spPr>
        <p:txBody>
          <a:bodyPr wrap="square" rtlCol="0">
            <a:spAutoFit/>
          </a:bodyPr>
          <a:lstStyle/>
          <a:p>
            <a:pPr>
              <a:lnSpc>
                <a:spcPct val="107000"/>
              </a:lnSpc>
              <a:spcAft>
                <a:spcPts val="800"/>
              </a:spcAft>
            </a:pPr>
            <a:endParaRPr lang="sv-SE"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2" name="textruta 1">
            <a:extLst>
              <a:ext uri="{FF2B5EF4-FFF2-40B4-BE49-F238E27FC236}">
                <a16:creationId xmlns:a16="http://schemas.microsoft.com/office/drawing/2014/main" id="{810B8802-5FC8-43D4-8257-45ABFCC1A3A5}"/>
              </a:ext>
            </a:extLst>
          </p:cNvPr>
          <p:cNvSpPr txBox="1"/>
          <p:nvPr/>
        </p:nvSpPr>
        <p:spPr>
          <a:xfrm>
            <a:off x="1059338" y="2873519"/>
            <a:ext cx="9120982" cy="6678751"/>
          </a:xfrm>
          <a:prstGeom prst="rect">
            <a:avLst/>
          </a:prstGeom>
          <a:noFill/>
        </p:spPr>
        <p:txBody>
          <a:bodyPr wrap="square" rtlCol="0">
            <a:spAutoFit/>
          </a:bodyPr>
          <a:lstStyle/>
          <a:p>
            <a:r>
              <a:rPr lang="sv-SE" sz="4000" b="1" dirty="0">
                <a:solidFill>
                  <a:schemeClr val="bg1"/>
                </a:solidFill>
              </a:rPr>
              <a:t>Ny regelbok från 1 juli 2022</a:t>
            </a:r>
          </a:p>
          <a:p>
            <a:br>
              <a:rPr lang="sv-SE" b="1" dirty="0">
                <a:solidFill>
                  <a:schemeClr val="bg1"/>
                </a:solidFill>
              </a:rPr>
            </a:br>
            <a:r>
              <a:rPr lang="sv-SE" sz="3200" b="1" dirty="0">
                <a:solidFill>
                  <a:schemeClr val="bg1"/>
                </a:solidFill>
              </a:rPr>
              <a:t>•	2+2 minuter</a:t>
            </a:r>
          </a:p>
          <a:p>
            <a:r>
              <a:rPr lang="sv-SE" sz="3200" b="1" dirty="0">
                <a:solidFill>
                  <a:schemeClr val="bg1"/>
                </a:solidFill>
              </a:rPr>
              <a:t>•	Dubbelfot</a:t>
            </a:r>
          </a:p>
          <a:p>
            <a:r>
              <a:rPr lang="sv-SE" sz="3200" b="1" dirty="0">
                <a:solidFill>
                  <a:schemeClr val="bg1"/>
                </a:solidFill>
              </a:rPr>
              <a:t>•	Tekniskt, lindrigt, grovt matchstraff</a:t>
            </a:r>
          </a:p>
          <a:p>
            <a:r>
              <a:rPr lang="sv-SE" sz="3200" b="1" dirty="0">
                <a:solidFill>
                  <a:schemeClr val="bg1"/>
                </a:solidFill>
              </a:rPr>
              <a:t>•	Frislag efter avvaktande utvisning</a:t>
            </a:r>
          </a:p>
          <a:p>
            <a:r>
              <a:rPr lang="sv-SE" sz="3200" b="1" dirty="0">
                <a:solidFill>
                  <a:schemeClr val="bg1"/>
                </a:solidFill>
              </a:rPr>
              <a:t>•	Avslagna klubbdelar</a:t>
            </a:r>
          </a:p>
          <a:p>
            <a:r>
              <a:rPr lang="sv-SE" sz="3200" b="1" dirty="0">
                <a:solidFill>
                  <a:schemeClr val="bg1"/>
                </a:solidFill>
              </a:rPr>
              <a:t>•	Masskonfrontation – Lindrigt Matchstraff</a:t>
            </a:r>
          </a:p>
          <a:p>
            <a:br>
              <a:rPr lang="sv-SE" sz="3200" b="1" dirty="0">
                <a:solidFill>
                  <a:schemeClr val="bg1"/>
                </a:solidFill>
              </a:rPr>
            </a:br>
            <a:r>
              <a:rPr lang="sv-SE" sz="3200" b="1" dirty="0">
                <a:solidFill>
                  <a:schemeClr val="bg1"/>
                </a:solidFill>
              </a:rPr>
              <a:t>Läs mer detaljerat om ändringarna på nedanstående sida eller i regelboken.</a:t>
            </a:r>
            <a:br>
              <a:rPr lang="sv-SE" sz="3200" b="1" dirty="0">
                <a:solidFill>
                  <a:schemeClr val="bg1"/>
                </a:solidFill>
              </a:rPr>
            </a:br>
            <a:r>
              <a:rPr lang="sv-SE" sz="3200" b="1" dirty="0">
                <a:solidFill>
                  <a:srgbClr val="FFFF00"/>
                </a:solidFill>
                <a:hlinkClick r:id="rId4">
                  <a:extLst>
                    <a:ext uri="{A12FA001-AC4F-418D-AE19-62706E023703}">
                      <ahyp:hlinkClr xmlns:ahyp="http://schemas.microsoft.com/office/drawing/2018/hyperlinkcolor" val="tx"/>
                    </a:ext>
                  </a:extLst>
                </a:hlinkClick>
              </a:rPr>
              <a:t>https://www.innebandy.se/inlagg/lista/ny-regelbok-fran-1-juli/</a:t>
            </a:r>
            <a:endParaRPr lang="sv-SE" sz="3200" b="1" dirty="0">
              <a:solidFill>
                <a:srgbClr val="FFFF00"/>
              </a:solidFill>
            </a:endParaRPr>
          </a:p>
          <a:p>
            <a:endParaRPr lang="sv-SE" b="1" dirty="0">
              <a:solidFill>
                <a:schemeClr val="bg1"/>
              </a:solidFill>
            </a:endParaRPr>
          </a:p>
        </p:txBody>
      </p:sp>
    </p:spTree>
    <p:extLst>
      <p:ext uri="{BB962C8B-B14F-4D97-AF65-F5344CB8AC3E}">
        <p14:creationId xmlns:p14="http://schemas.microsoft.com/office/powerpoint/2010/main" val="262784797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dobjekt 4">
            <a:extLst>
              <a:ext uri="{FF2B5EF4-FFF2-40B4-BE49-F238E27FC236}">
                <a16:creationId xmlns:a16="http://schemas.microsoft.com/office/drawing/2014/main" id="{42F56790-BC6D-40D9-9B4B-67F3916881A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0"/>
            <a:ext cx="17618712" cy="9966961"/>
          </a:xfrm>
          <a:prstGeom prst="rect">
            <a:avLst/>
          </a:prstGeom>
        </p:spPr>
      </p:pic>
      <p:pic>
        <p:nvPicPr>
          <p:cNvPr id="7" name="Bildobjekt 6">
            <a:extLst>
              <a:ext uri="{FF2B5EF4-FFF2-40B4-BE49-F238E27FC236}">
                <a16:creationId xmlns:a16="http://schemas.microsoft.com/office/drawing/2014/main" id="{C0DECCA5-5E59-419F-8742-BF95728487E8}"/>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4301767" y="144363"/>
            <a:ext cx="3069757" cy="717233"/>
          </a:xfrm>
          <a:prstGeom prst="rect">
            <a:avLst/>
          </a:prstGeom>
        </p:spPr>
      </p:pic>
      <p:sp>
        <p:nvSpPr>
          <p:cNvPr id="8" name="textruta 7">
            <a:extLst>
              <a:ext uri="{FF2B5EF4-FFF2-40B4-BE49-F238E27FC236}">
                <a16:creationId xmlns:a16="http://schemas.microsoft.com/office/drawing/2014/main" id="{E0691DB3-0E91-417B-9D6B-8E56874B4187}"/>
              </a:ext>
            </a:extLst>
          </p:cNvPr>
          <p:cNvSpPr txBox="1"/>
          <p:nvPr/>
        </p:nvSpPr>
        <p:spPr>
          <a:xfrm>
            <a:off x="1059338" y="376981"/>
            <a:ext cx="9852501" cy="830997"/>
          </a:xfrm>
          <a:prstGeom prst="rect">
            <a:avLst/>
          </a:prstGeom>
          <a:noFill/>
        </p:spPr>
        <p:txBody>
          <a:bodyPr wrap="square" rtlCol="0">
            <a:spAutoFit/>
          </a:bodyPr>
          <a:lstStyle/>
          <a:p>
            <a:pPr algn="ctr"/>
            <a:r>
              <a:rPr lang="sv-SE" sz="4800" b="1" dirty="0">
                <a:solidFill>
                  <a:schemeClr val="bg1"/>
                </a:solidFill>
              </a:rPr>
              <a:t>Digital serieträff distriktsserierna 15/9</a:t>
            </a:r>
          </a:p>
        </p:txBody>
      </p:sp>
      <p:sp>
        <p:nvSpPr>
          <p:cNvPr id="10" name="textruta 9">
            <a:extLst>
              <a:ext uri="{FF2B5EF4-FFF2-40B4-BE49-F238E27FC236}">
                <a16:creationId xmlns:a16="http://schemas.microsoft.com/office/drawing/2014/main" id="{7AE37888-A332-49CC-963D-C94E4944A842}"/>
              </a:ext>
            </a:extLst>
          </p:cNvPr>
          <p:cNvSpPr txBox="1"/>
          <p:nvPr/>
        </p:nvSpPr>
        <p:spPr>
          <a:xfrm>
            <a:off x="1059338" y="1607468"/>
            <a:ext cx="8008620" cy="707886"/>
          </a:xfrm>
          <a:prstGeom prst="rect">
            <a:avLst/>
          </a:prstGeom>
          <a:noFill/>
        </p:spPr>
        <p:txBody>
          <a:bodyPr wrap="square" rtlCol="0">
            <a:spAutoFit/>
          </a:bodyPr>
          <a:lstStyle/>
          <a:p>
            <a:r>
              <a:rPr lang="sv-SE" sz="4000" b="1" dirty="0">
                <a:solidFill>
                  <a:schemeClr val="bg1"/>
                </a:solidFill>
              </a:rPr>
              <a:t>Utbildning</a:t>
            </a:r>
          </a:p>
        </p:txBody>
      </p:sp>
      <p:sp>
        <p:nvSpPr>
          <p:cNvPr id="11" name="textruta 10">
            <a:extLst>
              <a:ext uri="{FF2B5EF4-FFF2-40B4-BE49-F238E27FC236}">
                <a16:creationId xmlns:a16="http://schemas.microsoft.com/office/drawing/2014/main" id="{9A8045B2-D59D-4840-99EA-779F0D6980FB}"/>
              </a:ext>
            </a:extLst>
          </p:cNvPr>
          <p:cNvSpPr txBox="1"/>
          <p:nvPr/>
        </p:nvSpPr>
        <p:spPr>
          <a:xfrm>
            <a:off x="1059338" y="3633215"/>
            <a:ext cx="9281160" cy="595932"/>
          </a:xfrm>
          <a:prstGeom prst="rect">
            <a:avLst/>
          </a:prstGeom>
          <a:noFill/>
        </p:spPr>
        <p:txBody>
          <a:bodyPr wrap="square" rtlCol="0">
            <a:spAutoFit/>
          </a:bodyPr>
          <a:lstStyle/>
          <a:p>
            <a:pPr>
              <a:lnSpc>
                <a:spcPct val="107000"/>
              </a:lnSpc>
              <a:spcAft>
                <a:spcPts val="800"/>
              </a:spcAft>
            </a:pPr>
            <a:endParaRPr lang="sv-SE"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2" name="textruta 1">
            <a:extLst>
              <a:ext uri="{FF2B5EF4-FFF2-40B4-BE49-F238E27FC236}">
                <a16:creationId xmlns:a16="http://schemas.microsoft.com/office/drawing/2014/main" id="{810B8802-5FC8-43D4-8257-45ABFCC1A3A5}"/>
              </a:ext>
            </a:extLst>
          </p:cNvPr>
          <p:cNvSpPr txBox="1"/>
          <p:nvPr/>
        </p:nvSpPr>
        <p:spPr>
          <a:xfrm>
            <a:off x="1059338" y="2666221"/>
            <a:ext cx="9120982" cy="6863417"/>
          </a:xfrm>
          <a:prstGeom prst="rect">
            <a:avLst/>
          </a:prstGeom>
          <a:noFill/>
        </p:spPr>
        <p:txBody>
          <a:bodyPr wrap="square" rtlCol="0">
            <a:spAutoFit/>
          </a:bodyPr>
          <a:lstStyle/>
          <a:p>
            <a:r>
              <a:rPr lang="sv-SE" sz="4000" b="1" dirty="0">
                <a:solidFill>
                  <a:schemeClr val="bg1"/>
                </a:solidFill>
              </a:rPr>
              <a:t>Alla utbildningar hittar ni på vår hemsida</a:t>
            </a:r>
            <a:br>
              <a:rPr lang="sv-SE" sz="4000" b="1" dirty="0">
                <a:solidFill>
                  <a:schemeClr val="bg1"/>
                </a:solidFill>
              </a:rPr>
            </a:br>
            <a:r>
              <a:rPr lang="sv-SE" sz="4000" b="1" dirty="0">
                <a:solidFill>
                  <a:srgbClr val="FFFF00"/>
                </a:solidFill>
                <a:hlinkClick r:id="rId4">
                  <a:extLst>
                    <a:ext uri="{A12FA001-AC4F-418D-AE19-62706E023703}">
                      <ahyp:hlinkClr xmlns:ahyp="http://schemas.microsoft.com/office/drawing/2018/hyperlinkcolor" val="tx"/>
                    </a:ext>
                  </a:extLst>
                </a:hlinkClick>
              </a:rPr>
              <a:t>innebandy.se/</a:t>
            </a:r>
            <a:r>
              <a:rPr lang="sv-SE" sz="4000" b="1" dirty="0" err="1">
                <a:solidFill>
                  <a:srgbClr val="FFFF00"/>
                </a:solidFill>
                <a:hlinkClick r:id="rId4">
                  <a:extLst>
                    <a:ext uri="{A12FA001-AC4F-418D-AE19-62706E023703}">
                      <ahyp:hlinkClr xmlns:ahyp="http://schemas.microsoft.com/office/drawing/2018/hyperlinkcolor" val="tx"/>
                    </a:ext>
                  </a:extLst>
                </a:hlinkClick>
              </a:rPr>
              <a:t>vasterbotten</a:t>
            </a:r>
            <a:endParaRPr lang="sv-SE" sz="4000" b="1" dirty="0">
              <a:solidFill>
                <a:srgbClr val="FFFF00"/>
              </a:solidFill>
            </a:endParaRPr>
          </a:p>
          <a:p>
            <a:endParaRPr lang="sv-SE" sz="4000" b="1" dirty="0">
              <a:solidFill>
                <a:srgbClr val="FFFF00"/>
              </a:solidFill>
            </a:endParaRPr>
          </a:p>
          <a:p>
            <a:r>
              <a:rPr lang="sv-SE" sz="4000" b="1" dirty="0">
                <a:solidFill>
                  <a:schemeClr val="bg1"/>
                </a:solidFill>
              </a:rPr>
              <a:t>Om ni är intresserade av någon utbildning som inte finns inplanerad, kan ni kontakta vår utbildningsansvarige, Mathias Bergsdorf med specifika önskemål</a:t>
            </a:r>
          </a:p>
          <a:p>
            <a:endParaRPr lang="sv-SE" sz="4000" b="1" dirty="0">
              <a:solidFill>
                <a:schemeClr val="bg1"/>
              </a:solidFill>
            </a:endParaRPr>
          </a:p>
          <a:p>
            <a:r>
              <a:rPr lang="sv-SE" sz="4000" b="1" dirty="0">
                <a:solidFill>
                  <a:schemeClr val="bg1"/>
                </a:solidFill>
              </a:rPr>
              <a:t>Utbildning försvarsspel 25/9 med </a:t>
            </a:r>
            <a:br>
              <a:rPr lang="sv-SE" sz="4000" b="1" dirty="0">
                <a:solidFill>
                  <a:schemeClr val="bg1"/>
                </a:solidFill>
              </a:rPr>
            </a:br>
            <a:r>
              <a:rPr lang="sv-SE" sz="4000" b="1" dirty="0">
                <a:solidFill>
                  <a:schemeClr val="bg1"/>
                </a:solidFill>
              </a:rPr>
              <a:t>David Jansson</a:t>
            </a:r>
            <a:br>
              <a:rPr lang="sv-SE" sz="4000" b="1" dirty="0">
                <a:solidFill>
                  <a:schemeClr val="bg1"/>
                </a:solidFill>
              </a:rPr>
            </a:br>
            <a:r>
              <a:rPr lang="sv-SE" sz="4000" b="1" dirty="0">
                <a:solidFill>
                  <a:schemeClr val="bg1"/>
                </a:solidFill>
              </a:rPr>
              <a:t>Se hemsidan….</a:t>
            </a:r>
          </a:p>
        </p:txBody>
      </p:sp>
    </p:spTree>
    <p:extLst>
      <p:ext uri="{BB962C8B-B14F-4D97-AF65-F5344CB8AC3E}">
        <p14:creationId xmlns:p14="http://schemas.microsoft.com/office/powerpoint/2010/main" val="209949121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dobjekt 4">
            <a:extLst>
              <a:ext uri="{FF2B5EF4-FFF2-40B4-BE49-F238E27FC236}">
                <a16:creationId xmlns:a16="http://schemas.microsoft.com/office/drawing/2014/main" id="{42F56790-BC6D-40D9-9B4B-67F3916881A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0"/>
            <a:ext cx="17618712" cy="9966961"/>
          </a:xfrm>
          <a:prstGeom prst="rect">
            <a:avLst/>
          </a:prstGeom>
        </p:spPr>
      </p:pic>
      <p:pic>
        <p:nvPicPr>
          <p:cNvPr id="7" name="Bildobjekt 6">
            <a:extLst>
              <a:ext uri="{FF2B5EF4-FFF2-40B4-BE49-F238E27FC236}">
                <a16:creationId xmlns:a16="http://schemas.microsoft.com/office/drawing/2014/main" id="{C0DECCA5-5E59-419F-8742-BF95728487E8}"/>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4301767" y="144363"/>
            <a:ext cx="3069757" cy="717233"/>
          </a:xfrm>
          <a:prstGeom prst="rect">
            <a:avLst/>
          </a:prstGeom>
        </p:spPr>
      </p:pic>
      <p:sp>
        <p:nvSpPr>
          <p:cNvPr id="8" name="textruta 7">
            <a:extLst>
              <a:ext uri="{FF2B5EF4-FFF2-40B4-BE49-F238E27FC236}">
                <a16:creationId xmlns:a16="http://schemas.microsoft.com/office/drawing/2014/main" id="{E0691DB3-0E91-417B-9D6B-8E56874B4187}"/>
              </a:ext>
            </a:extLst>
          </p:cNvPr>
          <p:cNvSpPr txBox="1"/>
          <p:nvPr/>
        </p:nvSpPr>
        <p:spPr>
          <a:xfrm>
            <a:off x="1059338" y="376981"/>
            <a:ext cx="9852501" cy="830997"/>
          </a:xfrm>
          <a:prstGeom prst="rect">
            <a:avLst/>
          </a:prstGeom>
          <a:noFill/>
        </p:spPr>
        <p:txBody>
          <a:bodyPr wrap="square" rtlCol="0">
            <a:spAutoFit/>
          </a:bodyPr>
          <a:lstStyle/>
          <a:p>
            <a:pPr algn="ctr"/>
            <a:r>
              <a:rPr lang="sv-SE" sz="4800" b="1" dirty="0">
                <a:solidFill>
                  <a:schemeClr val="bg1"/>
                </a:solidFill>
              </a:rPr>
              <a:t>Digital serieträff distriktsserierna 15/9</a:t>
            </a:r>
          </a:p>
        </p:txBody>
      </p:sp>
      <p:sp>
        <p:nvSpPr>
          <p:cNvPr id="10" name="textruta 9">
            <a:extLst>
              <a:ext uri="{FF2B5EF4-FFF2-40B4-BE49-F238E27FC236}">
                <a16:creationId xmlns:a16="http://schemas.microsoft.com/office/drawing/2014/main" id="{7AE37888-A332-49CC-963D-C94E4944A842}"/>
              </a:ext>
            </a:extLst>
          </p:cNvPr>
          <p:cNvSpPr txBox="1"/>
          <p:nvPr/>
        </p:nvSpPr>
        <p:spPr>
          <a:xfrm>
            <a:off x="1059338" y="1607468"/>
            <a:ext cx="8008620" cy="707886"/>
          </a:xfrm>
          <a:prstGeom prst="rect">
            <a:avLst/>
          </a:prstGeom>
          <a:noFill/>
        </p:spPr>
        <p:txBody>
          <a:bodyPr wrap="square" rtlCol="0">
            <a:spAutoFit/>
          </a:bodyPr>
          <a:lstStyle/>
          <a:p>
            <a:r>
              <a:rPr lang="sv-SE" sz="4000" b="1" dirty="0">
                <a:solidFill>
                  <a:schemeClr val="bg1"/>
                </a:solidFill>
              </a:rPr>
              <a:t>Serieinformation</a:t>
            </a:r>
          </a:p>
        </p:txBody>
      </p:sp>
      <p:sp>
        <p:nvSpPr>
          <p:cNvPr id="11" name="textruta 10">
            <a:extLst>
              <a:ext uri="{FF2B5EF4-FFF2-40B4-BE49-F238E27FC236}">
                <a16:creationId xmlns:a16="http://schemas.microsoft.com/office/drawing/2014/main" id="{9A8045B2-D59D-4840-99EA-779F0D6980FB}"/>
              </a:ext>
            </a:extLst>
          </p:cNvPr>
          <p:cNvSpPr txBox="1"/>
          <p:nvPr/>
        </p:nvSpPr>
        <p:spPr>
          <a:xfrm>
            <a:off x="1059338" y="3633215"/>
            <a:ext cx="9281160" cy="595932"/>
          </a:xfrm>
          <a:prstGeom prst="rect">
            <a:avLst/>
          </a:prstGeom>
          <a:noFill/>
        </p:spPr>
        <p:txBody>
          <a:bodyPr wrap="square" rtlCol="0">
            <a:spAutoFit/>
          </a:bodyPr>
          <a:lstStyle/>
          <a:p>
            <a:pPr>
              <a:lnSpc>
                <a:spcPct val="107000"/>
              </a:lnSpc>
              <a:spcAft>
                <a:spcPts val="800"/>
              </a:spcAft>
            </a:pPr>
            <a:endParaRPr lang="sv-SE"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2" name="textruta 1">
            <a:extLst>
              <a:ext uri="{FF2B5EF4-FFF2-40B4-BE49-F238E27FC236}">
                <a16:creationId xmlns:a16="http://schemas.microsoft.com/office/drawing/2014/main" id="{810B8802-5FC8-43D4-8257-45ABFCC1A3A5}"/>
              </a:ext>
            </a:extLst>
          </p:cNvPr>
          <p:cNvSpPr txBox="1"/>
          <p:nvPr/>
        </p:nvSpPr>
        <p:spPr>
          <a:xfrm>
            <a:off x="1059338" y="2873519"/>
            <a:ext cx="9120982" cy="2954655"/>
          </a:xfrm>
          <a:prstGeom prst="rect">
            <a:avLst/>
          </a:prstGeom>
          <a:noFill/>
        </p:spPr>
        <p:txBody>
          <a:bodyPr wrap="square" rtlCol="0">
            <a:spAutoFit/>
          </a:bodyPr>
          <a:lstStyle/>
          <a:p>
            <a:r>
              <a:rPr lang="sv-SE" sz="4000" b="1" dirty="0">
                <a:solidFill>
                  <a:schemeClr val="bg1"/>
                </a:solidFill>
              </a:rPr>
              <a:t>Innan seriestart</a:t>
            </a:r>
          </a:p>
          <a:p>
            <a:endParaRPr lang="sv-SE" b="1" dirty="0">
              <a:solidFill>
                <a:schemeClr val="bg1"/>
              </a:solidFill>
            </a:endParaRPr>
          </a:p>
          <a:p>
            <a:pPr marL="457200" indent="-457200">
              <a:buFontTx/>
              <a:buChar char="-"/>
            </a:pPr>
            <a:r>
              <a:rPr lang="sv-SE" sz="3200" b="1" dirty="0">
                <a:solidFill>
                  <a:schemeClr val="bg1"/>
                </a:solidFill>
              </a:rPr>
              <a:t>Licensiera samtliga spelare – Gör klart eventuella övergångar i god tid</a:t>
            </a:r>
          </a:p>
          <a:p>
            <a:pPr marL="457200" indent="-457200">
              <a:buFontTx/>
              <a:buChar char="-"/>
            </a:pPr>
            <a:r>
              <a:rPr lang="sv-SE" sz="3200" b="1" dirty="0">
                <a:solidFill>
                  <a:schemeClr val="bg1"/>
                </a:solidFill>
              </a:rPr>
              <a:t>Lägg upp era ledare i ibis och koppla dom till laget</a:t>
            </a:r>
          </a:p>
          <a:p>
            <a:pPr marL="457200" indent="-457200">
              <a:buFontTx/>
              <a:buChar char="-"/>
            </a:pPr>
            <a:r>
              <a:rPr lang="sv-SE" sz="3200" b="1" dirty="0">
                <a:solidFill>
                  <a:schemeClr val="bg1"/>
                </a:solidFill>
              </a:rPr>
              <a:t>Kontaktperson i ibis på varje lag</a:t>
            </a:r>
          </a:p>
        </p:txBody>
      </p:sp>
      <p:sp>
        <p:nvSpPr>
          <p:cNvPr id="9" name="textruta 8">
            <a:extLst>
              <a:ext uri="{FF2B5EF4-FFF2-40B4-BE49-F238E27FC236}">
                <a16:creationId xmlns:a16="http://schemas.microsoft.com/office/drawing/2014/main" id="{B904406C-A467-4ADD-91AD-9985BF913887}"/>
              </a:ext>
            </a:extLst>
          </p:cNvPr>
          <p:cNvSpPr txBox="1"/>
          <p:nvPr/>
        </p:nvSpPr>
        <p:spPr>
          <a:xfrm>
            <a:off x="1059338" y="5893897"/>
            <a:ext cx="8930640" cy="1969770"/>
          </a:xfrm>
          <a:prstGeom prst="rect">
            <a:avLst/>
          </a:prstGeom>
          <a:noFill/>
        </p:spPr>
        <p:txBody>
          <a:bodyPr wrap="square">
            <a:spAutoFit/>
          </a:bodyPr>
          <a:lstStyle/>
          <a:p>
            <a:r>
              <a:rPr lang="sv-SE" sz="4000" b="1" dirty="0">
                <a:solidFill>
                  <a:schemeClr val="bg1"/>
                </a:solidFill>
              </a:rPr>
              <a:t>Inför match</a:t>
            </a:r>
          </a:p>
          <a:p>
            <a:endParaRPr lang="sv-SE" b="1" dirty="0">
              <a:solidFill>
                <a:schemeClr val="bg1"/>
              </a:solidFill>
            </a:endParaRPr>
          </a:p>
          <a:p>
            <a:pPr marL="457200" indent="-457200">
              <a:buFontTx/>
              <a:buChar char="-"/>
            </a:pPr>
            <a:r>
              <a:rPr lang="sv-SE" sz="3200" b="1" dirty="0">
                <a:solidFill>
                  <a:schemeClr val="bg1"/>
                </a:solidFill>
              </a:rPr>
              <a:t>Hemmalaget kallar motståndare och domare till match senast 2 dagar före</a:t>
            </a:r>
          </a:p>
        </p:txBody>
      </p:sp>
    </p:spTree>
    <p:extLst>
      <p:ext uri="{BB962C8B-B14F-4D97-AF65-F5344CB8AC3E}">
        <p14:creationId xmlns:p14="http://schemas.microsoft.com/office/powerpoint/2010/main" val="141450911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dobjekt 4">
            <a:extLst>
              <a:ext uri="{FF2B5EF4-FFF2-40B4-BE49-F238E27FC236}">
                <a16:creationId xmlns:a16="http://schemas.microsoft.com/office/drawing/2014/main" id="{42F56790-BC6D-40D9-9B4B-67F3916881A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0"/>
            <a:ext cx="17618712" cy="9966961"/>
          </a:xfrm>
          <a:prstGeom prst="rect">
            <a:avLst/>
          </a:prstGeom>
        </p:spPr>
      </p:pic>
      <p:pic>
        <p:nvPicPr>
          <p:cNvPr id="7" name="Bildobjekt 6">
            <a:extLst>
              <a:ext uri="{FF2B5EF4-FFF2-40B4-BE49-F238E27FC236}">
                <a16:creationId xmlns:a16="http://schemas.microsoft.com/office/drawing/2014/main" id="{C0DECCA5-5E59-419F-8742-BF95728487E8}"/>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4301767" y="144363"/>
            <a:ext cx="3069757" cy="717233"/>
          </a:xfrm>
          <a:prstGeom prst="rect">
            <a:avLst/>
          </a:prstGeom>
        </p:spPr>
      </p:pic>
      <p:sp>
        <p:nvSpPr>
          <p:cNvPr id="8" name="textruta 7">
            <a:extLst>
              <a:ext uri="{FF2B5EF4-FFF2-40B4-BE49-F238E27FC236}">
                <a16:creationId xmlns:a16="http://schemas.microsoft.com/office/drawing/2014/main" id="{E0691DB3-0E91-417B-9D6B-8E56874B4187}"/>
              </a:ext>
            </a:extLst>
          </p:cNvPr>
          <p:cNvSpPr txBox="1"/>
          <p:nvPr/>
        </p:nvSpPr>
        <p:spPr>
          <a:xfrm>
            <a:off x="1059338" y="376981"/>
            <a:ext cx="9852501" cy="830997"/>
          </a:xfrm>
          <a:prstGeom prst="rect">
            <a:avLst/>
          </a:prstGeom>
          <a:noFill/>
        </p:spPr>
        <p:txBody>
          <a:bodyPr wrap="square" rtlCol="0">
            <a:spAutoFit/>
          </a:bodyPr>
          <a:lstStyle/>
          <a:p>
            <a:pPr algn="ctr"/>
            <a:r>
              <a:rPr lang="sv-SE" sz="4800" b="1" dirty="0">
                <a:solidFill>
                  <a:schemeClr val="bg1"/>
                </a:solidFill>
              </a:rPr>
              <a:t>Digital serieträff distriktsserierna 15/9</a:t>
            </a:r>
          </a:p>
        </p:txBody>
      </p:sp>
      <p:sp>
        <p:nvSpPr>
          <p:cNvPr id="10" name="textruta 9">
            <a:extLst>
              <a:ext uri="{FF2B5EF4-FFF2-40B4-BE49-F238E27FC236}">
                <a16:creationId xmlns:a16="http://schemas.microsoft.com/office/drawing/2014/main" id="{7AE37888-A332-49CC-963D-C94E4944A842}"/>
              </a:ext>
            </a:extLst>
          </p:cNvPr>
          <p:cNvSpPr txBox="1"/>
          <p:nvPr/>
        </p:nvSpPr>
        <p:spPr>
          <a:xfrm>
            <a:off x="1059338" y="1607468"/>
            <a:ext cx="8008620" cy="707886"/>
          </a:xfrm>
          <a:prstGeom prst="rect">
            <a:avLst/>
          </a:prstGeom>
          <a:noFill/>
        </p:spPr>
        <p:txBody>
          <a:bodyPr wrap="square" rtlCol="0">
            <a:spAutoFit/>
          </a:bodyPr>
          <a:lstStyle/>
          <a:p>
            <a:r>
              <a:rPr lang="sv-SE" sz="4000" b="1" dirty="0">
                <a:solidFill>
                  <a:schemeClr val="bg1"/>
                </a:solidFill>
              </a:rPr>
              <a:t>Serieinformation</a:t>
            </a:r>
          </a:p>
        </p:txBody>
      </p:sp>
      <p:sp>
        <p:nvSpPr>
          <p:cNvPr id="11" name="textruta 10">
            <a:extLst>
              <a:ext uri="{FF2B5EF4-FFF2-40B4-BE49-F238E27FC236}">
                <a16:creationId xmlns:a16="http://schemas.microsoft.com/office/drawing/2014/main" id="{9A8045B2-D59D-4840-99EA-779F0D6980FB}"/>
              </a:ext>
            </a:extLst>
          </p:cNvPr>
          <p:cNvSpPr txBox="1"/>
          <p:nvPr/>
        </p:nvSpPr>
        <p:spPr>
          <a:xfrm>
            <a:off x="1059338" y="3633215"/>
            <a:ext cx="9281160" cy="595932"/>
          </a:xfrm>
          <a:prstGeom prst="rect">
            <a:avLst/>
          </a:prstGeom>
          <a:noFill/>
        </p:spPr>
        <p:txBody>
          <a:bodyPr wrap="square" rtlCol="0">
            <a:spAutoFit/>
          </a:bodyPr>
          <a:lstStyle/>
          <a:p>
            <a:pPr>
              <a:lnSpc>
                <a:spcPct val="107000"/>
              </a:lnSpc>
              <a:spcAft>
                <a:spcPts val="800"/>
              </a:spcAft>
            </a:pPr>
            <a:endParaRPr lang="sv-SE"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2" name="textruta 1">
            <a:extLst>
              <a:ext uri="{FF2B5EF4-FFF2-40B4-BE49-F238E27FC236}">
                <a16:creationId xmlns:a16="http://schemas.microsoft.com/office/drawing/2014/main" id="{810B8802-5FC8-43D4-8257-45ABFCC1A3A5}"/>
              </a:ext>
            </a:extLst>
          </p:cNvPr>
          <p:cNvSpPr txBox="1"/>
          <p:nvPr/>
        </p:nvSpPr>
        <p:spPr>
          <a:xfrm>
            <a:off x="1059338" y="2873519"/>
            <a:ext cx="9120982" cy="4431983"/>
          </a:xfrm>
          <a:prstGeom prst="rect">
            <a:avLst/>
          </a:prstGeom>
          <a:noFill/>
        </p:spPr>
        <p:txBody>
          <a:bodyPr wrap="square" rtlCol="0">
            <a:spAutoFit/>
          </a:bodyPr>
          <a:lstStyle/>
          <a:p>
            <a:r>
              <a:rPr lang="sv-SE" sz="4000" b="1" dirty="0">
                <a:solidFill>
                  <a:schemeClr val="bg1"/>
                </a:solidFill>
              </a:rPr>
              <a:t>Under match – Efter match</a:t>
            </a:r>
          </a:p>
          <a:p>
            <a:endParaRPr lang="sv-SE" b="1" dirty="0">
              <a:solidFill>
                <a:schemeClr val="bg1"/>
              </a:solidFill>
            </a:endParaRPr>
          </a:p>
          <a:p>
            <a:pPr marL="457200" indent="-457200">
              <a:buFontTx/>
              <a:buChar char="-"/>
            </a:pPr>
            <a:r>
              <a:rPr lang="sv-SE" sz="3200" b="1" dirty="0">
                <a:solidFill>
                  <a:schemeClr val="bg1"/>
                </a:solidFill>
              </a:rPr>
              <a:t>I D1 och H2 ska matcherna online-rapporteras av hemmalaget. Görs via ibis eller mobil ibis-klient i surfplatta eller mobil.</a:t>
            </a:r>
          </a:p>
          <a:p>
            <a:pPr marL="457200" indent="-457200">
              <a:buFontTx/>
              <a:buChar char="-"/>
            </a:pPr>
            <a:r>
              <a:rPr lang="sv-SE" sz="3200" b="1" dirty="0">
                <a:solidFill>
                  <a:schemeClr val="bg1"/>
                </a:solidFill>
              </a:rPr>
              <a:t>Övriga distriktsserier (H3N, Utv.) Resultatrapport senast 1 timme efter match. Händelserapportering senast första vardagen efter match.</a:t>
            </a:r>
          </a:p>
        </p:txBody>
      </p:sp>
    </p:spTree>
    <p:extLst>
      <p:ext uri="{BB962C8B-B14F-4D97-AF65-F5344CB8AC3E}">
        <p14:creationId xmlns:p14="http://schemas.microsoft.com/office/powerpoint/2010/main" val="235991760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dobjekt 4">
            <a:extLst>
              <a:ext uri="{FF2B5EF4-FFF2-40B4-BE49-F238E27FC236}">
                <a16:creationId xmlns:a16="http://schemas.microsoft.com/office/drawing/2014/main" id="{42F56790-BC6D-40D9-9B4B-67F3916881A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0"/>
            <a:ext cx="17618712" cy="9966961"/>
          </a:xfrm>
          <a:prstGeom prst="rect">
            <a:avLst/>
          </a:prstGeom>
        </p:spPr>
      </p:pic>
      <p:pic>
        <p:nvPicPr>
          <p:cNvPr id="7" name="Bildobjekt 6">
            <a:extLst>
              <a:ext uri="{FF2B5EF4-FFF2-40B4-BE49-F238E27FC236}">
                <a16:creationId xmlns:a16="http://schemas.microsoft.com/office/drawing/2014/main" id="{C0DECCA5-5E59-419F-8742-BF95728487E8}"/>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4301767" y="144363"/>
            <a:ext cx="3069757" cy="717233"/>
          </a:xfrm>
          <a:prstGeom prst="rect">
            <a:avLst/>
          </a:prstGeom>
        </p:spPr>
      </p:pic>
      <p:sp>
        <p:nvSpPr>
          <p:cNvPr id="8" name="textruta 7">
            <a:extLst>
              <a:ext uri="{FF2B5EF4-FFF2-40B4-BE49-F238E27FC236}">
                <a16:creationId xmlns:a16="http://schemas.microsoft.com/office/drawing/2014/main" id="{E0691DB3-0E91-417B-9D6B-8E56874B4187}"/>
              </a:ext>
            </a:extLst>
          </p:cNvPr>
          <p:cNvSpPr txBox="1"/>
          <p:nvPr/>
        </p:nvSpPr>
        <p:spPr>
          <a:xfrm>
            <a:off x="1059338" y="376981"/>
            <a:ext cx="9852501" cy="830997"/>
          </a:xfrm>
          <a:prstGeom prst="rect">
            <a:avLst/>
          </a:prstGeom>
          <a:noFill/>
        </p:spPr>
        <p:txBody>
          <a:bodyPr wrap="square" rtlCol="0">
            <a:spAutoFit/>
          </a:bodyPr>
          <a:lstStyle/>
          <a:p>
            <a:pPr algn="ctr"/>
            <a:r>
              <a:rPr lang="sv-SE" sz="4800" b="1" dirty="0">
                <a:solidFill>
                  <a:schemeClr val="bg1"/>
                </a:solidFill>
              </a:rPr>
              <a:t>Digital serieträff distriktsserierna 15/9</a:t>
            </a:r>
          </a:p>
        </p:txBody>
      </p:sp>
      <p:sp>
        <p:nvSpPr>
          <p:cNvPr id="10" name="textruta 9">
            <a:extLst>
              <a:ext uri="{FF2B5EF4-FFF2-40B4-BE49-F238E27FC236}">
                <a16:creationId xmlns:a16="http://schemas.microsoft.com/office/drawing/2014/main" id="{7AE37888-A332-49CC-963D-C94E4944A842}"/>
              </a:ext>
            </a:extLst>
          </p:cNvPr>
          <p:cNvSpPr txBox="1"/>
          <p:nvPr/>
        </p:nvSpPr>
        <p:spPr>
          <a:xfrm>
            <a:off x="1059338" y="1607468"/>
            <a:ext cx="8008620" cy="707886"/>
          </a:xfrm>
          <a:prstGeom prst="rect">
            <a:avLst/>
          </a:prstGeom>
          <a:noFill/>
        </p:spPr>
        <p:txBody>
          <a:bodyPr wrap="square" rtlCol="0">
            <a:spAutoFit/>
          </a:bodyPr>
          <a:lstStyle/>
          <a:p>
            <a:r>
              <a:rPr lang="sv-SE" sz="4000" b="1" dirty="0">
                <a:solidFill>
                  <a:schemeClr val="bg1"/>
                </a:solidFill>
              </a:rPr>
              <a:t>Serieinformation</a:t>
            </a:r>
          </a:p>
        </p:txBody>
      </p:sp>
      <p:sp>
        <p:nvSpPr>
          <p:cNvPr id="11" name="textruta 10">
            <a:extLst>
              <a:ext uri="{FF2B5EF4-FFF2-40B4-BE49-F238E27FC236}">
                <a16:creationId xmlns:a16="http://schemas.microsoft.com/office/drawing/2014/main" id="{9A8045B2-D59D-4840-99EA-779F0D6980FB}"/>
              </a:ext>
            </a:extLst>
          </p:cNvPr>
          <p:cNvSpPr txBox="1"/>
          <p:nvPr/>
        </p:nvSpPr>
        <p:spPr>
          <a:xfrm>
            <a:off x="1059338" y="3633215"/>
            <a:ext cx="9281160" cy="595932"/>
          </a:xfrm>
          <a:prstGeom prst="rect">
            <a:avLst/>
          </a:prstGeom>
          <a:noFill/>
        </p:spPr>
        <p:txBody>
          <a:bodyPr wrap="square" rtlCol="0">
            <a:spAutoFit/>
          </a:bodyPr>
          <a:lstStyle/>
          <a:p>
            <a:pPr>
              <a:lnSpc>
                <a:spcPct val="107000"/>
              </a:lnSpc>
              <a:spcAft>
                <a:spcPts val="800"/>
              </a:spcAft>
            </a:pPr>
            <a:endParaRPr lang="sv-SE"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2" name="textruta 1">
            <a:extLst>
              <a:ext uri="{FF2B5EF4-FFF2-40B4-BE49-F238E27FC236}">
                <a16:creationId xmlns:a16="http://schemas.microsoft.com/office/drawing/2014/main" id="{810B8802-5FC8-43D4-8257-45ABFCC1A3A5}"/>
              </a:ext>
            </a:extLst>
          </p:cNvPr>
          <p:cNvSpPr txBox="1"/>
          <p:nvPr/>
        </p:nvSpPr>
        <p:spPr>
          <a:xfrm>
            <a:off x="1059338" y="2714844"/>
            <a:ext cx="9120982" cy="707886"/>
          </a:xfrm>
          <a:prstGeom prst="rect">
            <a:avLst/>
          </a:prstGeom>
          <a:noFill/>
        </p:spPr>
        <p:txBody>
          <a:bodyPr wrap="square" rtlCol="0">
            <a:spAutoFit/>
          </a:bodyPr>
          <a:lstStyle/>
          <a:p>
            <a:r>
              <a:rPr lang="sv-SE" sz="4000" b="1" dirty="0">
                <a:solidFill>
                  <a:schemeClr val="bg1"/>
                </a:solidFill>
              </a:rPr>
              <a:t>Efter match</a:t>
            </a:r>
          </a:p>
        </p:txBody>
      </p:sp>
      <p:sp>
        <p:nvSpPr>
          <p:cNvPr id="3" name="textruta 2">
            <a:extLst>
              <a:ext uri="{FF2B5EF4-FFF2-40B4-BE49-F238E27FC236}">
                <a16:creationId xmlns:a16="http://schemas.microsoft.com/office/drawing/2014/main" id="{CC9432E7-F5C3-4233-9AA1-12CC779A67AD}"/>
              </a:ext>
            </a:extLst>
          </p:cNvPr>
          <p:cNvSpPr txBox="1"/>
          <p:nvPr/>
        </p:nvSpPr>
        <p:spPr>
          <a:xfrm>
            <a:off x="1059339" y="3449145"/>
            <a:ext cx="9852500" cy="4318170"/>
          </a:xfrm>
          <a:prstGeom prst="rect">
            <a:avLst/>
          </a:prstGeom>
          <a:noFill/>
        </p:spPr>
        <p:txBody>
          <a:bodyPr wrap="square" rtlCol="0">
            <a:spAutoFit/>
          </a:bodyPr>
          <a:lstStyle/>
          <a:p>
            <a:pPr>
              <a:lnSpc>
                <a:spcPct val="107000"/>
              </a:lnSpc>
              <a:spcAft>
                <a:spcPts val="800"/>
              </a:spcAft>
            </a:pPr>
            <a:r>
              <a:rPr lang="sv-SE" sz="3600" b="1" dirty="0">
                <a:solidFill>
                  <a:schemeClr val="bg1"/>
                </a:solidFill>
                <a:latin typeface="Calibri" panose="020F0502020204030204" pitchFamily="34" charset="0"/>
                <a:ea typeface="Calibri" panose="020F0502020204030204" pitchFamily="34" charset="0"/>
                <a:cs typeface="Times New Roman" panose="02020603050405020304" pitchFamily="18" charset="0"/>
              </a:rPr>
              <a:t>Likt förra säsongen sköter Västerbottens Innebandyförbund samtliga </a:t>
            </a:r>
            <a:r>
              <a:rPr lang="sv-SE" sz="3600" b="1"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domarutbetalningar i alla våra serier åt föreningarna via ersättningsmodulen i ibis.</a:t>
            </a:r>
          </a:p>
          <a:p>
            <a:pPr>
              <a:lnSpc>
                <a:spcPct val="107000"/>
              </a:lnSpc>
              <a:spcAft>
                <a:spcPts val="800"/>
              </a:spcAft>
            </a:pPr>
            <a:r>
              <a:rPr lang="sv-SE" sz="3600" b="1" dirty="0">
                <a:solidFill>
                  <a:schemeClr val="bg1"/>
                </a:solidFill>
                <a:latin typeface="Calibri" panose="020F0502020204030204" pitchFamily="34" charset="0"/>
                <a:ea typeface="Calibri" panose="020F0502020204030204" pitchFamily="34" charset="0"/>
                <a:cs typeface="Times New Roman" panose="02020603050405020304" pitchFamily="18" charset="0"/>
              </a:rPr>
              <a:t>För detta arbete tar vi ut en avgift på 500 kr per lag. Avgiften har debiterats föreningarna i samband med debiteringen av serieavgifterna.</a:t>
            </a:r>
            <a:r>
              <a:rPr lang="sv-SE" sz="3600" b="1"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 </a:t>
            </a:r>
          </a:p>
        </p:txBody>
      </p:sp>
    </p:spTree>
    <p:extLst>
      <p:ext uri="{BB962C8B-B14F-4D97-AF65-F5344CB8AC3E}">
        <p14:creationId xmlns:p14="http://schemas.microsoft.com/office/powerpoint/2010/main" val="170337813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dobjekt 4">
            <a:extLst>
              <a:ext uri="{FF2B5EF4-FFF2-40B4-BE49-F238E27FC236}">
                <a16:creationId xmlns:a16="http://schemas.microsoft.com/office/drawing/2014/main" id="{42F56790-BC6D-40D9-9B4B-67F3916881A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0"/>
            <a:ext cx="17618712" cy="9966961"/>
          </a:xfrm>
          <a:prstGeom prst="rect">
            <a:avLst/>
          </a:prstGeom>
        </p:spPr>
      </p:pic>
      <p:pic>
        <p:nvPicPr>
          <p:cNvPr id="7" name="Bildobjekt 6">
            <a:extLst>
              <a:ext uri="{FF2B5EF4-FFF2-40B4-BE49-F238E27FC236}">
                <a16:creationId xmlns:a16="http://schemas.microsoft.com/office/drawing/2014/main" id="{C0DECCA5-5E59-419F-8742-BF95728487E8}"/>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4301767" y="144363"/>
            <a:ext cx="3069757" cy="717233"/>
          </a:xfrm>
          <a:prstGeom prst="rect">
            <a:avLst/>
          </a:prstGeom>
        </p:spPr>
      </p:pic>
      <p:sp>
        <p:nvSpPr>
          <p:cNvPr id="8" name="textruta 7">
            <a:extLst>
              <a:ext uri="{FF2B5EF4-FFF2-40B4-BE49-F238E27FC236}">
                <a16:creationId xmlns:a16="http://schemas.microsoft.com/office/drawing/2014/main" id="{E0691DB3-0E91-417B-9D6B-8E56874B4187}"/>
              </a:ext>
            </a:extLst>
          </p:cNvPr>
          <p:cNvSpPr txBox="1"/>
          <p:nvPr/>
        </p:nvSpPr>
        <p:spPr>
          <a:xfrm>
            <a:off x="1059338" y="376981"/>
            <a:ext cx="9852501" cy="830997"/>
          </a:xfrm>
          <a:prstGeom prst="rect">
            <a:avLst/>
          </a:prstGeom>
          <a:noFill/>
        </p:spPr>
        <p:txBody>
          <a:bodyPr wrap="square" rtlCol="0">
            <a:spAutoFit/>
          </a:bodyPr>
          <a:lstStyle/>
          <a:p>
            <a:pPr algn="ctr"/>
            <a:r>
              <a:rPr lang="sv-SE" sz="4800" b="1" dirty="0">
                <a:solidFill>
                  <a:schemeClr val="bg1"/>
                </a:solidFill>
              </a:rPr>
              <a:t>Digital serieträff distriktsserierna 15/9</a:t>
            </a:r>
          </a:p>
        </p:txBody>
      </p:sp>
      <p:sp>
        <p:nvSpPr>
          <p:cNvPr id="10" name="textruta 9">
            <a:extLst>
              <a:ext uri="{FF2B5EF4-FFF2-40B4-BE49-F238E27FC236}">
                <a16:creationId xmlns:a16="http://schemas.microsoft.com/office/drawing/2014/main" id="{7AE37888-A332-49CC-963D-C94E4944A842}"/>
              </a:ext>
            </a:extLst>
          </p:cNvPr>
          <p:cNvSpPr txBox="1"/>
          <p:nvPr/>
        </p:nvSpPr>
        <p:spPr>
          <a:xfrm>
            <a:off x="1059338" y="1607468"/>
            <a:ext cx="8008620" cy="707886"/>
          </a:xfrm>
          <a:prstGeom prst="rect">
            <a:avLst/>
          </a:prstGeom>
          <a:noFill/>
        </p:spPr>
        <p:txBody>
          <a:bodyPr wrap="square" rtlCol="0">
            <a:spAutoFit/>
          </a:bodyPr>
          <a:lstStyle/>
          <a:p>
            <a:r>
              <a:rPr lang="sv-SE" sz="4000" b="1" dirty="0">
                <a:solidFill>
                  <a:schemeClr val="bg1"/>
                </a:solidFill>
              </a:rPr>
              <a:t>Serieinformation</a:t>
            </a:r>
          </a:p>
        </p:txBody>
      </p:sp>
      <p:sp>
        <p:nvSpPr>
          <p:cNvPr id="11" name="textruta 10">
            <a:extLst>
              <a:ext uri="{FF2B5EF4-FFF2-40B4-BE49-F238E27FC236}">
                <a16:creationId xmlns:a16="http://schemas.microsoft.com/office/drawing/2014/main" id="{9A8045B2-D59D-4840-99EA-779F0D6980FB}"/>
              </a:ext>
            </a:extLst>
          </p:cNvPr>
          <p:cNvSpPr txBox="1"/>
          <p:nvPr/>
        </p:nvSpPr>
        <p:spPr>
          <a:xfrm>
            <a:off x="1059338" y="3633215"/>
            <a:ext cx="9281160" cy="595932"/>
          </a:xfrm>
          <a:prstGeom prst="rect">
            <a:avLst/>
          </a:prstGeom>
          <a:noFill/>
        </p:spPr>
        <p:txBody>
          <a:bodyPr wrap="square" rtlCol="0">
            <a:spAutoFit/>
          </a:bodyPr>
          <a:lstStyle/>
          <a:p>
            <a:pPr>
              <a:lnSpc>
                <a:spcPct val="107000"/>
              </a:lnSpc>
              <a:spcAft>
                <a:spcPts val="800"/>
              </a:spcAft>
            </a:pPr>
            <a:endParaRPr lang="sv-SE"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2" name="textruta 1">
            <a:extLst>
              <a:ext uri="{FF2B5EF4-FFF2-40B4-BE49-F238E27FC236}">
                <a16:creationId xmlns:a16="http://schemas.microsoft.com/office/drawing/2014/main" id="{810B8802-5FC8-43D4-8257-45ABFCC1A3A5}"/>
              </a:ext>
            </a:extLst>
          </p:cNvPr>
          <p:cNvSpPr txBox="1"/>
          <p:nvPr/>
        </p:nvSpPr>
        <p:spPr>
          <a:xfrm>
            <a:off x="1059338" y="2714844"/>
            <a:ext cx="9120982" cy="707886"/>
          </a:xfrm>
          <a:prstGeom prst="rect">
            <a:avLst/>
          </a:prstGeom>
          <a:noFill/>
        </p:spPr>
        <p:txBody>
          <a:bodyPr wrap="square" rtlCol="0">
            <a:spAutoFit/>
          </a:bodyPr>
          <a:lstStyle/>
          <a:p>
            <a:r>
              <a:rPr lang="sv-SE" sz="4000" b="1" dirty="0">
                <a:solidFill>
                  <a:schemeClr val="bg1"/>
                </a:solidFill>
              </a:rPr>
              <a:t>Övrigt</a:t>
            </a:r>
          </a:p>
        </p:txBody>
      </p:sp>
      <p:sp>
        <p:nvSpPr>
          <p:cNvPr id="3" name="textruta 2">
            <a:extLst>
              <a:ext uri="{FF2B5EF4-FFF2-40B4-BE49-F238E27FC236}">
                <a16:creationId xmlns:a16="http://schemas.microsoft.com/office/drawing/2014/main" id="{CC9432E7-F5C3-4233-9AA1-12CC779A67AD}"/>
              </a:ext>
            </a:extLst>
          </p:cNvPr>
          <p:cNvSpPr txBox="1"/>
          <p:nvPr/>
        </p:nvSpPr>
        <p:spPr>
          <a:xfrm>
            <a:off x="1059338" y="3633215"/>
            <a:ext cx="9852500" cy="4142673"/>
          </a:xfrm>
          <a:prstGeom prst="rect">
            <a:avLst/>
          </a:prstGeom>
          <a:noFill/>
        </p:spPr>
        <p:txBody>
          <a:bodyPr wrap="square" rtlCol="0">
            <a:spAutoFit/>
          </a:bodyPr>
          <a:lstStyle/>
          <a:p>
            <a:pPr>
              <a:lnSpc>
                <a:spcPct val="107000"/>
              </a:lnSpc>
              <a:spcAft>
                <a:spcPts val="800"/>
              </a:spcAft>
            </a:pPr>
            <a:r>
              <a:rPr lang="sv-SE" sz="3200" b="1"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Speltider</a:t>
            </a:r>
          </a:p>
          <a:p>
            <a:pPr>
              <a:lnSpc>
                <a:spcPct val="107000"/>
              </a:lnSpc>
              <a:spcAft>
                <a:spcPts val="800"/>
              </a:spcAft>
            </a:pPr>
            <a:r>
              <a:rPr lang="sv-SE" sz="2400" b="1"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Damer div. 1 samt Herrar div. 2, 3 X 20 minuter effektiv tid</a:t>
            </a:r>
            <a:br>
              <a:rPr lang="sv-SE" sz="2400" b="1"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br>
            <a:r>
              <a:rPr lang="sv-SE" sz="2400" b="1"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I H3N och Utvecklingsserierna Damer och Herrar – 3 X 20 minuter rullande tid, sista 3 min effektiva</a:t>
            </a:r>
            <a:br>
              <a:rPr lang="sv-SE" sz="2400" b="1"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br>
            <a:endParaRPr lang="sv-SE" sz="2400" b="1"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sv-SE" sz="3200" b="1"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Domaråterbud</a:t>
            </a:r>
          </a:p>
          <a:p>
            <a:r>
              <a:rPr lang="sv-SE" sz="2400" b="1"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Vid sent inställda matcher eller domarfrågor efter kansliets öppettider hänvisas till </a:t>
            </a:r>
            <a:r>
              <a:rPr lang="sv-SE" sz="2400" b="1" dirty="0" err="1">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VIBF.s</a:t>
            </a:r>
            <a:r>
              <a:rPr lang="sv-SE" sz="2400" b="1"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 domarjour på tel. 090 – 77 85 10. Detta gäller enbart vid matcher i Umeåområdet. I Skellefteå kontaktas Bobby Hjelte, 070-518 17 74</a:t>
            </a:r>
          </a:p>
        </p:txBody>
      </p:sp>
    </p:spTree>
    <p:extLst>
      <p:ext uri="{BB962C8B-B14F-4D97-AF65-F5344CB8AC3E}">
        <p14:creationId xmlns:p14="http://schemas.microsoft.com/office/powerpoint/2010/main" val="201243276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dobjekt 4">
            <a:extLst>
              <a:ext uri="{FF2B5EF4-FFF2-40B4-BE49-F238E27FC236}">
                <a16:creationId xmlns:a16="http://schemas.microsoft.com/office/drawing/2014/main" id="{42F56790-BC6D-40D9-9B4B-67F3916881A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0"/>
            <a:ext cx="17618712" cy="9966961"/>
          </a:xfrm>
          <a:prstGeom prst="rect">
            <a:avLst/>
          </a:prstGeom>
        </p:spPr>
      </p:pic>
      <p:pic>
        <p:nvPicPr>
          <p:cNvPr id="7" name="Bildobjekt 6">
            <a:extLst>
              <a:ext uri="{FF2B5EF4-FFF2-40B4-BE49-F238E27FC236}">
                <a16:creationId xmlns:a16="http://schemas.microsoft.com/office/drawing/2014/main" id="{C0DECCA5-5E59-419F-8742-BF95728487E8}"/>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4301767" y="144363"/>
            <a:ext cx="3069757" cy="717233"/>
          </a:xfrm>
          <a:prstGeom prst="rect">
            <a:avLst/>
          </a:prstGeom>
        </p:spPr>
      </p:pic>
      <p:sp>
        <p:nvSpPr>
          <p:cNvPr id="8" name="textruta 7">
            <a:extLst>
              <a:ext uri="{FF2B5EF4-FFF2-40B4-BE49-F238E27FC236}">
                <a16:creationId xmlns:a16="http://schemas.microsoft.com/office/drawing/2014/main" id="{E0691DB3-0E91-417B-9D6B-8E56874B4187}"/>
              </a:ext>
            </a:extLst>
          </p:cNvPr>
          <p:cNvSpPr txBox="1"/>
          <p:nvPr/>
        </p:nvSpPr>
        <p:spPr>
          <a:xfrm>
            <a:off x="1059338" y="376981"/>
            <a:ext cx="9852501" cy="830997"/>
          </a:xfrm>
          <a:prstGeom prst="rect">
            <a:avLst/>
          </a:prstGeom>
          <a:noFill/>
        </p:spPr>
        <p:txBody>
          <a:bodyPr wrap="square" rtlCol="0">
            <a:spAutoFit/>
          </a:bodyPr>
          <a:lstStyle/>
          <a:p>
            <a:pPr algn="ctr"/>
            <a:r>
              <a:rPr lang="sv-SE" sz="4800" b="1" dirty="0">
                <a:solidFill>
                  <a:schemeClr val="bg1"/>
                </a:solidFill>
              </a:rPr>
              <a:t>Digital serieträff distriktsserierna 15/9</a:t>
            </a:r>
          </a:p>
        </p:txBody>
      </p:sp>
      <p:sp>
        <p:nvSpPr>
          <p:cNvPr id="10" name="textruta 9">
            <a:extLst>
              <a:ext uri="{FF2B5EF4-FFF2-40B4-BE49-F238E27FC236}">
                <a16:creationId xmlns:a16="http://schemas.microsoft.com/office/drawing/2014/main" id="{7AE37888-A332-49CC-963D-C94E4944A842}"/>
              </a:ext>
            </a:extLst>
          </p:cNvPr>
          <p:cNvSpPr txBox="1"/>
          <p:nvPr/>
        </p:nvSpPr>
        <p:spPr>
          <a:xfrm>
            <a:off x="1059338" y="1607468"/>
            <a:ext cx="8008620" cy="707886"/>
          </a:xfrm>
          <a:prstGeom prst="rect">
            <a:avLst/>
          </a:prstGeom>
          <a:noFill/>
        </p:spPr>
        <p:txBody>
          <a:bodyPr wrap="square" rtlCol="0">
            <a:spAutoFit/>
          </a:bodyPr>
          <a:lstStyle/>
          <a:p>
            <a:r>
              <a:rPr lang="sv-SE" sz="4000" b="1" dirty="0">
                <a:solidFill>
                  <a:schemeClr val="bg1"/>
                </a:solidFill>
              </a:rPr>
              <a:t>Serieinformation</a:t>
            </a:r>
          </a:p>
        </p:txBody>
      </p:sp>
      <p:sp>
        <p:nvSpPr>
          <p:cNvPr id="11" name="textruta 10">
            <a:extLst>
              <a:ext uri="{FF2B5EF4-FFF2-40B4-BE49-F238E27FC236}">
                <a16:creationId xmlns:a16="http://schemas.microsoft.com/office/drawing/2014/main" id="{9A8045B2-D59D-4840-99EA-779F0D6980FB}"/>
              </a:ext>
            </a:extLst>
          </p:cNvPr>
          <p:cNvSpPr txBox="1"/>
          <p:nvPr/>
        </p:nvSpPr>
        <p:spPr>
          <a:xfrm>
            <a:off x="1059338" y="3633215"/>
            <a:ext cx="9281160" cy="595932"/>
          </a:xfrm>
          <a:prstGeom prst="rect">
            <a:avLst/>
          </a:prstGeom>
          <a:noFill/>
        </p:spPr>
        <p:txBody>
          <a:bodyPr wrap="square" rtlCol="0">
            <a:spAutoFit/>
          </a:bodyPr>
          <a:lstStyle/>
          <a:p>
            <a:pPr>
              <a:lnSpc>
                <a:spcPct val="107000"/>
              </a:lnSpc>
              <a:spcAft>
                <a:spcPts val="800"/>
              </a:spcAft>
            </a:pPr>
            <a:endParaRPr lang="sv-SE"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2" name="textruta 1">
            <a:extLst>
              <a:ext uri="{FF2B5EF4-FFF2-40B4-BE49-F238E27FC236}">
                <a16:creationId xmlns:a16="http://schemas.microsoft.com/office/drawing/2014/main" id="{810B8802-5FC8-43D4-8257-45ABFCC1A3A5}"/>
              </a:ext>
            </a:extLst>
          </p:cNvPr>
          <p:cNvSpPr txBox="1"/>
          <p:nvPr/>
        </p:nvSpPr>
        <p:spPr>
          <a:xfrm>
            <a:off x="1059338" y="2714844"/>
            <a:ext cx="9120982" cy="707886"/>
          </a:xfrm>
          <a:prstGeom prst="rect">
            <a:avLst/>
          </a:prstGeom>
          <a:noFill/>
        </p:spPr>
        <p:txBody>
          <a:bodyPr wrap="square" rtlCol="0">
            <a:spAutoFit/>
          </a:bodyPr>
          <a:lstStyle/>
          <a:p>
            <a:r>
              <a:rPr lang="sv-SE" sz="4000" b="1" dirty="0">
                <a:solidFill>
                  <a:schemeClr val="bg1"/>
                </a:solidFill>
              </a:rPr>
              <a:t>Matchändringar – Helst inte</a:t>
            </a:r>
          </a:p>
        </p:txBody>
      </p:sp>
      <p:sp>
        <p:nvSpPr>
          <p:cNvPr id="3" name="textruta 2">
            <a:extLst>
              <a:ext uri="{FF2B5EF4-FFF2-40B4-BE49-F238E27FC236}">
                <a16:creationId xmlns:a16="http://schemas.microsoft.com/office/drawing/2014/main" id="{CC9432E7-F5C3-4233-9AA1-12CC779A67AD}"/>
              </a:ext>
            </a:extLst>
          </p:cNvPr>
          <p:cNvSpPr txBox="1"/>
          <p:nvPr/>
        </p:nvSpPr>
        <p:spPr>
          <a:xfrm>
            <a:off x="1059338" y="3633215"/>
            <a:ext cx="9852500" cy="5115503"/>
          </a:xfrm>
          <a:prstGeom prst="rect">
            <a:avLst/>
          </a:prstGeom>
          <a:noFill/>
        </p:spPr>
        <p:txBody>
          <a:bodyPr wrap="square" rtlCol="0">
            <a:spAutoFit/>
          </a:bodyPr>
          <a:lstStyle/>
          <a:p>
            <a:pPr>
              <a:lnSpc>
                <a:spcPct val="107000"/>
              </a:lnSpc>
              <a:spcAft>
                <a:spcPts val="800"/>
              </a:spcAft>
            </a:pPr>
            <a:r>
              <a:rPr lang="sv-SE" sz="2800" b="1"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För höstens och vinterns matcher fram till juluppehållet, får lagen fram till 1 oktober på sig att gå igenom sina spelprogram och ta tag i eventuella matchflyttar. Vi kommer inte att ta ut någon avgift för matchflyttar om de görs innan detta datum. Efter 1 oktober kommer varje matchändring inom detta tidsintervall att debiteras med 500 kronor oavsett orsak.</a:t>
            </a:r>
          </a:p>
          <a:p>
            <a:r>
              <a:rPr lang="sv-SE" sz="2800" b="1"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Vid matchändringar kontaktas motståndarlaget och man kommer överens om ny matchtid. Matchändringen måste ske i dialog med VIBF för att det ska fungera med halltider och domare. Om möjligt läggs matchen på en vardag kväll på lagets egna träningstid.</a:t>
            </a:r>
          </a:p>
        </p:txBody>
      </p:sp>
    </p:spTree>
    <p:extLst>
      <p:ext uri="{BB962C8B-B14F-4D97-AF65-F5344CB8AC3E}">
        <p14:creationId xmlns:p14="http://schemas.microsoft.com/office/powerpoint/2010/main" val="168194271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dobjekt 4">
            <a:extLst>
              <a:ext uri="{FF2B5EF4-FFF2-40B4-BE49-F238E27FC236}">
                <a16:creationId xmlns:a16="http://schemas.microsoft.com/office/drawing/2014/main" id="{42F56790-BC6D-40D9-9B4B-67F3916881A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0"/>
            <a:ext cx="17618712" cy="9966961"/>
          </a:xfrm>
          <a:prstGeom prst="rect">
            <a:avLst/>
          </a:prstGeom>
        </p:spPr>
      </p:pic>
      <p:pic>
        <p:nvPicPr>
          <p:cNvPr id="7" name="Bildobjekt 6">
            <a:extLst>
              <a:ext uri="{FF2B5EF4-FFF2-40B4-BE49-F238E27FC236}">
                <a16:creationId xmlns:a16="http://schemas.microsoft.com/office/drawing/2014/main" id="{C0DECCA5-5E59-419F-8742-BF95728487E8}"/>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4301767" y="144363"/>
            <a:ext cx="3069757" cy="717233"/>
          </a:xfrm>
          <a:prstGeom prst="rect">
            <a:avLst/>
          </a:prstGeom>
        </p:spPr>
      </p:pic>
      <p:sp>
        <p:nvSpPr>
          <p:cNvPr id="8" name="textruta 7">
            <a:extLst>
              <a:ext uri="{FF2B5EF4-FFF2-40B4-BE49-F238E27FC236}">
                <a16:creationId xmlns:a16="http://schemas.microsoft.com/office/drawing/2014/main" id="{E0691DB3-0E91-417B-9D6B-8E56874B4187}"/>
              </a:ext>
            </a:extLst>
          </p:cNvPr>
          <p:cNvSpPr txBox="1"/>
          <p:nvPr/>
        </p:nvSpPr>
        <p:spPr>
          <a:xfrm>
            <a:off x="1059338" y="376981"/>
            <a:ext cx="9852501" cy="830997"/>
          </a:xfrm>
          <a:prstGeom prst="rect">
            <a:avLst/>
          </a:prstGeom>
          <a:noFill/>
        </p:spPr>
        <p:txBody>
          <a:bodyPr wrap="square" rtlCol="0">
            <a:spAutoFit/>
          </a:bodyPr>
          <a:lstStyle/>
          <a:p>
            <a:pPr algn="ctr"/>
            <a:r>
              <a:rPr lang="sv-SE" sz="4800" b="1" dirty="0">
                <a:solidFill>
                  <a:schemeClr val="bg1"/>
                </a:solidFill>
              </a:rPr>
              <a:t>Digital serieträff distriktsserierna 15/9</a:t>
            </a:r>
          </a:p>
        </p:txBody>
      </p:sp>
      <p:sp>
        <p:nvSpPr>
          <p:cNvPr id="10" name="textruta 9">
            <a:extLst>
              <a:ext uri="{FF2B5EF4-FFF2-40B4-BE49-F238E27FC236}">
                <a16:creationId xmlns:a16="http://schemas.microsoft.com/office/drawing/2014/main" id="{7AE37888-A332-49CC-963D-C94E4944A842}"/>
              </a:ext>
            </a:extLst>
          </p:cNvPr>
          <p:cNvSpPr txBox="1"/>
          <p:nvPr/>
        </p:nvSpPr>
        <p:spPr>
          <a:xfrm>
            <a:off x="1059338" y="1607468"/>
            <a:ext cx="8008620" cy="707886"/>
          </a:xfrm>
          <a:prstGeom prst="rect">
            <a:avLst/>
          </a:prstGeom>
          <a:noFill/>
        </p:spPr>
        <p:txBody>
          <a:bodyPr wrap="square" rtlCol="0">
            <a:spAutoFit/>
          </a:bodyPr>
          <a:lstStyle/>
          <a:p>
            <a:r>
              <a:rPr lang="sv-SE" sz="4000" b="1" dirty="0">
                <a:solidFill>
                  <a:schemeClr val="bg1"/>
                </a:solidFill>
              </a:rPr>
              <a:t>Serieinformation</a:t>
            </a:r>
          </a:p>
        </p:txBody>
      </p:sp>
      <p:sp>
        <p:nvSpPr>
          <p:cNvPr id="11" name="textruta 10">
            <a:extLst>
              <a:ext uri="{FF2B5EF4-FFF2-40B4-BE49-F238E27FC236}">
                <a16:creationId xmlns:a16="http://schemas.microsoft.com/office/drawing/2014/main" id="{9A8045B2-D59D-4840-99EA-779F0D6980FB}"/>
              </a:ext>
            </a:extLst>
          </p:cNvPr>
          <p:cNvSpPr txBox="1"/>
          <p:nvPr/>
        </p:nvSpPr>
        <p:spPr>
          <a:xfrm>
            <a:off x="1059338" y="3633215"/>
            <a:ext cx="9281160" cy="595932"/>
          </a:xfrm>
          <a:prstGeom prst="rect">
            <a:avLst/>
          </a:prstGeom>
          <a:noFill/>
        </p:spPr>
        <p:txBody>
          <a:bodyPr wrap="square" rtlCol="0">
            <a:spAutoFit/>
          </a:bodyPr>
          <a:lstStyle/>
          <a:p>
            <a:pPr>
              <a:lnSpc>
                <a:spcPct val="107000"/>
              </a:lnSpc>
              <a:spcAft>
                <a:spcPts val="800"/>
              </a:spcAft>
            </a:pPr>
            <a:endParaRPr lang="sv-SE"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 name="textruta 2">
            <a:extLst>
              <a:ext uri="{FF2B5EF4-FFF2-40B4-BE49-F238E27FC236}">
                <a16:creationId xmlns:a16="http://schemas.microsoft.com/office/drawing/2014/main" id="{CC9432E7-F5C3-4233-9AA1-12CC779A67AD}"/>
              </a:ext>
            </a:extLst>
          </p:cNvPr>
          <p:cNvSpPr txBox="1"/>
          <p:nvPr/>
        </p:nvSpPr>
        <p:spPr>
          <a:xfrm>
            <a:off x="1059338" y="3038855"/>
            <a:ext cx="10020142" cy="5918864"/>
          </a:xfrm>
          <a:prstGeom prst="rect">
            <a:avLst/>
          </a:prstGeom>
          <a:noFill/>
        </p:spPr>
        <p:txBody>
          <a:bodyPr wrap="square" rtlCol="0">
            <a:spAutoFit/>
          </a:bodyPr>
          <a:lstStyle/>
          <a:p>
            <a:pPr>
              <a:lnSpc>
                <a:spcPct val="107000"/>
              </a:lnSpc>
              <a:spcAft>
                <a:spcPts val="800"/>
              </a:spcAft>
            </a:pPr>
            <a:r>
              <a:rPr lang="sv-SE" sz="4000" b="1"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Skyddsglasögon säsongen 2022-2023</a:t>
            </a:r>
          </a:p>
          <a:p>
            <a:pPr>
              <a:lnSpc>
                <a:spcPct val="107000"/>
              </a:lnSpc>
              <a:spcAft>
                <a:spcPts val="800"/>
              </a:spcAft>
            </a:pPr>
            <a:br>
              <a:rPr lang="sv-SE" sz="1800" b="1"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br>
            <a:r>
              <a:rPr lang="sv-SE" sz="2400" b="1"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Från och med 1 Juli 2019 förändrades reglerna för skyddsglasögon och följande gäller:</a:t>
            </a:r>
          </a:p>
          <a:p>
            <a:pPr>
              <a:lnSpc>
                <a:spcPct val="107000"/>
              </a:lnSpc>
              <a:spcAft>
                <a:spcPts val="800"/>
              </a:spcAft>
            </a:pPr>
            <a:r>
              <a:rPr lang="sv-SE" sz="2400" b="1"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Spelare som deltar i tävling avsedd för åldersklasserna röd, blå och grön, 16 år eller yngre, ska bära godkända skyddsglasögon. Detta gäller oavsett spelarens födelseår. Spelare med särskilda skäl omfattas av en generell dispens från detta krav. Särskilda skäl anses som: - Medicinska skäl (synfel som korrigeras med glasögon).</a:t>
            </a:r>
          </a:p>
          <a:p>
            <a:pPr>
              <a:lnSpc>
                <a:spcPct val="107000"/>
              </a:lnSpc>
              <a:spcAft>
                <a:spcPts val="800"/>
              </a:spcAft>
            </a:pPr>
            <a:r>
              <a:rPr lang="sv-SE" sz="2400" b="1"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Glasögonkravet gäller exempelvis i Distriktslags-SM 16 år samt P16 SM (USM).</a:t>
            </a:r>
          </a:p>
          <a:p>
            <a:pPr>
              <a:lnSpc>
                <a:spcPct val="107000"/>
              </a:lnSpc>
              <a:spcAft>
                <a:spcPts val="800"/>
              </a:spcAft>
            </a:pPr>
            <a:r>
              <a:rPr lang="sv-SE" sz="3200" b="1"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Glasögonkravet gäller inte </a:t>
            </a:r>
            <a:r>
              <a:rPr lang="sv-SE" sz="2400" b="1"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i exempelvis JAS eller i Västerbottens distriktsserier (D1, H2, H3N eller i Utvecklingsserierna för Damer och Herrar).</a:t>
            </a:r>
          </a:p>
        </p:txBody>
      </p:sp>
    </p:spTree>
    <p:extLst>
      <p:ext uri="{BB962C8B-B14F-4D97-AF65-F5344CB8AC3E}">
        <p14:creationId xmlns:p14="http://schemas.microsoft.com/office/powerpoint/2010/main" val="127075784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dobjekt 4">
            <a:extLst>
              <a:ext uri="{FF2B5EF4-FFF2-40B4-BE49-F238E27FC236}">
                <a16:creationId xmlns:a16="http://schemas.microsoft.com/office/drawing/2014/main" id="{42F56790-BC6D-40D9-9B4B-67F3916881A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0"/>
            <a:ext cx="17618712" cy="9966961"/>
          </a:xfrm>
          <a:prstGeom prst="rect">
            <a:avLst/>
          </a:prstGeom>
        </p:spPr>
      </p:pic>
      <p:pic>
        <p:nvPicPr>
          <p:cNvPr id="7" name="Bildobjekt 6">
            <a:extLst>
              <a:ext uri="{FF2B5EF4-FFF2-40B4-BE49-F238E27FC236}">
                <a16:creationId xmlns:a16="http://schemas.microsoft.com/office/drawing/2014/main" id="{C0DECCA5-5E59-419F-8742-BF95728487E8}"/>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4301767" y="144363"/>
            <a:ext cx="3069757" cy="717233"/>
          </a:xfrm>
          <a:prstGeom prst="rect">
            <a:avLst/>
          </a:prstGeom>
        </p:spPr>
      </p:pic>
      <p:sp>
        <p:nvSpPr>
          <p:cNvPr id="8" name="textruta 7">
            <a:extLst>
              <a:ext uri="{FF2B5EF4-FFF2-40B4-BE49-F238E27FC236}">
                <a16:creationId xmlns:a16="http://schemas.microsoft.com/office/drawing/2014/main" id="{E0691DB3-0E91-417B-9D6B-8E56874B4187}"/>
              </a:ext>
            </a:extLst>
          </p:cNvPr>
          <p:cNvSpPr txBox="1"/>
          <p:nvPr/>
        </p:nvSpPr>
        <p:spPr>
          <a:xfrm>
            <a:off x="1059338" y="376981"/>
            <a:ext cx="9852501" cy="830997"/>
          </a:xfrm>
          <a:prstGeom prst="rect">
            <a:avLst/>
          </a:prstGeom>
          <a:noFill/>
        </p:spPr>
        <p:txBody>
          <a:bodyPr wrap="square" rtlCol="0">
            <a:spAutoFit/>
          </a:bodyPr>
          <a:lstStyle/>
          <a:p>
            <a:pPr algn="ctr"/>
            <a:r>
              <a:rPr lang="sv-SE" sz="4800" b="1" dirty="0">
                <a:solidFill>
                  <a:schemeClr val="bg1"/>
                </a:solidFill>
              </a:rPr>
              <a:t>Digital serieträff distriktsserierna 15/9</a:t>
            </a:r>
          </a:p>
        </p:txBody>
      </p:sp>
      <p:sp>
        <p:nvSpPr>
          <p:cNvPr id="10" name="textruta 9">
            <a:extLst>
              <a:ext uri="{FF2B5EF4-FFF2-40B4-BE49-F238E27FC236}">
                <a16:creationId xmlns:a16="http://schemas.microsoft.com/office/drawing/2014/main" id="{7AE37888-A332-49CC-963D-C94E4944A842}"/>
              </a:ext>
            </a:extLst>
          </p:cNvPr>
          <p:cNvSpPr txBox="1"/>
          <p:nvPr/>
        </p:nvSpPr>
        <p:spPr>
          <a:xfrm>
            <a:off x="1059338" y="1607468"/>
            <a:ext cx="8008620" cy="707886"/>
          </a:xfrm>
          <a:prstGeom prst="rect">
            <a:avLst/>
          </a:prstGeom>
          <a:noFill/>
        </p:spPr>
        <p:txBody>
          <a:bodyPr wrap="square" rtlCol="0">
            <a:spAutoFit/>
          </a:bodyPr>
          <a:lstStyle/>
          <a:p>
            <a:r>
              <a:rPr lang="sv-SE" sz="4000" b="1" dirty="0">
                <a:solidFill>
                  <a:schemeClr val="bg1"/>
                </a:solidFill>
              </a:rPr>
              <a:t>Serieinformation</a:t>
            </a:r>
          </a:p>
        </p:txBody>
      </p:sp>
      <p:sp>
        <p:nvSpPr>
          <p:cNvPr id="11" name="textruta 10">
            <a:extLst>
              <a:ext uri="{FF2B5EF4-FFF2-40B4-BE49-F238E27FC236}">
                <a16:creationId xmlns:a16="http://schemas.microsoft.com/office/drawing/2014/main" id="{9A8045B2-D59D-4840-99EA-779F0D6980FB}"/>
              </a:ext>
            </a:extLst>
          </p:cNvPr>
          <p:cNvSpPr txBox="1"/>
          <p:nvPr/>
        </p:nvSpPr>
        <p:spPr>
          <a:xfrm>
            <a:off x="1059338" y="3633215"/>
            <a:ext cx="9281160" cy="595932"/>
          </a:xfrm>
          <a:prstGeom prst="rect">
            <a:avLst/>
          </a:prstGeom>
          <a:noFill/>
        </p:spPr>
        <p:txBody>
          <a:bodyPr wrap="square" rtlCol="0">
            <a:spAutoFit/>
          </a:bodyPr>
          <a:lstStyle/>
          <a:p>
            <a:pPr>
              <a:lnSpc>
                <a:spcPct val="107000"/>
              </a:lnSpc>
              <a:spcAft>
                <a:spcPts val="800"/>
              </a:spcAft>
            </a:pPr>
            <a:endParaRPr lang="sv-SE"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 name="textruta 2">
            <a:extLst>
              <a:ext uri="{FF2B5EF4-FFF2-40B4-BE49-F238E27FC236}">
                <a16:creationId xmlns:a16="http://schemas.microsoft.com/office/drawing/2014/main" id="{CC9432E7-F5C3-4233-9AA1-12CC779A67AD}"/>
              </a:ext>
            </a:extLst>
          </p:cNvPr>
          <p:cNvSpPr txBox="1"/>
          <p:nvPr/>
        </p:nvSpPr>
        <p:spPr>
          <a:xfrm>
            <a:off x="1059338" y="3038855"/>
            <a:ext cx="10020142" cy="4992970"/>
          </a:xfrm>
          <a:prstGeom prst="rect">
            <a:avLst/>
          </a:prstGeom>
          <a:noFill/>
        </p:spPr>
        <p:txBody>
          <a:bodyPr wrap="square" rtlCol="0">
            <a:spAutoFit/>
          </a:bodyPr>
          <a:lstStyle/>
          <a:p>
            <a:pPr>
              <a:lnSpc>
                <a:spcPct val="107000"/>
              </a:lnSpc>
              <a:spcAft>
                <a:spcPts val="800"/>
              </a:spcAft>
            </a:pPr>
            <a:r>
              <a:rPr lang="sv-SE" sz="4000" b="1" dirty="0" err="1">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Samarbetslag</a:t>
            </a:r>
            <a:r>
              <a:rPr lang="sv-SE" sz="4000" b="1"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 mellan två föreningar</a:t>
            </a:r>
          </a:p>
          <a:p>
            <a:pPr>
              <a:lnSpc>
                <a:spcPct val="107000"/>
              </a:lnSpc>
              <a:spcAft>
                <a:spcPts val="800"/>
              </a:spcAft>
            </a:pPr>
            <a:r>
              <a:rPr lang="sv-SE" sz="2400" b="1"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I utvecklingsserierna finns det några lag som fått godkänt för samarbete mellan två föreningar för att ha tillräckligt med spelare för att kunna genomföra seriespelet, t. ex. Förening 1/Förening 2</a:t>
            </a:r>
          </a:p>
          <a:p>
            <a:pPr>
              <a:lnSpc>
                <a:spcPct val="107000"/>
              </a:lnSpc>
              <a:spcAft>
                <a:spcPts val="800"/>
              </a:spcAft>
            </a:pPr>
            <a:br>
              <a:rPr lang="sv-SE" sz="2400" b="1" dirty="0">
                <a:solidFill>
                  <a:schemeClr val="bg1"/>
                </a:solidFill>
                <a:latin typeface="Calibri" panose="020F0502020204030204" pitchFamily="34" charset="0"/>
                <a:ea typeface="Calibri" panose="020F0502020204030204" pitchFamily="34" charset="0"/>
                <a:cs typeface="Times New Roman" panose="02020603050405020304" pitchFamily="18" charset="0"/>
              </a:rPr>
            </a:br>
            <a:r>
              <a:rPr lang="sv-SE" sz="2400" b="1" dirty="0">
                <a:solidFill>
                  <a:schemeClr val="bg1"/>
                </a:solidFill>
                <a:latin typeface="Calibri" panose="020F0502020204030204" pitchFamily="34" charset="0"/>
                <a:ea typeface="Calibri" panose="020F0502020204030204" pitchFamily="34" charset="0"/>
                <a:cs typeface="Times New Roman" panose="02020603050405020304" pitchFamily="18" charset="0"/>
              </a:rPr>
              <a:t>För att spelarna i Förening 2 ska gå att koppla till laget i ibis måste VIBF få en lista med spelarnas namn och pers.nr. Då kan vi manuellt koppla spelarna till </a:t>
            </a:r>
            <a:r>
              <a:rPr lang="sv-SE" sz="2400" b="1" dirty="0" err="1">
                <a:solidFill>
                  <a:schemeClr val="bg1"/>
                </a:solidFill>
                <a:latin typeface="Calibri" panose="020F0502020204030204" pitchFamily="34" charset="0"/>
                <a:ea typeface="Calibri" panose="020F0502020204030204" pitchFamily="34" charset="0"/>
                <a:cs typeface="Times New Roman" panose="02020603050405020304" pitchFamily="18" charset="0"/>
              </a:rPr>
              <a:t>samarbetslaget</a:t>
            </a:r>
            <a:r>
              <a:rPr lang="sv-SE" sz="2400" b="1" dirty="0">
                <a:solidFill>
                  <a:schemeClr val="bg1"/>
                </a:solidFill>
                <a:latin typeface="Calibri" panose="020F0502020204030204" pitchFamily="34" charset="0"/>
                <a:ea typeface="Calibri" panose="020F0502020204030204" pitchFamily="34" charset="0"/>
                <a:cs typeface="Times New Roman" panose="02020603050405020304" pitchFamily="18" charset="0"/>
              </a:rPr>
              <a:t>.</a:t>
            </a:r>
          </a:p>
          <a:p>
            <a:pPr>
              <a:lnSpc>
                <a:spcPct val="107000"/>
              </a:lnSpc>
              <a:spcAft>
                <a:spcPts val="800"/>
              </a:spcAft>
            </a:pPr>
            <a:br>
              <a:rPr lang="sv-SE" sz="2400" b="1"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br>
            <a:r>
              <a:rPr lang="sv-SE" sz="2400" b="1"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Om någon ledare i Förening 2 ska kunna administrera laget måste en ny användare i Förening 1 läggas upp i ibis av VIBF. </a:t>
            </a:r>
          </a:p>
        </p:txBody>
      </p:sp>
    </p:spTree>
    <p:extLst>
      <p:ext uri="{BB962C8B-B14F-4D97-AF65-F5344CB8AC3E}">
        <p14:creationId xmlns:p14="http://schemas.microsoft.com/office/powerpoint/2010/main" val="49795801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dobjekt 4">
            <a:extLst>
              <a:ext uri="{FF2B5EF4-FFF2-40B4-BE49-F238E27FC236}">
                <a16:creationId xmlns:a16="http://schemas.microsoft.com/office/drawing/2014/main" id="{42F56790-BC6D-40D9-9B4B-67F3916881A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0"/>
            <a:ext cx="17618712" cy="9966961"/>
          </a:xfrm>
          <a:prstGeom prst="rect">
            <a:avLst/>
          </a:prstGeom>
        </p:spPr>
      </p:pic>
      <p:pic>
        <p:nvPicPr>
          <p:cNvPr id="7" name="Bildobjekt 6">
            <a:extLst>
              <a:ext uri="{FF2B5EF4-FFF2-40B4-BE49-F238E27FC236}">
                <a16:creationId xmlns:a16="http://schemas.microsoft.com/office/drawing/2014/main" id="{C0DECCA5-5E59-419F-8742-BF95728487E8}"/>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4301767" y="144363"/>
            <a:ext cx="3069757" cy="717233"/>
          </a:xfrm>
          <a:prstGeom prst="rect">
            <a:avLst/>
          </a:prstGeom>
        </p:spPr>
      </p:pic>
      <p:sp>
        <p:nvSpPr>
          <p:cNvPr id="8" name="textruta 7">
            <a:extLst>
              <a:ext uri="{FF2B5EF4-FFF2-40B4-BE49-F238E27FC236}">
                <a16:creationId xmlns:a16="http://schemas.microsoft.com/office/drawing/2014/main" id="{E0691DB3-0E91-417B-9D6B-8E56874B4187}"/>
              </a:ext>
            </a:extLst>
          </p:cNvPr>
          <p:cNvSpPr txBox="1"/>
          <p:nvPr/>
        </p:nvSpPr>
        <p:spPr>
          <a:xfrm>
            <a:off x="1059338" y="376981"/>
            <a:ext cx="9852501" cy="830997"/>
          </a:xfrm>
          <a:prstGeom prst="rect">
            <a:avLst/>
          </a:prstGeom>
          <a:noFill/>
        </p:spPr>
        <p:txBody>
          <a:bodyPr wrap="square" rtlCol="0">
            <a:spAutoFit/>
          </a:bodyPr>
          <a:lstStyle/>
          <a:p>
            <a:pPr algn="ctr"/>
            <a:r>
              <a:rPr lang="sv-SE" sz="4800" b="1" dirty="0">
                <a:solidFill>
                  <a:schemeClr val="bg1"/>
                </a:solidFill>
              </a:rPr>
              <a:t>Digital serieträff distriktsserierna 15/9</a:t>
            </a:r>
          </a:p>
        </p:txBody>
      </p:sp>
      <p:sp>
        <p:nvSpPr>
          <p:cNvPr id="10" name="textruta 9">
            <a:extLst>
              <a:ext uri="{FF2B5EF4-FFF2-40B4-BE49-F238E27FC236}">
                <a16:creationId xmlns:a16="http://schemas.microsoft.com/office/drawing/2014/main" id="{7AE37888-A332-49CC-963D-C94E4944A842}"/>
              </a:ext>
            </a:extLst>
          </p:cNvPr>
          <p:cNvSpPr txBox="1"/>
          <p:nvPr/>
        </p:nvSpPr>
        <p:spPr>
          <a:xfrm>
            <a:off x="1059338" y="1607468"/>
            <a:ext cx="8008620" cy="707886"/>
          </a:xfrm>
          <a:prstGeom prst="rect">
            <a:avLst/>
          </a:prstGeom>
          <a:noFill/>
        </p:spPr>
        <p:txBody>
          <a:bodyPr wrap="square" rtlCol="0">
            <a:spAutoFit/>
          </a:bodyPr>
          <a:lstStyle/>
          <a:p>
            <a:r>
              <a:rPr lang="sv-SE" sz="4000" b="1" dirty="0">
                <a:solidFill>
                  <a:schemeClr val="bg1"/>
                </a:solidFill>
              </a:rPr>
              <a:t>Serieinformation Damer div. 1</a:t>
            </a:r>
          </a:p>
        </p:txBody>
      </p:sp>
      <p:sp>
        <p:nvSpPr>
          <p:cNvPr id="11" name="textruta 10">
            <a:extLst>
              <a:ext uri="{FF2B5EF4-FFF2-40B4-BE49-F238E27FC236}">
                <a16:creationId xmlns:a16="http://schemas.microsoft.com/office/drawing/2014/main" id="{9A8045B2-D59D-4840-99EA-779F0D6980FB}"/>
              </a:ext>
            </a:extLst>
          </p:cNvPr>
          <p:cNvSpPr txBox="1"/>
          <p:nvPr/>
        </p:nvSpPr>
        <p:spPr>
          <a:xfrm>
            <a:off x="1059338" y="3633215"/>
            <a:ext cx="9281160" cy="595932"/>
          </a:xfrm>
          <a:prstGeom prst="rect">
            <a:avLst/>
          </a:prstGeom>
          <a:noFill/>
        </p:spPr>
        <p:txBody>
          <a:bodyPr wrap="square" rtlCol="0">
            <a:spAutoFit/>
          </a:bodyPr>
          <a:lstStyle/>
          <a:p>
            <a:pPr>
              <a:lnSpc>
                <a:spcPct val="107000"/>
              </a:lnSpc>
              <a:spcAft>
                <a:spcPts val="800"/>
              </a:spcAft>
            </a:pPr>
            <a:endParaRPr lang="sv-SE"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 name="textruta 2">
            <a:extLst>
              <a:ext uri="{FF2B5EF4-FFF2-40B4-BE49-F238E27FC236}">
                <a16:creationId xmlns:a16="http://schemas.microsoft.com/office/drawing/2014/main" id="{CC9432E7-F5C3-4233-9AA1-12CC779A67AD}"/>
              </a:ext>
            </a:extLst>
          </p:cNvPr>
          <p:cNvSpPr txBox="1"/>
          <p:nvPr/>
        </p:nvSpPr>
        <p:spPr>
          <a:xfrm>
            <a:off x="1059338" y="2869416"/>
            <a:ext cx="10020142" cy="4133183"/>
          </a:xfrm>
          <a:prstGeom prst="rect">
            <a:avLst/>
          </a:prstGeom>
          <a:noFill/>
        </p:spPr>
        <p:txBody>
          <a:bodyPr wrap="square" rtlCol="0">
            <a:spAutoFit/>
          </a:bodyPr>
          <a:lstStyle/>
          <a:p>
            <a:pPr>
              <a:lnSpc>
                <a:spcPct val="107000"/>
              </a:lnSpc>
              <a:spcAft>
                <a:spcPts val="800"/>
              </a:spcAft>
            </a:pPr>
            <a:r>
              <a:rPr lang="sv-SE" sz="3200" b="1"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12 lag – 22 matcher. </a:t>
            </a:r>
            <a:r>
              <a:rPr lang="sv-SE" sz="3200" b="1" dirty="0">
                <a:solidFill>
                  <a:schemeClr val="bg1"/>
                </a:solidFill>
                <a:latin typeface="Calibri" panose="020F0502020204030204" pitchFamily="34" charset="0"/>
                <a:ea typeface="Calibri" panose="020F0502020204030204" pitchFamily="34" charset="0"/>
                <a:cs typeface="Times New Roman" panose="02020603050405020304" pitchFamily="18" charset="0"/>
              </a:rPr>
              <a:t>Dubbel</a:t>
            </a:r>
            <a:r>
              <a:rPr lang="sv-SE" sz="3200" b="1"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möten, hemma och borta mot alla lag. </a:t>
            </a:r>
            <a:r>
              <a:rPr lang="sv-SE" sz="3200" b="1" dirty="0">
                <a:solidFill>
                  <a:schemeClr val="bg1"/>
                </a:solidFill>
                <a:latin typeface="Calibri" panose="020F0502020204030204" pitchFamily="34" charset="0"/>
                <a:ea typeface="Calibri" panose="020F0502020204030204" pitchFamily="34" charset="0"/>
                <a:cs typeface="Times New Roman" panose="02020603050405020304" pitchFamily="18" charset="0"/>
              </a:rPr>
              <a:t>Seriesegraren till kval för en plats i Allsvenskan säsongen 2023/24.</a:t>
            </a:r>
          </a:p>
          <a:p>
            <a:pPr>
              <a:lnSpc>
                <a:spcPct val="107000"/>
              </a:lnSpc>
              <a:spcAft>
                <a:spcPts val="800"/>
              </a:spcAft>
            </a:pPr>
            <a:r>
              <a:rPr lang="sv-SE" sz="3200" b="1"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Senast 31 januari 2023 måste </a:t>
            </a:r>
            <a:r>
              <a:rPr lang="sv-SE" sz="3200" b="1" dirty="0">
                <a:solidFill>
                  <a:schemeClr val="bg1"/>
                </a:solidFill>
                <a:latin typeface="Calibri" panose="020F0502020204030204" pitchFamily="34" charset="0"/>
                <a:ea typeface="Calibri" panose="020F0502020204030204" pitchFamily="34" charset="0"/>
                <a:cs typeface="Times New Roman" panose="02020603050405020304" pitchFamily="18" charset="0"/>
              </a:rPr>
              <a:t>lag som ej avser att kvalspela, meddela detta till VIBF. Utskick om detta kommer till föreningarna i början av december.</a:t>
            </a:r>
            <a:endParaRPr lang="sv-SE" sz="3200" b="1"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br>
              <a:rPr lang="sv-SE" sz="1800" b="1"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br>
            <a:endParaRPr lang="sv-SE" sz="2400" b="1"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3164619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dobjekt 4">
            <a:extLst>
              <a:ext uri="{FF2B5EF4-FFF2-40B4-BE49-F238E27FC236}">
                <a16:creationId xmlns:a16="http://schemas.microsoft.com/office/drawing/2014/main" id="{42F56790-BC6D-40D9-9B4B-67F3916881A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0"/>
            <a:ext cx="17618712" cy="9966961"/>
          </a:xfrm>
          <a:prstGeom prst="rect">
            <a:avLst/>
          </a:prstGeom>
        </p:spPr>
      </p:pic>
      <p:pic>
        <p:nvPicPr>
          <p:cNvPr id="7" name="Bildobjekt 6">
            <a:extLst>
              <a:ext uri="{FF2B5EF4-FFF2-40B4-BE49-F238E27FC236}">
                <a16:creationId xmlns:a16="http://schemas.microsoft.com/office/drawing/2014/main" id="{C0DECCA5-5E59-419F-8742-BF95728487E8}"/>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4301767" y="144363"/>
            <a:ext cx="3069757" cy="717233"/>
          </a:xfrm>
          <a:prstGeom prst="rect">
            <a:avLst/>
          </a:prstGeom>
        </p:spPr>
      </p:pic>
      <p:sp>
        <p:nvSpPr>
          <p:cNvPr id="8" name="textruta 7">
            <a:extLst>
              <a:ext uri="{FF2B5EF4-FFF2-40B4-BE49-F238E27FC236}">
                <a16:creationId xmlns:a16="http://schemas.microsoft.com/office/drawing/2014/main" id="{E0691DB3-0E91-417B-9D6B-8E56874B4187}"/>
              </a:ext>
            </a:extLst>
          </p:cNvPr>
          <p:cNvSpPr txBox="1"/>
          <p:nvPr/>
        </p:nvSpPr>
        <p:spPr>
          <a:xfrm>
            <a:off x="1059338" y="376981"/>
            <a:ext cx="9852501" cy="830997"/>
          </a:xfrm>
          <a:prstGeom prst="rect">
            <a:avLst/>
          </a:prstGeom>
          <a:noFill/>
        </p:spPr>
        <p:txBody>
          <a:bodyPr wrap="square" rtlCol="0">
            <a:spAutoFit/>
          </a:bodyPr>
          <a:lstStyle/>
          <a:p>
            <a:pPr algn="ctr"/>
            <a:r>
              <a:rPr lang="sv-SE" sz="4800" b="1" dirty="0">
                <a:solidFill>
                  <a:schemeClr val="bg1"/>
                </a:solidFill>
              </a:rPr>
              <a:t>Digital serieträff distriktsserierna 15/9</a:t>
            </a:r>
          </a:p>
        </p:txBody>
      </p:sp>
      <p:sp>
        <p:nvSpPr>
          <p:cNvPr id="10" name="textruta 9">
            <a:extLst>
              <a:ext uri="{FF2B5EF4-FFF2-40B4-BE49-F238E27FC236}">
                <a16:creationId xmlns:a16="http://schemas.microsoft.com/office/drawing/2014/main" id="{7AE37888-A332-49CC-963D-C94E4944A842}"/>
              </a:ext>
            </a:extLst>
          </p:cNvPr>
          <p:cNvSpPr txBox="1"/>
          <p:nvPr/>
        </p:nvSpPr>
        <p:spPr>
          <a:xfrm>
            <a:off x="1059338" y="1607468"/>
            <a:ext cx="8008620" cy="707886"/>
          </a:xfrm>
          <a:prstGeom prst="rect">
            <a:avLst/>
          </a:prstGeom>
          <a:noFill/>
        </p:spPr>
        <p:txBody>
          <a:bodyPr wrap="square" rtlCol="0">
            <a:spAutoFit/>
          </a:bodyPr>
          <a:lstStyle/>
          <a:p>
            <a:r>
              <a:rPr lang="sv-SE" sz="4000" b="1" dirty="0">
                <a:solidFill>
                  <a:schemeClr val="bg1"/>
                </a:solidFill>
              </a:rPr>
              <a:t>Serieinformation Herrar div. 2</a:t>
            </a:r>
          </a:p>
        </p:txBody>
      </p:sp>
      <p:sp>
        <p:nvSpPr>
          <p:cNvPr id="11" name="textruta 10">
            <a:extLst>
              <a:ext uri="{FF2B5EF4-FFF2-40B4-BE49-F238E27FC236}">
                <a16:creationId xmlns:a16="http://schemas.microsoft.com/office/drawing/2014/main" id="{9A8045B2-D59D-4840-99EA-779F0D6980FB}"/>
              </a:ext>
            </a:extLst>
          </p:cNvPr>
          <p:cNvSpPr txBox="1"/>
          <p:nvPr/>
        </p:nvSpPr>
        <p:spPr>
          <a:xfrm>
            <a:off x="1059338" y="3633215"/>
            <a:ext cx="9281160" cy="595932"/>
          </a:xfrm>
          <a:prstGeom prst="rect">
            <a:avLst/>
          </a:prstGeom>
          <a:noFill/>
        </p:spPr>
        <p:txBody>
          <a:bodyPr wrap="square" rtlCol="0">
            <a:spAutoFit/>
          </a:bodyPr>
          <a:lstStyle/>
          <a:p>
            <a:pPr>
              <a:lnSpc>
                <a:spcPct val="107000"/>
              </a:lnSpc>
              <a:spcAft>
                <a:spcPts val="800"/>
              </a:spcAft>
            </a:pPr>
            <a:endParaRPr lang="sv-SE"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 name="textruta 2">
            <a:extLst>
              <a:ext uri="{FF2B5EF4-FFF2-40B4-BE49-F238E27FC236}">
                <a16:creationId xmlns:a16="http://schemas.microsoft.com/office/drawing/2014/main" id="{CC9432E7-F5C3-4233-9AA1-12CC779A67AD}"/>
              </a:ext>
            </a:extLst>
          </p:cNvPr>
          <p:cNvSpPr txBox="1"/>
          <p:nvPr/>
        </p:nvSpPr>
        <p:spPr>
          <a:xfrm>
            <a:off x="1059338" y="2869416"/>
            <a:ext cx="10020142" cy="4762714"/>
          </a:xfrm>
          <a:prstGeom prst="rect">
            <a:avLst/>
          </a:prstGeom>
          <a:noFill/>
        </p:spPr>
        <p:txBody>
          <a:bodyPr wrap="square" rtlCol="0">
            <a:spAutoFit/>
          </a:bodyPr>
          <a:lstStyle/>
          <a:p>
            <a:pPr>
              <a:lnSpc>
                <a:spcPct val="107000"/>
              </a:lnSpc>
              <a:spcAft>
                <a:spcPts val="800"/>
              </a:spcAft>
            </a:pPr>
            <a:r>
              <a:rPr lang="sv-SE" sz="3200" b="1" dirty="0">
                <a:solidFill>
                  <a:schemeClr val="bg1"/>
                </a:solidFill>
                <a:latin typeface="Calibri" panose="020F0502020204030204" pitchFamily="34" charset="0"/>
                <a:ea typeface="Calibri" panose="020F0502020204030204" pitchFamily="34" charset="0"/>
                <a:cs typeface="Times New Roman" panose="02020603050405020304" pitchFamily="18" charset="0"/>
              </a:rPr>
              <a:t>13 lag – 2 serier, Norra och Södra</a:t>
            </a:r>
          </a:p>
          <a:p>
            <a:pPr>
              <a:lnSpc>
                <a:spcPct val="107000"/>
              </a:lnSpc>
              <a:spcAft>
                <a:spcPts val="800"/>
              </a:spcAft>
            </a:pPr>
            <a:r>
              <a:rPr lang="sv-SE" sz="3200" b="1"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Dubbelmöten mot lagen i den egna</a:t>
            </a:r>
            <a:r>
              <a:rPr lang="sv-SE" sz="3200" b="1" dirty="0">
                <a:solidFill>
                  <a:schemeClr val="bg1"/>
                </a:solidFill>
                <a:latin typeface="Calibri" panose="020F0502020204030204" pitchFamily="34" charset="0"/>
                <a:ea typeface="Calibri" panose="020F0502020204030204" pitchFamily="34" charset="0"/>
                <a:cs typeface="Times New Roman" panose="02020603050405020304" pitchFamily="18" charset="0"/>
              </a:rPr>
              <a:t> serien. Enkelmöten mot lagen i den andra serien. Totalt 17-18 matcher.</a:t>
            </a:r>
          </a:p>
          <a:p>
            <a:pPr>
              <a:lnSpc>
                <a:spcPct val="107000"/>
              </a:lnSpc>
              <a:spcAft>
                <a:spcPts val="800"/>
              </a:spcAft>
            </a:pPr>
            <a:r>
              <a:rPr lang="sv-SE" sz="3200" b="1" dirty="0">
                <a:solidFill>
                  <a:schemeClr val="bg1"/>
                </a:solidFill>
                <a:latin typeface="Calibri" panose="020F0502020204030204" pitchFamily="34" charset="0"/>
                <a:ea typeface="Calibri" panose="020F0502020204030204" pitchFamily="34" charset="0"/>
                <a:cs typeface="Times New Roman" panose="02020603050405020304" pitchFamily="18" charset="0"/>
              </a:rPr>
              <a:t>Seriesegrarna</a:t>
            </a:r>
            <a:r>
              <a:rPr lang="sv-SE" sz="3200" b="1"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 i de två serierna går vidare till ett lokalt kvalspel där ett lag från distriktet går vidare till Playoff i </a:t>
            </a:r>
            <a:r>
              <a:rPr lang="sv-SE" sz="3200" b="1" dirty="0" err="1">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SIBFs</a:t>
            </a:r>
            <a:r>
              <a:rPr lang="sv-SE" sz="3200" b="1"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 regi</a:t>
            </a:r>
            <a:r>
              <a:rPr lang="sv-SE" sz="3200" b="1" dirty="0">
                <a:solidFill>
                  <a:schemeClr val="bg1"/>
                </a:solidFill>
                <a:latin typeface="Calibri" panose="020F0502020204030204" pitchFamily="34" charset="0"/>
                <a:ea typeface="Calibri" panose="020F0502020204030204" pitchFamily="34" charset="0"/>
                <a:cs typeface="Times New Roman" panose="02020603050405020304" pitchFamily="18" charset="0"/>
              </a:rPr>
              <a:t> där man möter 2:an i Västernorrland/Jämtland/Härjedalen.</a:t>
            </a:r>
            <a:r>
              <a:rPr lang="sv-SE" sz="3200" b="1"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 </a:t>
            </a:r>
          </a:p>
          <a:p>
            <a:pPr>
              <a:lnSpc>
                <a:spcPct val="107000"/>
              </a:lnSpc>
              <a:spcAft>
                <a:spcPts val="800"/>
              </a:spcAft>
            </a:pPr>
            <a:br>
              <a:rPr lang="sv-SE" sz="1800" b="1"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br>
            <a:endParaRPr lang="sv-SE" sz="2400" b="1"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15912000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dobjekt 4">
            <a:extLst>
              <a:ext uri="{FF2B5EF4-FFF2-40B4-BE49-F238E27FC236}">
                <a16:creationId xmlns:a16="http://schemas.microsoft.com/office/drawing/2014/main" id="{42F56790-BC6D-40D9-9B4B-67F3916881A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0"/>
            <a:ext cx="17618712" cy="9966961"/>
          </a:xfrm>
          <a:prstGeom prst="rect">
            <a:avLst/>
          </a:prstGeom>
        </p:spPr>
      </p:pic>
      <p:pic>
        <p:nvPicPr>
          <p:cNvPr id="7" name="Bildobjekt 6">
            <a:extLst>
              <a:ext uri="{FF2B5EF4-FFF2-40B4-BE49-F238E27FC236}">
                <a16:creationId xmlns:a16="http://schemas.microsoft.com/office/drawing/2014/main" id="{C0DECCA5-5E59-419F-8742-BF95728487E8}"/>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4301767" y="144363"/>
            <a:ext cx="3069757" cy="717233"/>
          </a:xfrm>
          <a:prstGeom prst="rect">
            <a:avLst/>
          </a:prstGeom>
        </p:spPr>
      </p:pic>
      <p:sp>
        <p:nvSpPr>
          <p:cNvPr id="8" name="textruta 7">
            <a:extLst>
              <a:ext uri="{FF2B5EF4-FFF2-40B4-BE49-F238E27FC236}">
                <a16:creationId xmlns:a16="http://schemas.microsoft.com/office/drawing/2014/main" id="{E0691DB3-0E91-417B-9D6B-8E56874B4187}"/>
              </a:ext>
            </a:extLst>
          </p:cNvPr>
          <p:cNvSpPr txBox="1"/>
          <p:nvPr/>
        </p:nvSpPr>
        <p:spPr>
          <a:xfrm>
            <a:off x="1059338" y="376981"/>
            <a:ext cx="9852501" cy="830997"/>
          </a:xfrm>
          <a:prstGeom prst="rect">
            <a:avLst/>
          </a:prstGeom>
          <a:noFill/>
        </p:spPr>
        <p:txBody>
          <a:bodyPr wrap="square" rtlCol="0">
            <a:spAutoFit/>
          </a:bodyPr>
          <a:lstStyle/>
          <a:p>
            <a:pPr algn="ctr"/>
            <a:r>
              <a:rPr lang="sv-SE" sz="4800" b="1" dirty="0">
                <a:solidFill>
                  <a:schemeClr val="bg1"/>
                </a:solidFill>
              </a:rPr>
              <a:t>Digital serieträff distriktsserierna 15/9</a:t>
            </a:r>
          </a:p>
        </p:txBody>
      </p:sp>
      <p:sp>
        <p:nvSpPr>
          <p:cNvPr id="10" name="textruta 9">
            <a:extLst>
              <a:ext uri="{FF2B5EF4-FFF2-40B4-BE49-F238E27FC236}">
                <a16:creationId xmlns:a16="http://schemas.microsoft.com/office/drawing/2014/main" id="{7AE37888-A332-49CC-963D-C94E4944A842}"/>
              </a:ext>
            </a:extLst>
          </p:cNvPr>
          <p:cNvSpPr txBox="1"/>
          <p:nvPr/>
        </p:nvSpPr>
        <p:spPr>
          <a:xfrm>
            <a:off x="1059338" y="1607468"/>
            <a:ext cx="8008620" cy="707886"/>
          </a:xfrm>
          <a:prstGeom prst="rect">
            <a:avLst/>
          </a:prstGeom>
          <a:noFill/>
        </p:spPr>
        <p:txBody>
          <a:bodyPr wrap="square" rtlCol="0">
            <a:spAutoFit/>
          </a:bodyPr>
          <a:lstStyle/>
          <a:p>
            <a:r>
              <a:rPr lang="sv-SE" sz="4000" b="1" dirty="0">
                <a:solidFill>
                  <a:schemeClr val="bg1"/>
                </a:solidFill>
              </a:rPr>
              <a:t>Svensk Innebandys </a:t>
            </a:r>
            <a:r>
              <a:rPr lang="sv-SE" sz="4000" b="1" dirty="0" err="1">
                <a:solidFill>
                  <a:schemeClr val="bg1"/>
                </a:solidFill>
              </a:rPr>
              <a:t>App</a:t>
            </a:r>
            <a:endParaRPr lang="sv-SE" sz="4000" b="1" dirty="0">
              <a:solidFill>
                <a:schemeClr val="bg1"/>
              </a:solidFill>
            </a:endParaRPr>
          </a:p>
        </p:txBody>
      </p:sp>
      <p:sp>
        <p:nvSpPr>
          <p:cNvPr id="11" name="textruta 10">
            <a:extLst>
              <a:ext uri="{FF2B5EF4-FFF2-40B4-BE49-F238E27FC236}">
                <a16:creationId xmlns:a16="http://schemas.microsoft.com/office/drawing/2014/main" id="{9A8045B2-D59D-4840-99EA-779F0D6980FB}"/>
              </a:ext>
            </a:extLst>
          </p:cNvPr>
          <p:cNvSpPr txBox="1"/>
          <p:nvPr/>
        </p:nvSpPr>
        <p:spPr>
          <a:xfrm>
            <a:off x="1059338" y="3633215"/>
            <a:ext cx="9281160" cy="595932"/>
          </a:xfrm>
          <a:prstGeom prst="rect">
            <a:avLst/>
          </a:prstGeom>
          <a:noFill/>
        </p:spPr>
        <p:txBody>
          <a:bodyPr wrap="square" rtlCol="0">
            <a:spAutoFit/>
          </a:bodyPr>
          <a:lstStyle/>
          <a:p>
            <a:pPr>
              <a:lnSpc>
                <a:spcPct val="107000"/>
              </a:lnSpc>
              <a:spcAft>
                <a:spcPts val="800"/>
              </a:spcAft>
            </a:pPr>
            <a:endParaRPr lang="sv-SE"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 name="textruta 2">
            <a:extLst>
              <a:ext uri="{FF2B5EF4-FFF2-40B4-BE49-F238E27FC236}">
                <a16:creationId xmlns:a16="http://schemas.microsoft.com/office/drawing/2014/main" id="{CC9432E7-F5C3-4233-9AA1-12CC779A67AD}"/>
              </a:ext>
            </a:extLst>
          </p:cNvPr>
          <p:cNvSpPr txBox="1"/>
          <p:nvPr/>
        </p:nvSpPr>
        <p:spPr>
          <a:xfrm>
            <a:off x="1059338" y="2869416"/>
            <a:ext cx="9951562" cy="6943824"/>
          </a:xfrm>
          <a:prstGeom prst="rect">
            <a:avLst/>
          </a:prstGeom>
          <a:noFill/>
        </p:spPr>
        <p:txBody>
          <a:bodyPr wrap="square" rtlCol="0">
            <a:spAutoFit/>
          </a:bodyPr>
          <a:lstStyle/>
          <a:p>
            <a:pPr>
              <a:lnSpc>
                <a:spcPct val="107000"/>
              </a:lnSpc>
              <a:spcAft>
                <a:spcPts val="800"/>
              </a:spcAft>
            </a:pPr>
            <a:r>
              <a:rPr lang="sv-SE" sz="3200" b="1"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Med </a:t>
            </a:r>
            <a:r>
              <a:rPr lang="sv-SE" sz="3200" b="1" dirty="0" err="1">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Appen</a:t>
            </a:r>
            <a:r>
              <a:rPr lang="sv-SE" sz="3200" b="1"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 kan du följa ditt</a:t>
            </a:r>
            <a:r>
              <a:rPr lang="sv-SE" sz="3200" b="1" dirty="0">
                <a:solidFill>
                  <a:schemeClr val="bg1"/>
                </a:solidFill>
                <a:latin typeface="Calibri" panose="020F0502020204030204" pitchFamily="34" charset="0"/>
                <a:ea typeface="Calibri" panose="020F0502020204030204" pitchFamily="34" charset="0"/>
                <a:cs typeface="Times New Roman" panose="02020603050405020304" pitchFamily="18" charset="0"/>
              </a:rPr>
              <a:t>/dina favoritlag. Via </a:t>
            </a:r>
            <a:r>
              <a:rPr lang="sv-SE" sz="3200" b="1" dirty="0" err="1">
                <a:solidFill>
                  <a:schemeClr val="bg1"/>
                </a:solidFill>
                <a:latin typeface="Calibri" panose="020F0502020204030204" pitchFamily="34" charset="0"/>
                <a:ea typeface="Calibri" panose="020F0502020204030204" pitchFamily="34" charset="0"/>
                <a:cs typeface="Times New Roman" panose="02020603050405020304" pitchFamily="18" charset="0"/>
              </a:rPr>
              <a:t>appen</a:t>
            </a:r>
            <a:r>
              <a:rPr lang="sv-SE" sz="3200" b="1" dirty="0">
                <a:solidFill>
                  <a:schemeClr val="bg1"/>
                </a:solidFill>
                <a:latin typeface="Calibri" panose="020F0502020204030204" pitchFamily="34" charset="0"/>
                <a:ea typeface="Calibri" panose="020F0502020204030204" pitchFamily="34" charset="0"/>
                <a:cs typeface="Times New Roman" panose="02020603050405020304" pitchFamily="18" charset="0"/>
              </a:rPr>
              <a:t> kan man webbsända matcher för de som inte kan vara på plats. </a:t>
            </a:r>
          </a:p>
          <a:p>
            <a:pPr>
              <a:lnSpc>
                <a:spcPct val="107000"/>
              </a:lnSpc>
              <a:spcAft>
                <a:spcPts val="800"/>
              </a:spcAft>
            </a:pPr>
            <a:r>
              <a:rPr lang="sv-SE" sz="3200" b="1" dirty="0">
                <a:solidFill>
                  <a:schemeClr val="bg1"/>
                </a:solidFill>
                <a:latin typeface="Calibri" panose="020F0502020204030204" pitchFamily="34" charset="0"/>
                <a:ea typeface="Calibri" panose="020F0502020204030204" pitchFamily="34" charset="0"/>
                <a:cs typeface="Times New Roman" panose="02020603050405020304" pitchFamily="18" charset="0"/>
              </a:rPr>
              <a:t>A</a:t>
            </a:r>
            <a:r>
              <a:rPr lang="sv-SE" sz="3200" b="1"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nvändarna kan följa sina lags matcher live, oavsett vilken ålder eller serie lagen spelar i. De får live-uppdateringar och kan dela spänningen och glädjen, var de än befinner sig.</a:t>
            </a:r>
          </a:p>
          <a:p>
            <a:pPr>
              <a:lnSpc>
                <a:spcPct val="107000"/>
              </a:lnSpc>
              <a:spcAft>
                <a:spcPts val="800"/>
              </a:spcAft>
            </a:pPr>
            <a:r>
              <a:rPr lang="sv-SE" sz="3200" b="1" dirty="0">
                <a:solidFill>
                  <a:schemeClr val="bg1"/>
                </a:solidFill>
                <a:latin typeface="Calibri" panose="020F0502020204030204" pitchFamily="34" charset="0"/>
                <a:ea typeface="Calibri" panose="020F0502020204030204" pitchFamily="34" charset="0"/>
                <a:cs typeface="Times New Roman" panose="02020603050405020304" pitchFamily="18" charset="0"/>
              </a:rPr>
              <a:t>All information om hur ni gör finns på:</a:t>
            </a:r>
          </a:p>
          <a:p>
            <a:pPr>
              <a:lnSpc>
                <a:spcPct val="107000"/>
              </a:lnSpc>
              <a:spcAft>
                <a:spcPts val="800"/>
              </a:spcAft>
            </a:pPr>
            <a:r>
              <a:rPr lang="sv-SE" sz="28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https://www.innebandy.se/om-svensk-innebandy/it/svensk-innebandys-app/</a:t>
            </a:r>
          </a:p>
          <a:p>
            <a:pPr>
              <a:lnSpc>
                <a:spcPct val="107000"/>
              </a:lnSpc>
              <a:spcAft>
                <a:spcPts val="800"/>
              </a:spcAft>
            </a:pPr>
            <a:endParaRPr lang="sv-SE" sz="3200" b="1"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br>
              <a:rPr lang="sv-SE" sz="1800" b="1"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br>
            <a:endParaRPr lang="sv-SE" sz="2400" b="1"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01406123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dobjekt 4">
            <a:extLst>
              <a:ext uri="{FF2B5EF4-FFF2-40B4-BE49-F238E27FC236}">
                <a16:creationId xmlns:a16="http://schemas.microsoft.com/office/drawing/2014/main" id="{42F56790-BC6D-40D9-9B4B-67F3916881A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0"/>
            <a:ext cx="17618712" cy="9966961"/>
          </a:xfrm>
          <a:prstGeom prst="rect">
            <a:avLst/>
          </a:prstGeom>
        </p:spPr>
      </p:pic>
      <p:pic>
        <p:nvPicPr>
          <p:cNvPr id="7" name="Bildobjekt 6">
            <a:extLst>
              <a:ext uri="{FF2B5EF4-FFF2-40B4-BE49-F238E27FC236}">
                <a16:creationId xmlns:a16="http://schemas.microsoft.com/office/drawing/2014/main" id="{C0DECCA5-5E59-419F-8742-BF95728487E8}"/>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4301767" y="144363"/>
            <a:ext cx="3069757" cy="717233"/>
          </a:xfrm>
          <a:prstGeom prst="rect">
            <a:avLst/>
          </a:prstGeom>
        </p:spPr>
      </p:pic>
      <p:sp>
        <p:nvSpPr>
          <p:cNvPr id="8" name="textruta 7">
            <a:extLst>
              <a:ext uri="{FF2B5EF4-FFF2-40B4-BE49-F238E27FC236}">
                <a16:creationId xmlns:a16="http://schemas.microsoft.com/office/drawing/2014/main" id="{E0691DB3-0E91-417B-9D6B-8E56874B4187}"/>
              </a:ext>
            </a:extLst>
          </p:cNvPr>
          <p:cNvSpPr txBox="1"/>
          <p:nvPr/>
        </p:nvSpPr>
        <p:spPr>
          <a:xfrm>
            <a:off x="1059338" y="376981"/>
            <a:ext cx="9852501" cy="830997"/>
          </a:xfrm>
          <a:prstGeom prst="rect">
            <a:avLst/>
          </a:prstGeom>
          <a:noFill/>
        </p:spPr>
        <p:txBody>
          <a:bodyPr wrap="square" rtlCol="0">
            <a:spAutoFit/>
          </a:bodyPr>
          <a:lstStyle/>
          <a:p>
            <a:pPr algn="ctr"/>
            <a:r>
              <a:rPr lang="sv-SE" sz="4800" b="1" dirty="0">
                <a:solidFill>
                  <a:schemeClr val="bg1"/>
                </a:solidFill>
              </a:rPr>
              <a:t>Digital serieträff distriktsserierna 15/9</a:t>
            </a:r>
          </a:p>
        </p:txBody>
      </p:sp>
      <p:sp>
        <p:nvSpPr>
          <p:cNvPr id="10" name="textruta 9">
            <a:extLst>
              <a:ext uri="{FF2B5EF4-FFF2-40B4-BE49-F238E27FC236}">
                <a16:creationId xmlns:a16="http://schemas.microsoft.com/office/drawing/2014/main" id="{7AE37888-A332-49CC-963D-C94E4944A842}"/>
              </a:ext>
            </a:extLst>
          </p:cNvPr>
          <p:cNvSpPr txBox="1"/>
          <p:nvPr/>
        </p:nvSpPr>
        <p:spPr>
          <a:xfrm>
            <a:off x="1059338" y="1607468"/>
            <a:ext cx="8008620" cy="707886"/>
          </a:xfrm>
          <a:prstGeom prst="rect">
            <a:avLst/>
          </a:prstGeom>
          <a:noFill/>
        </p:spPr>
        <p:txBody>
          <a:bodyPr wrap="square" rtlCol="0">
            <a:spAutoFit/>
          </a:bodyPr>
          <a:lstStyle/>
          <a:p>
            <a:r>
              <a:rPr lang="sv-SE" sz="4000" b="1" dirty="0">
                <a:solidFill>
                  <a:schemeClr val="bg1"/>
                </a:solidFill>
              </a:rPr>
              <a:t>DM för seniorlag 2022/23</a:t>
            </a:r>
          </a:p>
        </p:txBody>
      </p:sp>
      <p:sp>
        <p:nvSpPr>
          <p:cNvPr id="11" name="textruta 10">
            <a:extLst>
              <a:ext uri="{FF2B5EF4-FFF2-40B4-BE49-F238E27FC236}">
                <a16:creationId xmlns:a16="http://schemas.microsoft.com/office/drawing/2014/main" id="{9A8045B2-D59D-4840-99EA-779F0D6980FB}"/>
              </a:ext>
            </a:extLst>
          </p:cNvPr>
          <p:cNvSpPr txBox="1"/>
          <p:nvPr/>
        </p:nvSpPr>
        <p:spPr>
          <a:xfrm>
            <a:off x="1059338" y="3633215"/>
            <a:ext cx="9281160" cy="595932"/>
          </a:xfrm>
          <a:prstGeom prst="rect">
            <a:avLst/>
          </a:prstGeom>
          <a:noFill/>
        </p:spPr>
        <p:txBody>
          <a:bodyPr wrap="square" rtlCol="0">
            <a:spAutoFit/>
          </a:bodyPr>
          <a:lstStyle/>
          <a:p>
            <a:pPr>
              <a:lnSpc>
                <a:spcPct val="107000"/>
              </a:lnSpc>
              <a:spcAft>
                <a:spcPts val="800"/>
              </a:spcAft>
            </a:pPr>
            <a:endParaRPr lang="sv-SE"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 name="textruta 2">
            <a:extLst>
              <a:ext uri="{FF2B5EF4-FFF2-40B4-BE49-F238E27FC236}">
                <a16:creationId xmlns:a16="http://schemas.microsoft.com/office/drawing/2014/main" id="{CC9432E7-F5C3-4233-9AA1-12CC779A67AD}"/>
              </a:ext>
            </a:extLst>
          </p:cNvPr>
          <p:cNvSpPr txBox="1"/>
          <p:nvPr/>
        </p:nvSpPr>
        <p:spPr>
          <a:xfrm>
            <a:off x="1059338" y="2511946"/>
            <a:ext cx="9951562" cy="1419235"/>
          </a:xfrm>
          <a:prstGeom prst="rect">
            <a:avLst/>
          </a:prstGeom>
          <a:noFill/>
        </p:spPr>
        <p:txBody>
          <a:bodyPr wrap="square" rtlCol="0">
            <a:spAutoFit/>
          </a:bodyPr>
          <a:lstStyle/>
          <a:p>
            <a:pPr>
              <a:lnSpc>
                <a:spcPct val="107000"/>
              </a:lnSpc>
              <a:spcAft>
                <a:spcPts val="800"/>
              </a:spcAft>
            </a:pPr>
            <a:br>
              <a:rPr lang="sv-SE" sz="1800" b="1"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br>
            <a:r>
              <a:rPr lang="sv-SE" sz="3200" b="1"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Spelprogrammen för Damerna och Herrarna kommer att presenteras på vår hemsida under nästa vecka</a:t>
            </a:r>
          </a:p>
        </p:txBody>
      </p:sp>
      <p:sp>
        <p:nvSpPr>
          <p:cNvPr id="4" name="textruta 3">
            <a:extLst>
              <a:ext uri="{FF2B5EF4-FFF2-40B4-BE49-F238E27FC236}">
                <a16:creationId xmlns:a16="http://schemas.microsoft.com/office/drawing/2014/main" id="{5125DC31-C190-132A-C9CD-063B0F76B411}"/>
              </a:ext>
            </a:extLst>
          </p:cNvPr>
          <p:cNvSpPr txBox="1"/>
          <p:nvPr/>
        </p:nvSpPr>
        <p:spPr>
          <a:xfrm>
            <a:off x="1059338" y="3914008"/>
            <a:ext cx="9951562" cy="3000052"/>
          </a:xfrm>
          <a:prstGeom prst="rect">
            <a:avLst/>
          </a:prstGeom>
          <a:noFill/>
        </p:spPr>
        <p:txBody>
          <a:bodyPr wrap="square" rtlCol="0">
            <a:spAutoFit/>
          </a:bodyPr>
          <a:lstStyle/>
          <a:p>
            <a:pPr>
              <a:lnSpc>
                <a:spcPct val="107000"/>
              </a:lnSpc>
              <a:spcAft>
                <a:spcPts val="800"/>
              </a:spcAft>
            </a:pPr>
            <a:br>
              <a:rPr lang="sv-SE" sz="1800" b="1"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br>
            <a:r>
              <a:rPr lang="sv-SE" sz="3200" b="1" dirty="0">
                <a:solidFill>
                  <a:schemeClr val="bg1"/>
                </a:solidFill>
                <a:latin typeface="Calibri" panose="020F0502020204030204" pitchFamily="34" charset="0"/>
                <a:ea typeface="Calibri" panose="020F0502020204030204" pitchFamily="34" charset="0"/>
                <a:cs typeface="Times New Roman" panose="02020603050405020304" pitchFamily="18" charset="0"/>
              </a:rPr>
              <a:t>Ny uppdaterad hemsida för Svensk Innebandy (innebandy.se) kommer preliminärt att introduceras i mitten av oktober 2022. Under en övergångsperiod kan det bli svårt att hitta all information på </a:t>
            </a:r>
            <a:r>
              <a:rPr lang="sv-SE" sz="3200" b="1">
                <a:solidFill>
                  <a:schemeClr val="bg1"/>
                </a:solidFill>
                <a:latin typeface="Calibri" panose="020F0502020204030204" pitchFamily="34" charset="0"/>
                <a:ea typeface="Calibri" panose="020F0502020204030204" pitchFamily="34" charset="0"/>
                <a:cs typeface="Times New Roman" panose="02020603050405020304" pitchFamily="18" charset="0"/>
              </a:rPr>
              <a:t>Västerbottens hemsida.</a:t>
            </a:r>
            <a:endParaRPr lang="sv-SE" sz="3200" b="1"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446096713"/>
      </p:ext>
    </p:extLst>
  </p:cSld>
  <p:clrMapOvr>
    <a:masterClrMapping/>
  </p:clrMapOvr>
</p:sld>
</file>

<file path=ppt/theme/theme1.xml><?xml version="1.0" encoding="utf-8"?>
<a:theme xmlns:a="http://schemas.openxmlformats.org/drawingml/2006/main" name="Office-tema">
  <a:themeElements>
    <a:clrScheme name="Office-tema">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tema">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tema">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331386f6-9b28-42ef-9267-5b71c3e86727">
      <Terms xmlns="http://schemas.microsoft.com/office/infopath/2007/PartnerControls"/>
    </lcf76f155ced4ddcb4097134ff3c332f>
    <TaxCatchAll xmlns="f4bd28cd-d19d-4f1e-96d2-c4a2efbba4ab"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kument" ma:contentTypeID="0x010100FEB6299B1742494785224602C1A8F7E1" ma:contentTypeVersion="14" ma:contentTypeDescription="Skapa ett nytt dokument." ma:contentTypeScope="" ma:versionID="01ce896bed6b07072b7b4f5952d09156">
  <xsd:schema xmlns:xsd="http://www.w3.org/2001/XMLSchema" xmlns:xs="http://www.w3.org/2001/XMLSchema" xmlns:p="http://schemas.microsoft.com/office/2006/metadata/properties" xmlns:ns2="331386f6-9b28-42ef-9267-5b71c3e86727" xmlns:ns3="f4bd28cd-d19d-4f1e-96d2-c4a2efbba4ab" targetNamespace="http://schemas.microsoft.com/office/2006/metadata/properties" ma:root="true" ma:fieldsID="866e3fbc9655cde9ba1a181b8c3130e8" ns2:_="" ns3:_="">
    <xsd:import namespace="331386f6-9b28-42ef-9267-5b71c3e86727"/>
    <xsd:import namespace="f4bd28cd-d19d-4f1e-96d2-c4a2efbba4ab"/>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Location" minOccurs="0"/>
                <xsd:element ref="ns2:MediaServiceOCR" minOccurs="0"/>
                <xsd:element ref="ns2:MediaServiceGenerationTime" minOccurs="0"/>
                <xsd:element ref="ns2:MediaServiceEventHashCode" minOccurs="0"/>
                <xsd:element ref="ns2:MediaLengthInSeconds" minOccurs="0"/>
                <xsd:element ref="ns3:SharedWithUsers" minOccurs="0"/>
                <xsd:element ref="ns3:SharedWithDetails" minOccurs="0"/>
                <xsd:element ref="ns2:lcf76f155ced4ddcb4097134ff3c332f" minOccurs="0"/>
                <xsd:element ref="ns3: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31386f6-9b28-42ef-9267-5b71c3e8672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Location" ma:index="12" nillable="true" ma:displayName="Location" ma:internalName="MediaServiceLocation"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LengthInSeconds" ma:index="16" nillable="true" ma:displayName="MediaLengthInSeconds" ma:hidden="true" ma:internalName="MediaLengthInSeconds" ma:readOnly="true">
      <xsd:simpleType>
        <xsd:restriction base="dms:Unknown"/>
      </xsd:simpleType>
    </xsd:element>
    <xsd:element name="lcf76f155ced4ddcb4097134ff3c332f" ma:index="20" nillable="true" ma:taxonomy="true" ma:internalName="lcf76f155ced4ddcb4097134ff3c332f" ma:taxonomyFieldName="MediaServiceImageTags" ma:displayName="Bildmarkeringar" ma:readOnly="false" ma:fieldId="{5cf76f15-5ced-4ddc-b409-7134ff3c332f}" ma:taxonomyMulti="true" ma:sspId="d6e093d7-677a-4b54-a0d1-35bbee340e2c"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f4bd28cd-d19d-4f1e-96d2-c4a2efbba4ab" elementFormDefault="qualified">
    <xsd:import namespace="http://schemas.microsoft.com/office/2006/documentManagement/types"/>
    <xsd:import namespace="http://schemas.microsoft.com/office/infopath/2007/PartnerControls"/>
    <xsd:element name="SharedWithUsers" ma:index="17" nillable="true" ma:displayName="Dela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Delat med information" ma:internalName="SharedWithDetails" ma:readOnly="true">
      <xsd:simpleType>
        <xsd:restriction base="dms:Note">
          <xsd:maxLength value="255"/>
        </xsd:restriction>
      </xsd:simpleType>
    </xsd:element>
    <xsd:element name="TaxCatchAll" ma:index="21" nillable="true" ma:displayName="Taxonomy Catch All Column" ma:hidden="true" ma:list="{3cf6c523-bb96-4068-85d5-f66c96aa949b}" ma:internalName="TaxCatchAll" ma:showField="CatchAllData" ma:web="f4bd28cd-d19d-4f1e-96d2-c4a2efbba4ab">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ehållstyp"/>
        <xsd:element ref="dc:title" minOccurs="0" maxOccurs="1" ma:index="4" ma:displayName="Rubrik"/>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2E5F2B95-759B-46C6-97D8-290284283765}">
  <ds:schemaRefs>
    <ds:schemaRef ds:uri="http://schemas.microsoft.com/office/2006/metadata/properties"/>
    <ds:schemaRef ds:uri="http://schemas.microsoft.com/office/infopath/2007/PartnerControls"/>
    <ds:schemaRef ds:uri="331386f6-9b28-42ef-9267-5b71c3e86727"/>
    <ds:schemaRef ds:uri="f4bd28cd-d19d-4f1e-96d2-c4a2efbba4ab"/>
  </ds:schemaRefs>
</ds:datastoreItem>
</file>

<file path=customXml/itemProps2.xml><?xml version="1.0" encoding="utf-8"?>
<ds:datastoreItem xmlns:ds="http://schemas.openxmlformats.org/officeDocument/2006/customXml" ds:itemID="{8D434CD4-6EC3-4A36-A35D-3F048EBB1C8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31386f6-9b28-42ef-9267-5b71c3e86727"/>
    <ds:schemaRef ds:uri="f4bd28cd-d19d-4f1e-96d2-c4a2efbba4a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98CE2990-A2C7-4BF5-97AC-44331E04BCF6}">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Template>
  <TotalTime>4760</TotalTime>
  <Words>1044</Words>
  <Application>Microsoft Office PowerPoint</Application>
  <PresentationFormat>Anpassad</PresentationFormat>
  <Paragraphs>101</Paragraphs>
  <Slides>15</Slides>
  <Notes>0</Notes>
  <HiddenSlides>0</HiddenSlides>
  <MMClips>0</MMClips>
  <ScaleCrop>false</ScaleCrop>
  <HeadingPairs>
    <vt:vector size="6" baseType="variant">
      <vt:variant>
        <vt:lpstr>Använt teckensnitt</vt:lpstr>
      </vt:variant>
      <vt:variant>
        <vt:i4>3</vt:i4>
      </vt:variant>
      <vt:variant>
        <vt:lpstr>Tema</vt:lpstr>
      </vt:variant>
      <vt:variant>
        <vt:i4>1</vt:i4>
      </vt:variant>
      <vt:variant>
        <vt:lpstr>Bildrubriker</vt:lpstr>
      </vt:variant>
      <vt:variant>
        <vt:i4>15</vt:i4>
      </vt:variant>
    </vt:vector>
  </HeadingPairs>
  <TitlesOfParts>
    <vt:vector size="19" baseType="lpstr">
      <vt:lpstr>Arial</vt:lpstr>
      <vt:lpstr>Calibri</vt:lpstr>
      <vt:lpstr>Calibri Light</vt:lpstr>
      <vt:lpstr>Office-tema</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PowerPoint-presentation</dc:title>
  <dc:creator>Per Oscarsson</dc:creator>
  <cp:lastModifiedBy>norman.bjorn@telia.com</cp:lastModifiedBy>
  <cp:revision>20</cp:revision>
  <dcterms:created xsi:type="dcterms:W3CDTF">2020-09-13T18:55:00Z</dcterms:created>
  <dcterms:modified xsi:type="dcterms:W3CDTF">2022-09-25T17:58:24Z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0x010100FEB6299B1742494785224602C1A8F7E1</vt:lpwstr>
  </property>
  <property fmtid="{D5CDD505-2E9C-101B-9397-08002B2CF9AE}" pid="3" name="MediaServiceImageTags">
    <vt:lpwstr/>
  </property>
</Properties>
</file>