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handoutMasterIdLst>
    <p:handoutMasterId r:id="rId8"/>
  </p:handoutMasterIdLst>
  <p:sldIdLst>
    <p:sldId id="307" r:id="rId2"/>
    <p:sldId id="292" r:id="rId3"/>
    <p:sldId id="290" r:id="rId4"/>
    <p:sldId id="278" r:id="rId5"/>
    <p:sldId id="289" r:id="rId6"/>
    <p:sldId id="293" r:id="rId7"/>
  </p:sldIdLst>
  <p:sldSz cx="9144000" cy="6858000" type="screen4x3"/>
  <p:notesSz cx="7099300" cy="10234613"/>
  <p:defaultTextStyle>
    <a:defPPr>
      <a:defRPr lang="sv-SE"/>
    </a:defPPr>
    <a:lvl1pPr algn="l" defTabSz="457200" rtl="0" fontAlgn="base">
      <a:spcBef>
        <a:spcPct val="0"/>
      </a:spcBef>
      <a:spcAft>
        <a:spcPct val="0"/>
      </a:spcAft>
      <a:defRPr kern="1200">
        <a:solidFill>
          <a:schemeClr val="tx1"/>
        </a:solidFill>
        <a:latin typeface="Arial" charset="0"/>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7" autoAdjust="0"/>
    <p:restoredTop sz="94714" autoAdjust="0"/>
  </p:normalViewPr>
  <p:slideViewPr>
    <p:cSldViewPr snapToGrid="0" snapToObjects="1">
      <p:cViewPr varScale="1">
        <p:scale>
          <a:sx n="87" d="100"/>
          <a:sy n="87" d="100"/>
        </p:scale>
        <p:origin x="1494" y="78"/>
      </p:cViewPr>
      <p:guideLst>
        <p:guide orient="horz" pos="2160"/>
        <p:guide pos="2880"/>
      </p:guideLst>
    </p:cSldViewPr>
  </p:slideViewPr>
  <p:outlineViewPr>
    <p:cViewPr>
      <p:scale>
        <a:sx n="33" d="100"/>
        <a:sy n="33" d="100"/>
      </p:scale>
      <p:origin x="0" y="168"/>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3076363" cy="511731"/>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defRPr sz="1300">
                <a:latin typeface="Calibri" pitchFamily="34" charset="0"/>
              </a:defRPr>
            </a:lvl1pPr>
          </a:lstStyle>
          <a:p>
            <a:pPr>
              <a:defRPr/>
            </a:pPr>
            <a:endParaRPr lang="sv-SE"/>
          </a:p>
        </p:txBody>
      </p:sp>
      <p:sp>
        <p:nvSpPr>
          <p:cNvPr id="20483" name="Rectangle 3"/>
          <p:cNvSpPr>
            <a:spLocks noGrp="1" noChangeArrowheads="1"/>
          </p:cNvSpPr>
          <p:nvPr>
            <p:ph type="dt" sz="quarter" idx="1"/>
          </p:nvPr>
        </p:nvSpPr>
        <p:spPr bwMode="auto">
          <a:xfrm>
            <a:off x="4021294" y="0"/>
            <a:ext cx="3076363" cy="511731"/>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a:defRPr sz="1300">
                <a:latin typeface="Calibri" pitchFamily="34" charset="0"/>
              </a:defRPr>
            </a:lvl1pPr>
          </a:lstStyle>
          <a:p>
            <a:pPr>
              <a:defRPr/>
            </a:pPr>
            <a:fld id="{877F29D7-3A45-4FBA-87AA-7CE967CD2A3F}" type="datetimeFigureOut">
              <a:rPr lang="sv-SE"/>
              <a:pPr>
                <a:defRPr/>
              </a:pPr>
              <a:t>2017-05-03</a:t>
            </a:fld>
            <a:endParaRPr lang="sv-SE"/>
          </a:p>
        </p:txBody>
      </p:sp>
      <p:sp>
        <p:nvSpPr>
          <p:cNvPr id="20484" name="Rectangle 4"/>
          <p:cNvSpPr>
            <a:spLocks noGrp="1" noChangeArrowheads="1"/>
          </p:cNvSpPr>
          <p:nvPr>
            <p:ph type="ftr" sz="quarter" idx="2"/>
          </p:nvPr>
        </p:nvSpPr>
        <p:spPr bwMode="auto">
          <a:xfrm>
            <a:off x="0" y="9721106"/>
            <a:ext cx="3076363" cy="511731"/>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defRPr sz="1300">
                <a:latin typeface="Calibri" pitchFamily="34" charset="0"/>
              </a:defRPr>
            </a:lvl1pPr>
          </a:lstStyle>
          <a:p>
            <a:pPr>
              <a:defRPr/>
            </a:pPr>
            <a:endParaRPr lang="sv-SE"/>
          </a:p>
        </p:txBody>
      </p:sp>
      <p:sp>
        <p:nvSpPr>
          <p:cNvPr id="20485" name="Rectangle 5"/>
          <p:cNvSpPr>
            <a:spLocks noGrp="1" noChangeArrowheads="1"/>
          </p:cNvSpPr>
          <p:nvPr>
            <p:ph type="sldNum" sz="quarter" idx="3"/>
          </p:nvPr>
        </p:nvSpPr>
        <p:spPr bwMode="auto">
          <a:xfrm>
            <a:off x="4021294" y="9721106"/>
            <a:ext cx="3076363" cy="511731"/>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a:defRPr sz="1300">
                <a:latin typeface="Calibri" pitchFamily="34" charset="0"/>
              </a:defRPr>
            </a:lvl1pPr>
          </a:lstStyle>
          <a:p>
            <a:pPr>
              <a:defRPr/>
            </a:pPr>
            <a:fld id="{40B54B54-791D-4D0E-9239-825E5F642EA7}" type="slidenum">
              <a:rPr lang="sv-SE"/>
              <a:pPr>
                <a:defRPr/>
              </a:pPr>
              <a:t>‹#›</a:t>
            </a:fld>
            <a:endParaRPr lang="sv-SE"/>
          </a:p>
        </p:txBody>
      </p:sp>
    </p:spTree>
    <p:extLst>
      <p:ext uri="{BB962C8B-B14F-4D97-AF65-F5344CB8AC3E}">
        <p14:creationId xmlns:p14="http://schemas.microsoft.com/office/powerpoint/2010/main" val="312443846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a:t>Klicka här för att ändra format</a:t>
            </a:r>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lvl1pPr>
              <a:defRPr/>
            </a:lvl1pPr>
          </a:lstStyle>
          <a:p>
            <a:pPr>
              <a:defRPr/>
            </a:pPr>
            <a:fld id="{958DEB8A-2CEB-440A-9731-1AF7E315BBF3}" type="datetimeFigureOut">
              <a:rPr lang="sv-SE"/>
              <a:pPr>
                <a:defRPr/>
              </a:pPr>
              <a:t>2017-05-03</a:t>
            </a:fld>
            <a:endParaRPr lang="sv-SE"/>
          </a:p>
        </p:txBody>
      </p:sp>
      <p:sp>
        <p:nvSpPr>
          <p:cNvPr id="5" name="Platshållare för sidfot 4"/>
          <p:cNvSpPr>
            <a:spLocks noGrp="1"/>
          </p:cNvSpPr>
          <p:nvPr>
            <p:ph type="ftr" sz="quarter" idx="11"/>
          </p:nvPr>
        </p:nvSpPr>
        <p:spPr/>
        <p:txBody>
          <a:bodyPr/>
          <a:lstStyle>
            <a:lvl1pPr>
              <a:defRPr/>
            </a:lvl1pPr>
          </a:lstStyle>
          <a:p>
            <a:pPr>
              <a:defRPr/>
            </a:pPr>
            <a:endParaRPr lang="sv-SE"/>
          </a:p>
        </p:txBody>
      </p:sp>
      <p:sp>
        <p:nvSpPr>
          <p:cNvPr id="6" name="Platshållare för bildnummer 5"/>
          <p:cNvSpPr>
            <a:spLocks noGrp="1"/>
          </p:cNvSpPr>
          <p:nvPr>
            <p:ph type="sldNum" sz="quarter" idx="12"/>
          </p:nvPr>
        </p:nvSpPr>
        <p:spPr/>
        <p:txBody>
          <a:bodyPr/>
          <a:lstStyle>
            <a:lvl1pPr>
              <a:defRPr/>
            </a:lvl1pPr>
          </a:lstStyle>
          <a:p>
            <a:pPr>
              <a:defRPr/>
            </a:pPr>
            <a:fld id="{28DB3CB2-A4B7-4379-8A6F-A0446F725997}" type="slidenum">
              <a:rPr lang="sv-SE"/>
              <a:pPr>
                <a:defRPr/>
              </a:pPr>
              <a:t>‹#›</a:t>
            </a:fld>
            <a:endParaRPr lang="sv-S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lvl1pPr>
              <a:defRPr/>
            </a:lvl1pPr>
          </a:lstStyle>
          <a:p>
            <a:pPr>
              <a:defRPr/>
            </a:pPr>
            <a:fld id="{5F4D13AE-CBB6-4D0A-A2EE-775387793BA0}" type="datetimeFigureOut">
              <a:rPr lang="sv-SE"/>
              <a:pPr>
                <a:defRPr/>
              </a:pPr>
              <a:t>2017-05-03</a:t>
            </a:fld>
            <a:endParaRPr lang="sv-SE"/>
          </a:p>
        </p:txBody>
      </p:sp>
      <p:sp>
        <p:nvSpPr>
          <p:cNvPr id="5" name="Platshållare för sidfot 4"/>
          <p:cNvSpPr>
            <a:spLocks noGrp="1"/>
          </p:cNvSpPr>
          <p:nvPr>
            <p:ph type="ftr" sz="quarter" idx="11"/>
          </p:nvPr>
        </p:nvSpPr>
        <p:spPr/>
        <p:txBody>
          <a:bodyPr/>
          <a:lstStyle>
            <a:lvl1pPr>
              <a:defRPr/>
            </a:lvl1pPr>
          </a:lstStyle>
          <a:p>
            <a:pPr>
              <a:defRPr/>
            </a:pPr>
            <a:endParaRPr lang="sv-SE"/>
          </a:p>
        </p:txBody>
      </p:sp>
      <p:sp>
        <p:nvSpPr>
          <p:cNvPr id="6" name="Platshållare för bildnummer 5"/>
          <p:cNvSpPr>
            <a:spLocks noGrp="1"/>
          </p:cNvSpPr>
          <p:nvPr>
            <p:ph type="sldNum" sz="quarter" idx="12"/>
          </p:nvPr>
        </p:nvSpPr>
        <p:spPr/>
        <p:txBody>
          <a:bodyPr/>
          <a:lstStyle>
            <a:lvl1pPr>
              <a:defRPr/>
            </a:lvl1pPr>
          </a:lstStyle>
          <a:p>
            <a:pPr>
              <a:defRPr/>
            </a:pPr>
            <a:fld id="{B13ADC94-69F6-4825-90E8-782715203164}" type="slidenum">
              <a:rPr lang="sv-SE"/>
              <a:pPr>
                <a:defRPr/>
              </a:pPr>
              <a:t>‹#›</a:t>
            </a:fld>
            <a:endParaRPr lang="sv-S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lvl1pPr>
              <a:defRPr/>
            </a:lvl1pPr>
          </a:lstStyle>
          <a:p>
            <a:pPr>
              <a:defRPr/>
            </a:pPr>
            <a:fld id="{487992EE-5E3C-4428-B891-D840FB90F2BA}" type="datetimeFigureOut">
              <a:rPr lang="sv-SE"/>
              <a:pPr>
                <a:defRPr/>
              </a:pPr>
              <a:t>2017-05-03</a:t>
            </a:fld>
            <a:endParaRPr lang="sv-SE"/>
          </a:p>
        </p:txBody>
      </p:sp>
      <p:sp>
        <p:nvSpPr>
          <p:cNvPr id="5" name="Platshållare för sidfot 4"/>
          <p:cNvSpPr>
            <a:spLocks noGrp="1"/>
          </p:cNvSpPr>
          <p:nvPr>
            <p:ph type="ftr" sz="quarter" idx="11"/>
          </p:nvPr>
        </p:nvSpPr>
        <p:spPr/>
        <p:txBody>
          <a:bodyPr/>
          <a:lstStyle>
            <a:lvl1pPr>
              <a:defRPr/>
            </a:lvl1pPr>
          </a:lstStyle>
          <a:p>
            <a:pPr>
              <a:defRPr/>
            </a:pPr>
            <a:endParaRPr lang="sv-SE"/>
          </a:p>
        </p:txBody>
      </p:sp>
      <p:sp>
        <p:nvSpPr>
          <p:cNvPr id="6" name="Platshållare för bildnummer 5"/>
          <p:cNvSpPr>
            <a:spLocks noGrp="1"/>
          </p:cNvSpPr>
          <p:nvPr>
            <p:ph type="sldNum" sz="quarter" idx="12"/>
          </p:nvPr>
        </p:nvSpPr>
        <p:spPr/>
        <p:txBody>
          <a:bodyPr/>
          <a:lstStyle>
            <a:lvl1pPr>
              <a:defRPr/>
            </a:lvl1pPr>
          </a:lstStyle>
          <a:p>
            <a:pPr>
              <a:defRPr/>
            </a:pPr>
            <a:fld id="{3907BD69-804B-423A-A200-98D24C2C1356}" type="slidenum">
              <a:rPr lang="sv-SE"/>
              <a:pPr>
                <a:defRPr/>
              </a:pPr>
              <a:t>‹#›</a:t>
            </a:fld>
            <a:endParaRPr lang="sv-S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3"/>
          <p:cNvSpPr>
            <a:spLocks noGrp="1"/>
          </p:cNvSpPr>
          <p:nvPr>
            <p:ph type="dt" sz="half" idx="10"/>
          </p:nvPr>
        </p:nvSpPr>
        <p:spPr/>
        <p:txBody>
          <a:bodyPr/>
          <a:lstStyle>
            <a:lvl1pPr>
              <a:defRPr/>
            </a:lvl1pPr>
          </a:lstStyle>
          <a:p>
            <a:pPr>
              <a:defRPr/>
            </a:pPr>
            <a:fld id="{04109439-84E8-455B-8C9F-7BB714293376}" type="datetimeFigureOut">
              <a:rPr lang="sv-SE"/>
              <a:pPr>
                <a:defRPr/>
              </a:pPr>
              <a:t>2017-05-03</a:t>
            </a:fld>
            <a:endParaRPr lang="sv-SE"/>
          </a:p>
        </p:txBody>
      </p:sp>
      <p:sp>
        <p:nvSpPr>
          <p:cNvPr id="6" name="Platshållare för sidfot 4"/>
          <p:cNvSpPr>
            <a:spLocks noGrp="1"/>
          </p:cNvSpPr>
          <p:nvPr>
            <p:ph type="ftr" sz="quarter" idx="11"/>
          </p:nvPr>
        </p:nvSpPr>
        <p:spPr/>
        <p:txBody>
          <a:bodyPr/>
          <a:lstStyle>
            <a:lvl1pPr>
              <a:defRPr/>
            </a:lvl1pPr>
          </a:lstStyle>
          <a:p>
            <a:pPr>
              <a:defRPr/>
            </a:pPr>
            <a:endParaRPr lang="sv-SE"/>
          </a:p>
        </p:txBody>
      </p:sp>
      <p:sp>
        <p:nvSpPr>
          <p:cNvPr id="7" name="Platshållare för bildnummer 5"/>
          <p:cNvSpPr>
            <a:spLocks noGrp="1"/>
          </p:cNvSpPr>
          <p:nvPr>
            <p:ph type="sldNum" sz="quarter" idx="12"/>
          </p:nvPr>
        </p:nvSpPr>
        <p:spPr/>
        <p:txBody>
          <a:bodyPr/>
          <a:lstStyle>
            <a:lvl1pPr>
              <a:defRPr/>
            </a:lvl1pPr>
          </a:lstStyle>
          <a:p>
            <a:pPr>
              <a:defRPr/>
            </a:pPr>
            <a:fld id="{3ABC6EDC-906D-4DC7-9EA2-6AE9BB39C0F5}" type="slidenum">
              <a:rPr lang="sv-SE"/>
              <a:pPr>
                <a:defRPr/>
              </a:pPr>
              <a:t>‹#›</a:t>
            </a:fld>
            <a:endParaRPr lang="sv-S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3"/>
          <p:cNvSpPr>
            <a:spLocks noGrp="1"/>
          </p:cNvSpPr>
          <p:nvPr>
            <p:ph type="dt" sz="half" idx="10"/>
          </p:nvPr>
        </p:nvSpPr>
        <p:spPr/>
        <p:txBody>
          <a:bodyPr/>
          <a:lstStyle>
            <a:lvl1pPr>
              <a:defRPr/>
            </a:lvl1pPr>
          </a:lstStyle>
          <a:p>
            <a:pPr>
              <a:defRPr/>
            </a:pPr>
            <a:fld id="{6D018550-60AA-4F65-99EB-B6EBEB93E220}" type="datetimeFigureOut">
              <a:rPr lang="sv-SE"/>
              <a:pPr>
                <a:defRPr/>
              </a:pPr>
              <a:t>2017-05-03</a:t>
            </a:fld>
            <a:endParaRPr lang="sv-SE"/>
          </a:p>
        </p:txBody>
      </p:sp>
      <p:sp>
        <p:nvSpPr>
          <p:cNvPr id="8" name="Platshållare för sidfot 4"/>
          <p:cNvSpPr>
            <a:spLocks noGrp="1"/>
          </p:cNvSpPr>
          <p:nvPr>
            <p:ph type="ftr" sz="quarter" idx="11"/>
          </p:nvPr>
        </p:nvSpPr>
        <p:spPr/>
        <p:txBody>
          <a:bodyPr/>
          <a:lstStyle>
            <a:lvl1pPr>
              <a:defRPr/>
            </a:lvl1pPr>
          </a:lstStyle>
          <a:p>
            <a:pPr>
              <a:defRPr/>
            </a:pPr>
            <a:endParaRPr lang="sv-SE"/>
          </a:p>
        </p:txBody>
      </p:sp>
      <p:sp>
        <p:nvSpPr>
          <p:cNvPr id="9" name="Platshållare för bildnummer 5"/>
          <p:cNvSpPr>
            <a:spLocks noGrp="1"/>
          </p:cNvSpPr>
          <p:nvPr>
            <p:ph type="sldNum" sz="quarter" idx="12"/>
          </p:nvPr>
        </p:nvSpPr>
        <p:spPr/>
        <p:txBody>
          <a:bodyPr/>
          <a:lstStyle>
            <a:lvl1pPr>
              <a:defRPr/>
            </a:lvl1pPr>
          </a:lstStyle>
          <a:p>
            <a:pPr>
              <a:defRPr/>
            </a:pPr>
            <a:fld id="{96578985-5C3E-417E-A72C-5263A7F3CBCA}" type="slidenum">
              <a:rPr lang="sv-SE"/>
              <a:pPr>
                <a:defRPr/>
              </a:pPr>
              <a:t>‹#›</a:t>
            </a:fld>
            <a:endParaRPr lang="sv-S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3"/>
          <p:cNvSpPr>
            <a:spLocks noGrp="1"/>
          </p:cNvSpPr>
          <p:nvPr>
            <p:ph type="dt" sz="half" idx="10"/>
          </p:nvPr>
        </p:nvSpPr>
        <p:spPr/>
        <p:txBody>
          <a:bodyPr/>
          <a:lstStyle>
            <a:lvl1pPr>
              <a:defRPr/>
            </a:lvl1pPr>
          </a:lstStyle>
          <a:p>
            <a:pPr>
              <a:defRPr/>
            </a:pPr>
            <a:fld id="{F74FEB1A-76AB-4D4D-96D0-AF35B105940F}" type="datetimeFigureOut">
              <a:rPr lang="sv-SE"/>
              <a:pPr>
                <a:defRPr/>
              </a:pPr>
              <a:t>2017-05-03</a:t>
            </a:fld>
            <a:endParaRPr lang="sv-SE"/>
          </a:p>
        </p:txBody>
      </p:sp>
      <p:sp>
        <p:nvSpPr>
          <p:cNvPr id="4" name="Platshållare för sidfot 4"/>
          <p:cNvSpPr>
            <a:spLocks noGrp="1"/>
          </p:cNvSpPr>
          <p:nvPr>
            <p:ph type="ftr" sz="quarter" idx="11"/>
          </p:nvPr>
        </p:nvSpPr>
        <p:spPr/>
        <p:txBody>
          <a:bodyPr/>
          <a:lstStyle>
            <a:lvl1pPr>
              <a:defRPr/>
            </a:lvl1pPr>
          </a:lstStyle>
          <a:p>
            <a:pPr>
              <a:defRPr/>
            </a:pPr>
            <a:endParaRPr lang="sv-SE"/>
          </a:p>
        </p:txBody>
      </p:sp>
      <p:sp>
        <p:nvSpPr>
          <p:cNvPr id="5" name="Platshållare för bildnummer 5"/>
          <p:cNvSpPr>
            <a:spLocks noGrp="1"/>
          </p:cNvSpPr>
          <p:nvPr>
            <p:ph type="sldNum" sz="quarter" idx="12"/>
          </p:nvPr>
        </p:nvSpPr>
        <p:spPr/>
        <p:txBody>
          <a:bodyPr/>
          <a:lstStyle>
            <a:lvl1pPr>
              <a:defRPr/>
            </a:lvl1pPr>
          </a:lstStyle>
          <a:p>
            <a:pPr>
              <a:defRPr/>
            </a:pPr>
            <a:fld id="{AC06CF9A-1C4D-4E6F-B53E-4A3D7DE82E6B}" type="slidenum">
              <a:rPr lang="sv-SE"/>
              <a:pPr>
                <a:defRPr/>
              </a:pPr>
              <a:t>‹#›</a:t>
            </a:fld>
            <a:endParaRPr lang="sv-S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Platshållare för datum 3"/>
          <p:cNvSpPr>
            <a:spLocks noGrp="1"/>
          </p:cNvSpPr>
          <p:nvPr>
            <p:ph type="dt" sz="half" idx="10"/>
          </p:nvPr>
        </p:nvSpPr>
        <p:spPr/>
        <p:txBody>
          <a:bodyPr/>
          <a:lstStyle>
            <a:lvl1pPr>
              <a:defRPr/>
            </a:lvl1pPr>
          </a:lstStyle>
          <a:p>
            <a:pPr>
              <a:defRPr/>
            </a:pPr>
            <a:fld id="{0088AD55-ED27-4033-909F-8A4E857AD217}" type="datetimeFigureOut">
              <a:rPr lang="sv-SE"/>
              <a:pPr>
                <a:defRPr/>
              </a:pPr>
              <a:t>2017-05-03</a:t>
            </a:fld>
            <a:endParaRPr lang="sv-SE"/>
          </a:p>
        </p:txBody>
      </p:sp>
      <p:sp>
        <p:nvSpPr>
          <p:cNvPr id="3" name="Platshållare för sidfot 4"/>
          <p:cNvSpPr>
            <a:spLocks noGrp="1"/>
          </p:cNvSpPr>
          <p:nvPr>
            <p:ph type="ftr" sz="quarter" idx="11"/>
          </p:nvPr>
        </p:nvSpPr>
        <p:spPr/>
        <p:txBody>
          <a:bodyPr/>
          <a:lstStyle>
            <a:lvl1pPr>
              <a:defRPr/>
            </a:lvl1pPr>
          </a:lstStyle>
          <a:p>
            <a:pPr>
              <a:defRPr/>
            </a:pPr>
            <a:endParaRPr lang="sv-SE"/>
          </a:p>
        </p:txBody>
      </p:sp>
      <p:sp>
        <p:nvSpPr>
          <p:cNvPr id="4" name="Platshållare för bildnummer 5"/>
          <p:cNvSpPr>
            <a:spLocks noGrp="1"/>
          </p:cNvSpPr>
          <p:nvPr>
            <p:ph type="sldNum" sz="quarter" idx="12"/>
          </p:nvPr>
        </p:nvSpPr>
        <p:spPr/>
        <p:txBody>
          <a:bodyPr/>
          <a:lstStyle>
            <a:lvl1pPr>
              <a:defRPr/>
            </a:lvl1pPr>
          </a:lstStyle>
          <a:p>
            <a:pPr>
              <a:defRPr/>
            </a:pPr>
            <a:fld id="{D6281A71-5718-4320-9117-8168F1F8A768}" type="slidenum">
              <a:rPr lang="sv-SE"/>
              <a:pPr>
                <a:defRPr/>
              </a:pPr>
              <a:t>‹#›</a:t>
            </a:fld>
            <a:endParaRPr lang="sv-S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a:t>Klicka här för att ändra format</a:t>
            </a:r>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3"/>
          <p:cNvSpPr>
            <a:spLocks noGrp="1"/>
          </p:cNvSpPr>
          <p:nvPr>
            <p:ph type="dt" sz="half" idx="10"/>
          </p:nvPr>
        </p:nvSpPr>
        <p:spPr/>
        <p:txBody>
          <a:bodyPr/>
          <a:lstStyle>
            <a:lvl1pPr>
              <a:defRPr/>
            </a:lvl1pPr>
          </a:lstStyle>
          <a:p>
            <a:pPr>
              <a:defRPr/>
            </a:pPr>
            <a:fld id="{3305F2A7-CFE5-4EF1-9956-BBF5A98127B6}" type="datetimeFigureOut">
              <a:rPr lang="sv-SE"/>
              <a:pPr>
                <a:defRPr/>
              </a:pPr>
              <a:t>2017-05-03</a:t>
            </a:fld>
            <a:endParaRPr lang="sv-SE"/>
          </a:p>
        </p:txBody>
      </p:sp>
      <p:sp>
        <p:nvSpPr>
          <p:cNvPr id="6" name="Platshållare för sidfot 4"/>
          <p:cNvSpPr>
            <a:spLocks noGrp="1"/>
          </p:cNvSpPr>
          <p:nvPr>
            <p:ph type="ftr" sz="quarter" idx="11"/>
          </p:nvPr>
        </p:nvSpPr>
        <p:spPr/>
        <p:txBody>
          <a:bodyPr/>
          <a:lstStyle>
            <a:lvl1pPr>
              <a:defRPr/>
            </a:lvl1pPr>
          </a:lstStyle>
          <a:p>
            <a:pPr>
              <a:defRPr/>
            </a:pPr>
            <a:endParaRPr lang="sv-SE"/>
          </a:p>
        </p:txBody>
      </p:sp>
      <p:sp>
        <p:nvSpPr>
          <p:cNvPr id="7" name="Platshållare för bildnummer 5"/>
          <p:cNvSpPr>
            <a:spLocks noGrp="1"/>
          </p:cNvSpPr>
          <p:nvPr>
            <p:ph type="sldNum" sz="quarter" idx="12"/>
          </p:nvPr>
        </p:nvSpPr>
        <p:spPr/>
        <p:txBody>
          <a:bodyPr/>
          <a:lstStyle>
            <a:lvl1pPr>
              <a:defRPr/>
            </a:lvl1pPr>
          </a:lstStyle>
          <a:p>
            <a:pPr>
              <a:defRPr/>
            </a:pPr>
            <a:fld id="{60292496-F4DA-4A77-BE9A-8BCC39665449}" type="slidenum">
              <a:rPr lang="sv-SE"/>
              <a:pPr>
                <a:defRPr/>
              </a:pPr>
              <a:t>‹#›</a:t>
            </a:fld>
            <a:endParaRPr lang="sv-S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v-SE" noProof="0"/>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3"/>
          <p:cNvSpPr>
            <a:spLocks noGrp="1"/>
          </p:cNvSpPr>
          <p:nvPr>
            <p:ph type="dt" sz="half" idx="10"/>
          </p:nvPr>
        </p:nvSpPr>
        <p:spPr/>
        <p:txBody>
          <a:bodyPr/>
          <a:lstStyle>
            <a:lvl1pPr>
              <a:defRPr/>
            </a:lvl1pPr>
          </a:lstStyle>
          <a:p>
            <a:pPr>
              <a:defRPr/>
            </a:pPr>
            <a:fld id="{4BA76BE0-03D5-4D78-8D8F-ADD7A30FB636}" type="datetimeFigureOut">
              <a:rPr lang="sv-SE"/>
              <a:pPr>
                <a:defRPr/>
              </a:pPr>
              <a:t>2017-05-03</a:t>
            </a:fld>
            <a:endParaRPr lang="sv-SE"/>
          </a:p>
        </p:txBody>
      </p:sp>
      <p:sp>
        <p:nvSpPr>
          <p:cNvPr id="6" name="Platshållare för sidfot 4"/>
          <p:cNvSpPr>
            <a:spLocks noGrp="1"/>
          </p:cNvSpPr>
          <p:nvPr>
            <p:ph type="ftr" sz="quarter" idx="11"/>
          </p:nvPr>
        </p:nvSpPr>
        <p:spPr/>
        <p:txBody>
          <a:bodyPr/>
          <a:lstStyle>
            <a:lvl1pPr>
              <a:defRPr/>
            </a:lvl1pPr>
          </a:lstStyle>
          <a:p>
            <a:pPr>
              <a:defRPr/>
            </a:pPr>
            <a:endParaRPr lang="sv-SE"/>
          </a:p>
        </p:txBody>
      </p:sp>
      <p:sp>
        <p:nvSpPr>
          <p:cNvPr id="7" name="Platshållare för bildnummer 5"/>
          <p:cNvSpPr>
            <a:spLocks noGrp="1"/>
          </p:cNvSpPr>
          <p:nvPr>
            <p:ph type="sldNum" sz="quarter" idx="12"/>
          </p:nvPr>
        </p:nvSpPr>
        <p:spPr/>
        <p:txBody>
          <a:bodyPr/>
          <a:lstStyle>
            <a:lvl1pPr>
              <a:defRPr/>
            </a:lvl1pPr>
          </a:lstStyle>
          <a:p>
            <a:pPr>
              <a:defRPr/>
            </a:pPr>
            <a:fld id="{82943F8F-CC91-48C4-BBF7-568529335EED}" type="slidenum">
              <a:rPr lang="sv-SE"/>
              <a:pPr>
                <a:defRPr/>
              </a:pPr>
              <a:t>‹#›</a:t>
            </a:fld>
            <a:endParaRPr lang="sv-S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lvl1pPr>
              <a:defRPr/>
            </a:lvl1pPr>
          </a:lstStyle>
          <a:p>
            <a:pPr>
              <a:defRPr/>
            </a:pPr>
            <a:fld id="{0E88AF09-FBFE-401D-9A90-51F96DA1C20B}" type="datetimeFigureOut">
              <a:rPr lang="sv-SE"/>
              <a:pPr>
                <a:defRPr/>
              </a:pPr>
              <a:t>2017-05-03</a:t>
            </a:fld>
            <a:endParaRPr lang="sv-SE"/>
          </a:p>
        </p:txBody>
      </p:sp>
      <p:sp>
        <p:nvSpPr>
          <p:cNvPr id="5" name="Platshållare för sidfot 4"/>
          <p:cNvSpPr>
            <a:spLocks noGrp="1"/>
          </p:cNvSpPr>
          <p:nvPr>
            <p:ph type="ftr" sz="quarter" idx="11"/>
          </p:nvPr>
        </p:nvSpPr>
        <p:spPr/>
        <p:txBody>
          <a:bodyPr/>
          <a:lstStyle>
            <a:lvl1pPr>
              <a:defRPr/>
            </a:lvl1pPr>
          </a:lstStyle>
          <a:p>
            <a:pPr>
              <a:defRPr/>
            </a:pPr>
            <a:endParaRPr lang="sv-SE"/>
          </a:p>
        </p:txBody>
      </p:sp>
      <p:sp>
        <p:nvSpPr>
          <p:cNvPr id="6" name="Platshållare för bildnummer 5"/>
          <p:cNvSpPr>
            <a:spLocks noGrp="1"/>
          </p:cNvSpPr>
          <p:nvPr>
            <p:ph type="sldNum" sz="quarter" idx="12"/>
          </p:nvPr>
        </p:nvSpPr>
        <p:spPr/>
        <p:txBody>
          <a:bodyPr/>
          <a:lstStyle>
            <a:lvl1pPr>
              <a:defRPr/>
            </a:lvl1pPr>
          </a:lstStyle>
          <a:p>
            <a:pPr>
              <a:defRPr/>
            </a:pPr>
            <a:fld id="{7B48CD64-EECB-441B-A200-3E6827D8B9A6}" type="slidenum">
              <a:rPr lang="sv-SE"/>
              <a:pPr>
                <a:defRPr/>
              </a:pPr>
              <a:t>‹#›</a:t>
            </a:fld>
            <a:endParaRPr lang="sv-S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lvl1pPr>
              <a:defRPr/>
            </a:lvl1pPr>
          </a:lstStyle>
          <a:p>
            <a:pPr>
              <a:defRPr/>
            </a:pPr>
            <a:fld id="{7157C14C-83CD-42A9-9FC9-6487A598B5E9}" type="datetimeFigureOut">
              <a:rPr lang="sv-SE"/>
              <a:pPr>
                <a:defRPr/>
              </a:pPr>
              <a:t>2017-05-03</a:t>
            </a:fld>
            <a:endParaRPr lang="sv-SE"/>
          </a:p>
        </p:txBody>
      </p:sp>
      <p:sp>
        <p:nvSpPr>
          <p:cNvPr id="5" name="Platshållare för sidfot 4"/>
          <p:cNvSpPr>
            <a:spLocks noGrp="1"/>
          </p:cNvSpPr>
          <p:nvPr>
            <p:ph type="ftr" sz="quarter" idx="11"/>
          </p:nvPr>
        </p:nvSpPr>
        <p:spPr/>
        <p:txBody>
          <a:bodyPr/>
          <a:lstStyle>
            <a:lvl1pPr>
              <a:defRPr/>
            </a:lvl1pPr>
          </a:lstStyle>
          <a:p>
            <a:pPr>
              <a:defRPr/>
            </a:pPr>
            <a:endParaRPr lang="sv-SE"/>
          </a:p>
        </p:txBody>
      </p:sp>
      <p:sp>
        <p:nvSpPr>
          <p:cNvPr id="6" name="Platshållare för bildnummer 5"/>
          <p:cNvSpPr>
            <a:spLocks noGrp="1"/>
          </p:cNvSpPr>
          <p:nvPr>
            <p:ph type="sldNum" sz="quarter" idx="12"/>
          </p:nvPr>
        </p:nvSpPr>
        <p:spPr/>
        <p:txBody>
          <a:bodyPr/>
          <a:lstStyle>
            <a:lvl1pPr>
              <a:defRPr/>
            </a:lvl1pPr>
          </a:lstStyle>
          <a:p>
            <a:pPr>
              <a:defRPr/>
            </a:pPr>
            <a:fld id="{A3932499-CA16-4CB6-9B77-8E376A6A854C}" type="slidenum">
              <a:rPr lang="sv-SE"/>
              <a:pPr>
                <a:defRPr/>
              </a:pPr>
              <a:t>‹#›</a:t>
            </a:fld>
            <a:endParaRPr lang="sv-S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Platshållare för rubrik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sv-SE"/>
              <a:t>Klicka här för att ändra format</a:t>
            </a:r>
          </a:p>
        </p:txBody>
      </p:sp>
      <p:sp>
        <p:nvSpPr>
          <p:cNvPr id="1027" name="Platshållare för text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89EC6D1-83BA-4AA1-97E1-E801F163C7A4}" type="datetimeFigureOut">
              <a:rPr lang="sv-SE"/>
              <a:pPr>
                <a:defRPr/>
              </a:pPr>
              <a:t>2017-05-03</a:t>
            </a:fld>
            <a:endParaRPr lang="sv-SE"/>
          </a:p>
        </p:txBody>
      </p:sp>
      <p:sp>
        <p:nvSpPr>
          <p:cNvPr id="5" name="Platshållare för sidfo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sv-SE"/>
          </a:p>
        </p:txBody>
      </p:sp>
      <p:sp>
        <p:nvSpPr>
          <p:cNvPr id="6" name="Platshållare för bild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04DC3C67-204D-4F20-8C56-4AECC9E852B7}" type="slidenum">
              <a:rPr lang="sv-SE"/>
              <a:pPr>
                <a:defRPr/>
              </a:pPr>
              <a:t>‹#›</a:t>
            </a:fld>
            <a:endParaRPr lang="sv-S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sv-SE" dirty="0"/>
              <a:t>Obbola IK</a:t>
            </a:r>
          </a:p>
        </p:txBody>
      </p:sp>
      <p:sp>
        <p:nvSpPr>
          <p:cNvPr id="5" name="Subtitle 4"/>
          <p:cNvSpPr>
            <a:spLocks noGrp="1"/>
          </p:cNvSpPr>
          <p:nvPr>
            <p:ph type="subTitle" idx="1"/>
          </p:nvPr>
        </p:nvSpPr>
        <p:spPr/>
        <p:txBody>
          <a:bodyPr/>
          <a:lstStyle/>
          <a:p>
            <a:endParaRPr lang="sv-SE"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844062"/>
            <a:ext cx="8229600" cy="756138"/>
          </a:xfrm>
        </p:spPr>
        <p:txBody>
          <a:bodyPr/>
          <a:lstStyle/>
          <a:p>
            <a:pPr algn="l"/>
            <a:r>
              <a:rPr lang="sv-SE" dirty="0"/>
              <a:t>Vision</a:t>
            </a:r>
          </a:p>
        </p:txBody>
      </p:sp>
      <p:sp>
        <p:nvSpPr>
          <p:cNvPr id="3" name="Platshållare för innehåll 2"/>
          <p:cNvSpPr>
            <a:spLocks noGrp="1"/>
          </p:cNvSpPr>
          <p:nvPr>
            <p:ph idx="1"/>
          </p:nvPr>
        </p:nvSpPr>
        <p:spPr/>
        <p:txBody>
          <a:bodyPr/>
          <a:lstStyle/>
          <a:p>
            <a:pPr marL="0" indent="0" defTabSz="427038">
              <a:buNone/>
              <a:tabLst>
                <a:tab pos="2514600" algn="l"/>
              </a:tabLst>
            </a:pPr>
            <a:endParaRPr lang="sv-SE" sz="2400" b="1" i="1" dirty="0"/>
          </a:p>
          <a:p>
            <a:pPr marL="0" indent="0" defTabSz="427038">
              <a:buNone/>
              <a:tabLst>
                <a:tab pos="2514600" algn="l"/>
              </a:tabLst>
            </a:pPr>
            <a:r>
              <a:rPr lang="sv-SE" b="1" i="1" dirty="0"/>
              <a:t>Mer än idrott - En klubb full av stjärnor</a:t>
            </a:r>
          </a:p>
          <a:p>
            <a:pPr defTabSz="427038">
              <a:tabLst>
                <a:tab pos="2514600" algn="l"/>
              </a:tabLst>
            </a:pPr>
            <a:endParaRPr lang="sv-SE" b="1" dirty="0"/>
          </a:p>
          <a:p>
            <a:pPr defTabSz="427038">
              <a:tabLst>
                <a:tab pos="2514600" algn="l"/>
              </a:tabLst>
            </a:pPr>
            <a:endParaRPr lang="sv-SE" sz="1800" b="1" dirty="0"/>
          </a:p>
        </p:txBody>
      </p:sp>
    </p:spTree>
    <p:extLst>
      <p:ext uri="{BB962C8B-B14F-4D97-AF65-F5344CB8AC3E}">
        <p14:creationId xmlns:p14="http://schemas.microsoft.com/office/powerpoint/2010/main" val="2985851677"/>
      </p:ext>
    </p:extLst>
  </p:cSld>
  <p:clrMapOvr>
    <a:masterClrMapping/>
  </p:clrMapOvr>
  <mc:AlternateContent xmlns:mc="http://schemas.openxmlformats.org/markup-compatibility/2006" xmlns:p14="http://schemas.microsoft.com/office/powerpoint/2010/main">
    <mc:Choice Requires="p14">
      <p:transition spd="slow" p14:dur="2000" advTm="11094"/>
    </mc:Choice>
    <mc:Fallback xmlns="">
      <p:transition spd="slow" advTm="11094"/>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844062"/>
            <a:ext cx="8229600" cy="756138"/>
          </a:xfrm>
        </p:spPr>
        <p:txBody>
          <a:bodyPr/>
          <a:lstStyle/>
          <a:p>
            <a:pPr algn="l"/>
            <a:r>
              <a:rPr lang="sv-SE" dirty="0"/>
              <a:t>Verksamhetsidé</a:t>
            </a:r>
          </a:p>
        </p:txBody>
      </p:sp>
      <p:sp>
        <p:nvSpPr>
          <p:cNvPr id="3" name="Platshållare för innehåll 2"/>
          <p:cNvSpPr>
            <a:spLocks noGrp="1"/>
          </p:cNvSpPr>
          <p:nvPr>
            <p:ph idx="1"/>
          </p:nvPr>
        </p:nvSpPr>
        <p:spPr/>
        <p:txBody>
          <a:bodyPr/>
          <a:lstStyle/>
          <a:p>
            <a:pPr marL="0" indent="0">
              <a:buNone/>
            </a:pPr>
            <a:r>
              <a:rPr lang="sv-SE" sz="2400" dirty="0"/>
              <a:t>"Vi ska bedriva verksamhet inom fotboll, innebandy, cykel, gymnastik och skidor så att alla ges möjlighet till en aktiv fritid där man kan ha roligt och utvecklas såväl idrottsligt som socialt."</a:t>
            </a:r>
          </a:p>
          <a:p>
            <a:pPr>
              <a:buNone/>
            </a:pPr>
            <a:endParaRPr lang="sv-SE" dirty="0"/>
          </a:p>
          <a:p>
            <a:endParaRPr lang="sv-SE" dirty="0"/>
          </a:p>
        </p:txBody>
      </p:sp>
    </p:spTree>
    <p:extLst>
      <p:ext uri="{BB962C8B-B14F-4D97-AF65-F5344CB8AC3E}">
        <p14:creationId xmlns:p14="http://schemas.microsoft.com/office/powerpoint/2010/main" val="3486774190"/>
      </p:ext>
    </p:extLst>
  </p:cSld>
  <p:clrMapOvr>
    <a:masterClrMapping/>
  </p:clrMapOvr>
  <mc:AlternateContent xmlns:mc="http://schemas.openxmlformats.org/markup-compatibility/2006" xmlns:p14="http://schemas.microsoft.com/office/powerpoint/2010/main">
    <mc:Choice Requires="p14">
      <p:transition spd="slow" p14:dur="2000" advTm="11563"/>
    </mc:Choice>
    <mc:Fallback xmlns="">
      <p:transition spd="slow" advTm="11563"/>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844062"/>
            <a:ext cx="8229600" cy="756138"/>
          </a:xfrm>
        </p:spPr>
        <p:txBody>
          <a:bodyPr/>
          <a:lstStyle/>
          <a:p>
            <a:pPr algn="l"/>
            <a:r>
              <a:rPr lang="sv-SE" dirty="0"/>
              <a:t>Värdegrund – Våra ledstjärnor</a:t>
            </a:r>
          </a:p>
        </p:txBody>
      </p:sp>
      <p:sp>
        <p:nvSpPr>
          <p:cNvPr id="3" name="Platshållare för innehåll 2"/>
          <p:cNvSpPr>
            <a:spLocks noGrp="1"/>
          </p:cNvSpPr>
          <p:nvPr>
            <p:ph idx="1"/>
          </p:nvPr>
        </p:nvSpPr>
        <p:spPr/>
        <p:txBody>
          <a:bodyPr/>
          <a:lstStyle/>
          <a:p>
            <a:r>
              <a:rPr lang="sv-SE" dirty="0"/>
              <a:t>Glädje</a:t>
            </a:r>
          </a:p>
          <a:p>
            <a:r>
              <a:rPr lang="sv-SE" dirty="0"/>
              <a:t>Gemenskap</a:t>
            </a:r>
          </a:p>
          <a:p>
            <a:r>
              <a:rPr lang="sv-SE" dirty="0"/>
              <a:t>Respekt/Ansvar</a:t>
            </a:r>
          </a:p>
          <a:p>
            <a:r>
              <a:rPr lang="sv-SE" dirty="0"/>
              <a:t>Utveckling</a:t>
            </a:r>
          </a:p>
        </p:txBody>
      </p:sp>
    </p:spTree>
  </p:cSld>
  <p:clrMapOvr>
    <a:masterClrMapping/>
  </p:clrMapOvr>
  <mc:AlternateContent xmlns:mc="http://schemas.openxmlformats.org/markup-compatibility/2006" xmlns:p14="http://schemas.microsoft.com/office/powerpoint/2010/main">
    <mc:Choice Requires="p14">
      <p:transition spd="slow" p14:dur="2000" advTm="11277"/>
    </mc:Choice>
    <mc:Fallback xmlns="">
      <p:transition spd="slow" advTm="11277"/>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844062"/>
            <a:ext cx="8229600" cy="756138"/>
          </a:xfrm>
        </p:spPr>
        <p:txBody>
          <a:bodyPr/>
          <a:lstStyle/>
          <a:p>
            <a:pPr algn="l"/>
            <a:r>
              <a:rPr lang="sv-SE" dirty="0"/>
              <a:t>Värdegrund OIK</a:t>
            </a:r>
          </a:p>
        </p:txBody>
      </p:sp>
      <p:sp>
        <p:nvSpPr>
          <p:cNvPr id="3" name="Platshållare för innehåll 2"/>
          <p:cNvSpPr>
            <a:spLocks noGrp="1"/>
          </p:cNvSpPr>
          <p:nvPr>
            <p:ph idx="1"/>
          </p:nvPr>
        </p:nvSpPr>
        <p:spPr/>
        <p:txBody>
          <a:bodyPr/>
          <a:lstStyle/>
          <a:p>
            <a:pPr marL="0" lvl="1" indent="0">
              <a:buNone/>
            </a:pPr>
            <a:r>
              <a:rPr lang="sv-SE" sz="1400" b="1" dirty="0"/>
              <a:t>Glädje</a:t>
            </a:r>
          </a:p>
          <a:p>
            <a:pPr marL="0" lvl="1" indent="0">
              <a:buNone/>
            </a:pPr>
            <a:r>
              <a:rPr lang="sv-SE" sz="1200" dirty="0"/>
              <a:t>Vår föreningskänsla skall präglas av glädje och stolthet av att vara tillsammans och utvecklas i föreningen, i  laget och/eller de aktiviteter som föreningen bedriver. </a:t>
            </a:r>
          </a:p>
          <a:p>
            <a:pPr marL="0" lvl="1" indent="0">
              <a:buNone/>
            </a:pPr>
            <a:r>
              <a:rPr lang="sv-SE" sz="1400" b="1" dirty="0"/>
              <a:t>Gemenskap</a:t>
            </a:r>
          </a:p>
          <a:p>
            <a:pPr marL="0" lvl="1" indent="0">
              <a:buNone/>
            </a:pPr>
            <a:r>
              <a:rPr lang="sv-SE" sz="1200" dirty="0"/>
              <a:t>OIK välkomnar alla att delta efter sina egna förutsättningar. Det ideella engagemanget är den viktigaste kraften i föreningen. Det gäller dels föreningens ledare och funktionärer, men också föräldrar och aktiva som hjälper till att driva verksamheten framåt. Om vi alla hjälps åt kan vi åstadkomma mycket. För oss inom OIK är alla stjärnor och alla är lika viktiga.</a:t>
            </a:r>
          </a:p>
          <a:p>
            <a:pPr marL="0" lvl="1" indent="0">
              <a:buNone/>
            </a:pPr>
            <a:r>
              <a:rPr lang="sv-SE" sz="1400" b="1" dirty="0"/>
              <a:t>Respekt/Ansvar</a:t>
            </a:r>
          </a:p>
          <a:p>
            <a:pPr marL="0" lvl="1" indent="0">
              <a:buNone/>
            </a:pPr>
            <a:r>
              <a:rPr lang="sv-SE" sz="1200" dirty="0"/>
              <a:t>Respekt, öppenhet och kamratskap grunden för vårt agerande. Vi står för ett  rent spel,  sportsligt och korrekt uppträdande både på och utanför arenan. </a:t>
            </a:r>
          </a:p>
          <a:p>
            <a:pPr marL="0" lvl="1" indent="0">
              <a:buNone/>
            </a:pPr>
            <a:r>
              <a:rPr lang="sv-SE" sz="1200" dirty="0"/>
              <a:t>Vi uppträder som goda föredömen och ambassadörer när vi representerar vår förening. Ledare och tränare ska förmedla en positiv människosyn och vara goda förebilder och representanter för föreningen.  Vi vårdar anläggningar och utrustning så att dessa kan hållas välskötta och fungerande.</a:t>
            </a:r>
          </a:p>
          <a:p>
            <a:pPr marL="0" indent="0">
              <a:buNone/>
            </a:pPr>
            <a:r>
              <a:rPr lang="sv-SE" sz="1400" b="1" dirty="0"/>
              <a:t>Utveckling</a:t>
            </a:r>
          </a:p>
          <a:p>
            <a:pPr marL="0" indent="0">
              <a:buNone/>
            </a:pPr>
            <a:r>
              <a:rPr lang="sv-SE" sz="1200" dirty="0"/>
              <a:t>Vi vill stimulera och erbjuda ledare och aktiva möjlighet till såväl idrottslig som social utveckling. Genom att utbilda våra ledare till ett bra ledarskap vill vi bidra till en god idrottsfostran hos våra utövare, ledare, föräldrar och aktiva. </a:t>
            </a:r>
          </a:p>
          <a:p>
            <a:pPr marL="0" indent="0">
              <a:buNone/>
            </a:pPr>
            <a:r>
              <a:rPr lang="sv-SE" sz="1200" dirty="0"/>
              <a:t>Vi vill också verka för ett gott samarbete och gemensam utveckling med andra föreningar, skolan och övriga </a:t>
            </a:r>
          </a:p>
          <a:p>
            <a:pPr marL="0" indent="0">
              <a:buNone/>
            </a:pPr>
            <a:r>
              <a:rPr lang="sv-SE" sz="1200" dirty="0"/>
              <a:t>organisationer i skärgården.</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algn="l"/>
            <a:r>
              <a:rPr lang="sv-SE" dirty="0"/>
              <a:t>Mål</a:t>
            </a:r>
          </a:p>
        </p:txBody>
      </p:sp>
      <p:sp>
        <p:nvSpPr>
          <p:cNvPr id="3" name="Platshållare för innehåll 2"/>
          <p:cNvSpPr>
            <a:spLocks noGrp="1"/>
          </p:cNvSpPr>
          <p:nvPr>
            <p:ph idx="1"/>
          </p:nvPr>
        </p:nvSpPr>
        <p:spPr/>
        <p:txBody>
          <a:bodyPr/>
          <a:lstStyle/>
          <a:p>
            <a:r>
              <a:rPr lang="sv-SE" sz="2000" dirty="0"/>
              <a:t>Vi skall erbjuda verksamhet som vänder sig till alla, oavsett kön eller ålder</a:t>
            </a:r>
          </a:p>
          <a:p>
            <a:endParaRPr lang="sv-SE" sz="2000" dirty="0"/>
          </a:p>
          <a:p>
            <a:r>
              <a:rPr lang="sv-SE" sz="2000" dirty="0"/>
              <a:t>Alla ska uppleva gemenskap och glädje</a:t>
            </a:r>
          </a:p>
          <a:p>
            <a:endParaRPr lang="sv-SE" sz="2000" dirty="0"/>
          </a:p>
          <a:p>
            <a:r>
              <a:rPr lang="sv-SE" sz="2000" dirty="0"/>
              <a:t>Vi skall leva och agera i enlighet med våra värderingar.</a:t>
            </a:r>
          </a:p>
          <a:p>
            <a:endParaRPr lang="sv-SE" sz="2000" dirty="0"/>
          </a:p>
          <a:p>
            <a:endParaRPr lang="sv-SE" sz="2000" dirty="0"/>
          </a:p>
          <a:p>
            <a:endParaRPr lang="sv-SE" sz="2000" dirty="0"/>
          </a:p>
          <a:p>
            <a:endParaRPr lang="sv-SE" sz="2000" dirty="0"/>
          </a:p>
          <a:p>
            <a:endParaRPr lang="sv-SE" sz="2000" dirty="0"/>
          </a:p>
          <a:p>
            <a:endParaRPr lang="sv-SE" sz="2000" dirty="0"/>
          </a:p>
          <a:p>
            <a:endParaRPr lang="sv-SE" sz="2000" dirty="0"/>
          </a:p>
          <a:p>
            <a:endParaRPr lang="sv-SE" sz="2000" dirty="0"/>
          </a:p>
        </p:txBody>
      </p:sp>
    </p:spTree>
    <p:extLst>
      <p:ext uri="{BB962C8B-B14F-4D97-AF65-F5344CB8AC3E}">
        <p14:creationId xmlns:p14="http://schemas.microsoft.com/office/powerpoint/2010/main" val="2335337366"/>
      </p:ext>
    </p:extLst>
  </p:cSld>
  <p:clrMapOvr>
    <a:masterClrMapping/>
  </p:clrMapOvr>
  <mc:AlternateContent xmlns:mc="http://schemas.openxmlformats.org/markup-compatibility/2006" xmlns:p14="http://schemas.microsoft.com/office/powerpoint/2010/main">
    <mc:Choice Requires="p14">
      <p:transition spd="slow" p14:dur="2000" advTm="12365"/>
    </mc:Choice>
    <mc:Fallback xmlns="">
      <p:transition spd="slow" advTm="12365"/>
    </mc:Fallback>
  </mc:AlternateContent>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1582</TotalTime>
  <Words>320</Words>
  <Application>Microsoft Office PowerPoint</Application>
  <PresentationFormat>On-screen Show (4:3)</PresentationFormat>
  <Paragraphs>35</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Office-tema</vt:lpstr>
      <vt:lpstr>Obbola IK</vt:lpstr>
      <vt:lpstr>Vision</vt:lpstr>
      <vt:lpstr>Verksamhetsidé</vt:lpstr>
      <vt:lpstr>Värdegrund – Våra ledstjärnor</vt:lpstr>
      <vt:lpstr>Värdegrund OIK</vt:lpstr>
      <vt:lpstr>Mål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Bild 1</dc:title>
  <dc:creator>Fredrik Berndes</dc:creator>
  <cp:lastModifiedBy>Jessica Bos</cp:lastModifiedBy>
  <cp:revision>112</cp:revision>
  <dcterms:created xsi:type="dcterms:W3CDTF">2010-09-29T15:30:57Z</dcterms:created>
  <dcterms:modified xsi:type="dcterms:W3CDTF">2017-05-03T18:30:00Z</dcterms:modified>
</cp:coreProperties>
</file>