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6" r:id="rId11"/>
    <p:sldId id="261" r:id="rId12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5BE04-28CD-A448-99F6-D39F645E5D94}" type="datetimeFigureOut">
              <a:rPr lang="sv-SE" smtClean="0"/>
              <a:pPr/>
              <a:t>2017-04-10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97519" y="1013249"/>
            <a:ext cx="7772400" cy="3242392"/>
          </a:xfrm>
        </p:spPr>
        <p:txBody>
          <a:bodyPr>
            <a:normAutofit fontScale="90000"/>
          </a:bodyPr>
          <a:lstStyle/>
          <a:p>
            <a:r>
              <a:rPr lang="sv-SE" sz="6000" b="1" dirty="0" smtClean="0"/>
              <a:t/>
            </a:r>
            <a:br>
              <a:rPr lang="sv-SE" sz="6000" b="1" dirty="0" smtClean="0"/>
            </a:br>
            <a:r>
              <a:rPr lang="sv-SE" sz="6000" b="1" dirty="0"/>
              <a:t/>
            </a:r>
            <a:br>
              <a:rPr lang="sv-SE" sz="6000" b="1" dirty="0"/>
            </a:br>
            <a:r>
              <a:rPr lang="sv-SE" sz="6000" b="1" dirty="0" smtClean="0"/>
              <a:t>Ledarmöte </a:t>
            </a:r>
            <a:r>
              <a:rPr lang="sv-SE" sz="6000" b="1" dirty="0" smtClean="0"/>
              <a:t>innebandy</a:t>
            </a:r>
            <a:br>
              <a:rPr lang="sv-SE" sz="6000" b="1" dirty="0" smtClean="0"/>
            </a:br>
            <a:r>
              <a:rPr lang="sv-SE" sz="3600" b="1" dirty="0" smtClean="0"/>
              <a:t>2017-04-11</a:t>
            </a:r>
            <a:br>
              <a:rPr lang="sv-SE" sz="3600" b="1" dirty="0" smtClean="0"/>
            </a:br>
            <a:r>
              <a:rPr lang="sv-SE" sz="3600" b="1" dirty="0" smtClean="0"/>
              <a:t>Brovallen</a:t>
            </a:r>
            <a:r>
              <a:rPr lang="sv-SE" sz="6000" b="1" dirty="0" smtClean="0"/>
              <a:t/>
            </a:r>
            <a:br>
              <a:rPr lang="sv-SE" sz="6000" b="1" dirty="0" smtClean="0"/>
            </a:br>
            <a:endParaRPr lang="sv-SE" sz="6000" b="1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1242918"/>
            <a:ext cx="6400800" cy="3201863"/>
          </a:xfrm>
        </p:spPr>
        <p:txBody>
          <a:bodyPr>
            <a:normAutofit/>
          </a:bodyPr>
          <a:lstStyle/>
          <a:p>
            <a:pPr lvl="0"/>
            <a:endParaRPr lang="sv-SE" dirty="0" smtClean="0">
              <a:solidFill>
                <a:schemeClr val="tx1"/>
              </a:solidFill>
            </a:endParaRPr>
          </a:p>
          <a:p>
            <a:endParaRPr lang="sv-SE" dirty="0" smtClean="0"/>
          </a:p>
          <a:p>
            <a:endParaRPr lang="sv-SE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Presentation</a:t>
            </a:r>
          </a:p>
          <a:p>
            <a:r>
              <a:rPr lang="sv-SE" dirty="0" smtClean="0"/>
              <a:t>Närvarolista</a:t>
            </a:r>
          </a:p>
          <a:p>
            <a:r>
              <a:rPr lang="sv-SE" dirty="0" smtClean="0"/>
              <a:t>Föregående protokoll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0141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986228"/>
            <a:ext cx="8229600" cy="1310466"/>
          </a:xfrm>
        </p:spPr>
        <p:txBody>
          <a:bodyPr>
            <a:normAutofit fontScale="90000"/>
          </a:bodyPr>
          <a:lstStyle/>
          <a:p>
            <a:r>
              <a:rPr lang="sv-SE" b="1" dirty="0" smtClean="0"/>
              <a:t>Genomgång av säsongen som varit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2634445"/>
            <a:ext cx="8229600" cy="3491718"/>
          </a:xfr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9725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43049"/>
            <a:ext cx="8229600" cy="986227"/>
          </a:xfrm>
        </p:spPr>
        <p:txBody>
          <a:bodyPr/>
          <a:lstStyle/>
          <a:p>
            <a:r>
              <a:rPr lang="sv-SE" b="1" dirty="0" err="1" smtClean="0"/>
              <a:t>Spelarinvetering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877886"/>
            <a:ext cx="8229600" cy="363418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v-SE" dirty="0"/>
              <a:t> </a:t>
            </a:r>
            <a:r>
              <a:rPr lang="sv-SE" b="1" dirty="0" smtClean="0"/>
              <a:t>Lag                       Spelarunderlag           Tränare</a:t>
            </a:r>
          </a:p>
          <a:p>
            <a:pPr marL="0" indent="0">
              <a:buNone/>
            </a:pPr>
            <a:r>
              <a:rPr lang="sv-SE" sz="3000" dirty="0" smtClean="0"/>
              <a:t>F00/01/02</a:t>
            </a:r>
          </a:p>
          <a:p>
            <a:pPr marL="0" indent="0">
              <a:buNone/>
            </a:pPr>
            <a:r>
              <a:rPr lang="sv-SE" sz="3000" dirty="0" smtClean="0"/>
              <a:t>F03/04/05/06</a:t>
            </a:r>
          </a:p>
          <a:p>
            <a:pPr marL="0" indent="0">
              <a:buNone/>
            </a:pPr>
            <a:r>
              <a:rPr lang="sv-SE" sz="3000" dirty="0" smtClean="0"/>
              <a:t>F07/08</a:t>
            </a:r>
          </a:p>
          <a:p>
            <a:pPr marL="0" indent="0">
              <a:buNone/>
            </a:pPr>
            <a:r>
              <a:rPr lang="sv-SE" sz="3000" dirty="0" smtClean="0"/>
              <a:t>P03/04</a:t>
            </a:r>
          </a:p>
          <a:p>
            <a:pPr marL="0" indent="0">
              <a:buNone/>
            </a:pPr>
            <a:r>
              <a:rPr lang="sv-SE" sz="3000" dirty="0" smtClean="0"/>
              <a:t>P05/06/07</a:t>
            </a:r>
          </a:p>
          <a:p>
            <a:pPr marL="0" indent="0">
              <a:buNone/>
            </a:pPr>
            <a:r>
              <a:rPr lang="sv-SE" sz="3000" dirty="0" smtClean="0"/>
              <a:t>P08</a:t>
            </a:r>
          </a:p>
          <a:p>
            <a:pPr marL="0" indent="0">
              <a:buNone/>
            </a:pPr>
            <a:r>
              <a:rPr lang="sv-SE" sz="3000" dirty="0" err="1" smtClean="0"/>
              <a:t>Bollkul</a:t>
            </a:r>
            <a:endParaRPr lang="sv-SE" sz="3000" dirty="0" smtClean="0"/>
          </a:p>
          <a:p>
            <a:pPr marL="0" indent="0">
              <a:buNone/>
            </a:pPr>
            <a:r>
              <a:rPr lang="sv-SE" sz="3000" dirty="0" err="1" smtClean="0"/>
              <a:t>SLDam</a:t>
            </a:r>
            <a:endParaRPr lang="sv-SE" sz="3000" dirty="0" smtClean="0"/>
          </a:p>
          <a:p>
            <a:pPr marL="0" indent="0">
              <a:buNone/>
            </a:pPr>
            <a:r>
              <a:rPr lang="sv-SE" sz="3000" dirty="0" err="1" smtClean="0"/>
              <a:t>SLHerr</a:t>
            </a:r>
            <a:endParaRPr lang="sv-SE" sz="3000" dirty="0" smtClean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   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92776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56558"/>
            <a:ext cx="8229600" cy="843642"/>
          </a:xfrm>
        </p:spPr>
        <p:txBody>
          <a:bodyPr/>
          <a:lstStyle/>
          <a:p>
            <a:r>
              <a:rPr lang="sv-SE" b="1" dirty="0" smtClean="0"/>
              <a:t>Serieanmälningar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Alla tränare anmäler sina egna lag.</a:t>
            </a:r>
          </a:p>
          <a:p>
            <a:r>
              <a:rPr lang="sv-SE" dirty="0" smtClean="0"/>
              <a:t>20 april: senior och utvecklingslag</a:t>
            </a:r>
          </a:p>
          <a:p>
            <a:r>
              <a:rPr lang="sv-SE" dirty="0" smtClean="0"/>
              <a:t>Ungdomsserien anmäler sig i mitten av maj</a:t>
            </a:r>
          </a:p>
          <a:p>
            <a:r>
              <a:rPr lang="sv-SE" dirty="0" err="1" smtClean="0"/>
              <a:t>Samandrag</a:t>
            </a:r>
            <a:r>
              <a:rPr lang="sv-SE" dirty="0" smtClean="0"/>
              <a:t> (09/10) slutet av augusti</a:t>
            </a:r>
          </a:p>
          <a:p>
            <a:endParaRPr lang="sv-SE" dirty="0"/>
          </a:p>
          <a:p>
            <a:r>
              <a:rPr lang="sv-SE" dirty="0" smtClean="0"/>
              <a:t>Avhopp: innan 1 juli – serieavgiften</a:t>
            </a:r>
          </a:p>
          <a:p>
            <a:r>
              <a:rPr lang="sv-SE" dirty="0" smtClean="0"/>
              <a:t>15 augusti – dubbla serieavgifter</a:t>
            </a:r>
          </a:p>
          <a:p>
            <a:r>
              <a:rPr lang="sv-SE" dirty="0" smtClean="0"/>
              <a:t>Efter seriestart – DYRT!!!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3017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70068"/>
            <a:ext cx="8229600" cy="1026758"/>
          </a:xfrm>
        </p:spPr>
        <p:txBody>
          <a:bodyPr/>
          <a:lstStyle/>
          <a:p>
            <a:r>
              <a:rPr lang="sv-SE" b="1" dirty="0" smtClean="0"/>
              <a:t>Samarbete </a:t>
            </a:r>
            <a:r>
              <a:rPr lang="sv-SE" b="1" dirty="0"/>
              <a:t>m</a:t>
            </a:r>
            <a:r>
              <a:rPr lang="sv-SE" b="1" dirty="0" smtClean="0"/>
              <a:t>ellan lagen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796826"/>
            <a:ext cx="8229600" cy="4329337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   </a:t>
            </a:r>
            <a:r>
              <a:rPr lang="sv-SE" b="1" dirty="0" smtClean="0"/>
              <a:t>Diskutera: </a:t>
            </a:r>
          </a:p>
          <a:p>
            <a:r>
              <a:rPr lang="sv-SE" dirty="0" smtClean="0"/>
              <a:t>Vad krävs/behövs för att få till ett samarbete mellan lagen?</a:t>
            </a:r>
          </a:p>
          <a:p>
            <a:r>
              <a:rPr lang="sv-SE" dirty="0" smtClean="0"/>
              <a:t>Hur får vi en ”vi-känsla” i OIK</a:t>
            </a:r>
          </a:p>
          <a:p>
            <a:r>
              <a:rPr lang="sv-SE" dirty="0" smtClean="0"/>
              <a:t>Hur får vi till  ett bra samarbete mellan lagen – så att spelare känner sig välkomna på </a:t>
            </a:r>
            <a:r>
              <a:rPr lang="sv-SE" dirty="0" err="1" smtClean="0"/>
              <a:t>t.ex</a:t>
            </a:r>
            <a:r>
              <a:rPr lang="sv-SE" dirty="0" smtClean="0"/>
              <a:t> träningar?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2416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1040267"/>
            <a:ext cx="8229600" cy="1459077"/>
          </a:xfrm>
        </p:spPr>
        <p:txBody>
          <a:bodyPr/>
          <a:lstStyle/>
          <a:p>
            <a:r>
              <a:rPr lang="sv-SE" b="1" dirty="0" smtClean="0"/>
              <a:t>Representant till IBIS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2810074"/>
            <a:ext cx="8229600" cy="3316089"/>
          </a:xfrm>
        </p:spPr>
        <p:txBody>
          <a:bodyPr/>
          <a:lstStyle/>
          <a:p>
            <a:r>
              <a:rPr lang="sv-SE" dirty="0" smtClean="0"/>
              <a:t>Pernilla Andersson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7119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959207"/>
            <a:ext cx="8229600" cy="1296957"/>
          </a:xfrm>
        </p:spPr>
        <p:txBody>
          <a:bodyPr/>
          <a:lstStyle/>
          <a:p>
            <a:r>
              <a:rPr lang="sv-SE" b="1" dirty="0" smtClean="0"/>
              <a:t>Material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2256165"/>
            <a:ext cx="8229600" cy="3869998"/>
          </a:xfrm>
        </p:spPr>
        <p:txBody>
          <a:bodyPr/>
          <a:lstStyle/>
          <a:p>
            <a:r>
              <a:rPr lang="sv-SE" dirty="0" smtClean="0"/>
              <a:t>Inköp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4648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56558"/>
            <a:ext cx="8229600" cy="1202388"/>
          </a:xfrm>
        </p:spPr>
        <p:txBody>
          <a:bodyPr>
            <a:normAutofit/>
          </a:bodyPr>
          <a:lstStyle/>
          <a:p>
            <a:r>
              <a:rPr lang="sv-SE" b="1" dirty="0" smtClean="0"/>
              <a:t>OIK 90:år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2229146"/>
            <a:ext cx="8229600" cy="3897017"/>
          </a:xfrm>
        </p:spPr>
        <p:txBody>
          <a:bodyPr/>
          <a:lstStyle/>
          <a:p>
            <a:r>
              <a:rPr lang="sv-SE" dirty="0" smtClean="0"/>
              <a:t>Vuxna under kvällen</a:t>
            </a:r>
          </a:p>
          <a:p>
            <a:r>
              <a:rPr lang="sv-SE" dirty="0" smtClean="0"/>
              <a:t>Städ av </a:t>
            </a:r>
            <a:r>
              <a:rPr lang="sv-SE" dirty="0" err="1" smtClean="0"/>
              <a:t>Olasjöhallen</a:t>
            </a:r>
            <a:r>
              <a:rPr lang="sv-SE" dirty="0" smtClean="0"/>
              <a:t> lördag morgon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02846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21534" y="756558"/>
            <a:ext cx="8065265" cy="1013248"/>
          </a:xfrm>
        </p:spPr>
        <p:txBody>
          <a:bodyPr>
            <a:normAutofit/>
          </a:bodyPr>
          <a:lstStyle/>
          <a:p>
            <a:r>
              <a:rPr lang="sv-SE" b="1" dirty="0" smtClean="0"/>
              <a:t>Övriga </a:t>
            </a:r>
            <a:r>
              <a:rPr lang="sv-SE" b="1" dirty="0" smtClean="0"/>
              <a:t>frågor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2040006"/>
            <a:ext cx="8229600" cy="4086157"/>
          </a:xfrm>
        </p:spPr>
        <p:txBody>
          <a:bodyPr/>
          <a:lstStyle/>
          <a:p>
            <a:r>
              <a:rPr lang="sv-SE" dirty="0" err="1" smtClean="0"/>
              <a:t>Årskalender</a:t>
            </a:r>
            <a:r>
              <a:rPr lang="sv-SE" dirty="0" smtClean="0"/>
              <a:t>  och arbetsbeskrivning för att underlätta för nya och gamla ledare</a:t>
            </a:r>
          </a:p>
          <a:p>
            <a:r>
              <a:rPr lang="sv-SE" dirty="0" smtClean="0"/>
              <a:t>Utbildning i </a:t>
            </a:r>
            <a:r>
              <a:rPr lang="sv-SE" dirty="0" err="1" smtClean="0"/>
              <a:t>SportAdmin</a:t>
            </a:r>
            <a:r>
              <a:rPr lang="sv-SE" dirty="0" smtClean="0"/>
              <a:t>: fler tillfälle kommer att ges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75484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4578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182</Words>
  <Application>Microsoft Macintosh PowerPoint</Application>
  <PresentationFormat>Bildspel på skärmen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2" baseType="lpstr">
      <vt:lpstr>Office-tema</vt:lpstr>
      <vt:lpstr>  Ledarmöte innebandy 2017-04-11 Brovallen </vt:lpstr>
      <vt:lpstr>PowerPoint-presentation</vt:lpstr>
      <vt:lpstr>Genomgång av säsongen som varit</vt:lpstr>
      <vt:lpstr>Spelarinvetering</vt:lpstr>
      <vt:lpstr>Serieanmälningar</vt:lpstr>
      <vt:lpstr>Samarbete mellan lagen</vt:lpstr>
      <vt:lpstr>Representant till IBIS</vt:lpstr>
      <vt:lpstr>Material</vt:lpstr>
      <vt:lpstr>OIK 90:år</vt:lpstr>
      <vt:lpstr>Övriga frågor</vt:lpstr>
      <vt:lpstr>PowerPoint-presentation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Fredrik Berndes</dc:creator>
  <cp:lastModifiedBy>jan söderström</cp:lastModifiedBy>
  <cp:revision>11</cp:revision>
  <dcterms:created xsi:type="dcterms:W3CDTF">2010-09-29T15:30:57Z</dcterms:created>
  <dcterms:modified xsi:type="dcterms:W3CDTF">2017-04-10T19:30:30Z</dcterms:modified>
</cp:coreProperties>
</file>