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handoutMasterIdLst>
    <p:handoutMasterId r:id="rId16"/>
  </p:handoutMasterIdLst>
  <p:sldIdLst>
    <p:sldId id="312" r:id="rId2"/>
    <p:sldId id="302" r:id="rId3"/>
    <p:sldId id="290" r:id="rId4"/>
    <p:sldId id="278" r:id="rId5"/>
    <p:sldId id="289" r:id="rId6"/>
    <p:sldId id="293" r:id="rId7"/>
    <p:sldId id="306" r:id="rId8"/>
    <p:sldId id="311" r:id="rId9"/>
    <p:sldId id="307" r:id="rId10"/>
    <p:sldId id="310" r:id="rId11"/>
    <p:sldId id="308" r:id="rId12"/>
    <p:sldId id="294" r:id="rId13"/>
    <p:sldId id="304" r:id="rId14"/>
    <p:sldId id="315" r:id="rId15"/>
  </p:sldIdLst>
  <p:sldSz cx="9144000" cy="6858000" type="screen4x3"/>
  <p:notesSz cx="6858000" cy="9144000"/>
  <p:defaultTextStyle>
    <a:defPPr>
      <a:defRPr lang="sv-SE"/>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7" d="100"/>
          <a:sy n="67" d="100"/>
        </p:scale>
        <p:origin x="1392"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pPr>
              <a:defRPr/>
            </a:pPr>
            <a:endParaRPr lang="sv-SE"/>
          </a:p>
        </p:txBody>
      </p:sp>
      <p:sp>
        <p:nvSpPr>
          <p:cNvPr id="2048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pPr>
              <a:defRPr/>
            </a:pPr>
            <a:fld id="{877F29D7-3A45-4FBA-87AA-7CE967CD2A3F}" type="datetimeFigureOut">
              <a:rPr lang="sv-SE"/>
              <a:pPr>
                <a:defRPr/>
              </a:pPr>
              <a:t>2016-10-22</a:t>
            </a:fld>
            <a:endParaRPr lang="sv-SE"/>
          </a:p>
        </p:txBody>
      </p:sp>
      <p:sp>
        <p:nvSpPr>
          <p:cNvPr id="2048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pPr>
              <a:defRPr/>
            </a:pPr>
            <a:endParaRPr lang="sv-SE"/>
          </a:p>
        </p:txBody>
      </p:sp>
      <p:sp>
        <p:nvSpPr>
          <p:cNvPr id="2048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pPr>
              <a:defRPr/>
            </a:pPr>
            <a:fld id="{40B54B54-791D-4D0E-9239-825E5F642EA7}" type="slidenum">
              <a:rPr lang="sv-SE"/>
              <a:pPr>
                <a:defRPr/>
              </a:pPr>
              <a:t>‹#›</a:t>
            </a:fld>
            <a:endParaRPr lang="sv-SE"/>
          </a:p>
        </p:txBody>
      </p:sp>
    </p:spTree>
    <p:extLst>
      <p:ext uri="{BB962C8B-B14F-4D97-AF65-F5344CB8AC3E}">
        <p14:creationId xmlns:p14="http://schemas.microsoft.com/office/powerpoint/2010/main" val="312443846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lvl1pPr>
              <a:defRPr/>
            </a:lvl1pPr>
          </a:lstStyle>
          <a:p>
            <a:pPr>
              <a:defRPr/>
            </a:pPr>
            <a:fld id="{958DEB8A-2CEB-440A-9731-1AF7E315BBF3}" type="datetimeFigureOut">
              <a:rPr lang="sv-SE"/>
              <a:pPr>
                <a:defRPr/>
              </a:pPr>
              <a:t>2016-10-22</a:t>
            </a:fld>
            <a:endParaRPr lang="sv-SE"/>
          </a:p>
        </p:txBody>
      </p:sp>
      <p:sp>
        <p:nvSpPr>
          <p:cNvPr id="5" name="Platshållare för sidfot 4"/>
          <p:cNvSpPr>
            <a:spLocks noGrp="1"/>
          </p:cNvSpPr>
          <p:nvPr>
            <p:ph type="ftr" sz="quarter" idx="11"/>
          </p:nvPr>
        </p:nvSpPr>
        <p:spPr/>
        <p:txBody>
          <a:bodyPr/>
          <a:lstStyle>
            <a:lvl1pPr>
              <a:defRPr/>
            </a:lvl1pPr>
          </a:lstStyle>
          <a:p>
            <a:pPr>
              <a:defRPr/>
            </a:pPr>
            <a:endParaRPr lang="sv-SE"/>
          </a:p>
        </p:txBody>
      </p:sp>
      <p:sp>
        <p:nvSpPr>
          <p:cNvPr id="6" name="Platshållare för bildnummer 5"/>
          <p:cNvSpPr>
            <a:spLocks noGrp="1"/>
          </p:cNvSpPr>
          <p:nvPr>
            <p:ph type="sldNum" sz="quarter" idx="12"/>
          </p:nvPr>
        </p:nvSpPr>
        <p:spPr/>
        <p:txBody>
          <a:bodyPr/>
          <a:lstStyle>
            <a:lvl1pPr>
              <a:defRPr/>
            </a:lvl1pPr>
          </a:lstStyle>
          <a:p>
            <a:pPr>
              <a:defRPr/>
            </a:pPr>
            <a:fld id="{28DB3CB2-A4B7-4379-8A6F-A0446F725997}" type="slidenum">
              <a:rPr lang="sv-SE"/>
              <a:pPr>
                <a:defRPr/>
              </a:pPr>
              <a:t>‹#›</a:t>
            </a:fld>
            <a:endParaRPr lang="sv-S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pPr>
              <a:defRPr/>
            </a:pPr>
            <a:fld id="{5F4D13AE-CBB6-4D0A-A2EE-775387793BA0}" type="datetimeFigureOut">
              <a:rPr lang="sv-SE"/>
              <a:pPr>
                <a:defRPr/>
              </a:pPr>
              <a:t>2016-10-22</a:t>
            </a:fld>
            <a:endParaRPr lang="sv-SE"/>
          </a:p>
        </p:txBody>
      </p:sp>
      <p:sp>
        <p:nvSpPr>
          <p:cNvPr id="5" name="Platshållare för sidfot 4"/>
          <p:cNvSpPr>
            <a:spLocks noGrp="1"/>
          </p:cNvSpPr>
          <p:nvPr>
            <p:ph type="ftr" sz="quarter" idx="11"/>
          </p:nvPr>
        </p:nvSpPr>
        <p:spPr/>
        <p:txBody>
          <a:bodyPr/>
          <a:lstStyle>
            <a:lvl1pPr>
              <a:defRPr/>
            </a:lvl1pPr>
          </a:lstStyle>
          <a:p>
            <a:pPr>
              <a:defRPr/>
            </a:pPr>
            <a:endParaRPr lang="sv-SE"/>
          </a:p>
        </p:txBody>
      </p:sp>
      <p:sp>
        <p:nvSpPr>
          <p:cNvPr id="6" name="Platshållare för bildnummer 5"/>
          <p:cNvSpPr>
            <a:spLocks noGrp="1"/>
          </p:cNvSpPr>
          <p:nvPr>
            <p:ph type="sldNum" sz="quarter" idx="12"/>
          </p:nvPr>
        </p:nvSpPr>
        <p:spPr/>
        <p:txBody>
          <a:bodyPr/>
          <a:lstStyle>
            <a:lvl1pPr>
              <a:defRPr/>
            </a:lvl1pPr>
          </a:lstStyle>
          <a:p>
            <a:pPr>
              <a:defRPr/>
            </a:pPr>
            <a:fld id="{B13ADC94-69F6-4825-90E8-782715203164}" type="slidenum">
              <a:rPr lang="sv-SE"/>
              <a:pPr>
                <a:defRPr/>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lvl1pPr>
              <a:defRPr/>
            </a:lvl1pPr>
          </a:lstStyle>
          <a:p>
            <a:pPr>
              <a:defRPr/>
            </a:pPr>
            <a:fld id="{487992EE-5E3C-4428-B891-D840FB90F2BA}" type="datetimeFigureOut">
              <a:rPr lang="sv-SE"/>
              <a:pPr>
                <a:defRPr/>
              </a:pPr>
              <a:t>2016-10-22</a:t>
            </a:fld>
            <a:endParaRPr lang="sv-SE"/>
          </a:p>
        </p:txBody>
      </p:sp>
      <p:sp>
        <p:nvSpPr>
          <p:cNvPr id="5" name="Platshållare för sidfot 4"/>
          <p:cNvSpPr>
            <a:spLocks noGrp="1"/>
          </p:cNvSpPr>
          <p:nvPr>
            <p:ph type="ftr" sz="quarter" idx="11"/>
          </p:nvPr>
        </p:nvSpPr>
        <p:spPr/>
        <p:txBody>
          <a:bodyPr/>
          <a:lstStyle>
            <a:lvl1pPr>
              <a:defRPr/>
            </a:lvl1pPr>
          </a:lstStyle>
          <a:p>
            <a:pPr>
              <a:defRPr/>
            </a:pPr>
            <a:endParaRPr lang="sv-SE"/>
          </a:p>
        </p:txBody>
      </p:sp>
      <p:sp>
        <p:nvSpPr>
          <p:cNvPr id="6" name="Platshållare för bildnummer 5"/>
          <p:cNvSpPr>
            <a:spLocks noGrp="1"/>
          </p:cNvSpPr>
          <p:nvPr>
            <p:ph type="sldNum" sz="quarter" idx="12"/>
          </p:nvPr>
        </p:nvSpPr>
        <p:spPr/>
        <p:txBody>
          <a:bodyPr/>
          <a:lstStyle>
            <a:lvl1pPr>
              <a:defRPr/>
            </a:lvl1pPr>
          </a:lstStyle>
          <a:p>
            <a:pPr>
              <a:defRPr/>
            </a:pPr>
            <a:fld id="{3907BD69-804B-423A-A200-98D24C2C1356}" type="slidenum">
              <a:rPr lang="sv-SE"/>
              <a:pPr>
                <a:defRPr/>
              </a:pPr>
              <a:t>‹#›</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3"/>
          <p:cNvSpPr>
            <a:spLocks noGrp="1"/>
          </p:cNvSpPr>
          <p:nvPr>
            <p:ph type="dt" sz="half" idx="10"/>
          </p:nvPr>
        </p:nvSpPr>
        <p:spPr/>
        <p:txBody>
          <a:bodyPr/>
          <a:lstStyle>
            <a:lvl1pPr>
              <a:defRPr/>
            </a:lvl1pPr>
          </a:lstStyle>
          <a:p>
            <a:pPr>
              <a:defRPr/>
            </a:pPr>
            <a:fld id="{04109439-84E8-455B-8C9F-7BB714293376}" type="datetimeFigureOut">
              <a:rPr lang="sv-SE"/>
              <a:pPr>
                <a:defRPr/>
              </a:pPr>
              <a:t>2016-10-22</a:t>
            </a:fld>
            <a:endParaRPr lang="sv-SE"/>
          </a:p>
        </p:txBody>
      </p:sp>
      <p:sp>
        <p:nvSpPr>
          <p:cNvPr id="6" name="Platshållare för sidfot 4"/>
          <p:cNvSpPr>
            <a:spLocks noGrp="1"/>
          </p:cNvSpPr>
          <p:nvPr>
            <p:ph type="ftr" sz="quarter" idx="11"/>
          </p:nvPr>
        </p:nvSpPr>
        <p:spPr/>
        <p:txBody>
          <a:bodyPr/>
          <a:lstStyle>
            <a:lvl1pPr>
              <a:defRPr/>
            </a:lvl1pPr>
          </a:lstStyle>
          <a:p>
            <a:pPr>
              <a:defRPr/>
            </a:pPr>
            <a:endParaRPr lang="sv-SE"/>
          </a:p>
        </p:txBody>
      </p:sp>
      <p:sp>
        <p:nvSpPr>
          <p:cNvPr id="7" name="Platshållare för bildnummer 5"/>
          <p:cNvSpPr>
            <a:spLocks noGrp="1"/>
          </p:cNvSpPr>
          <p:nvPr>
            <p:ph type="sldNum" sz="quarter" idx="12"/>
          </p:nvPr>
        </p:nvSpPr>
        <p:spPr/>
        <p:txBody>
          <a:bodyPr/>
          <a:lstStyle>
            <a:lvl1pPr>
              <a:defRPr/>
            </a:lvl1pPr>
          </a:lstStyle>
          <a:p>
            <a:pPr>
              <a:defRPr/>
            </a:pPr>
            <a:fld id="{3ABC6EDC-906D-4DC7-9EA2-6AE9BB39C0F5}" type="slidenum">
              <a:rPr lang="sv-SE"/>
              <a:pPr>
                <a:defRPr/>
              </a:pPr>
              <a:t>‹#›</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3"/>
          <p:cNvSpPr>
            <a:spLocks noGrp="1"/>
          </p:cNvSpPr>
          <p:nvPr>
            <p:ph type="dt" sz="half" idx="10"/>
          </p:nvPr>
        </p:nvSpPr>
        <p:spPr/>
        <p:txBody>
          <a:bodyPr/>
          <a:lstStyle>
            <a:lvl1pPr>
              <a:defRPr/>
            </a:lvl1pPr>
          </a:lstStyle>
          <a:p>
            <a:pPr>
              <a:defRPr/>
            </a:pPr>
            <a:fld id="{6D018550-60AA-4F65-99EB-B6EBEB93E220}" type="datetimeFigureOut">
              <a:rPr lang="sv-SE"/>
              <a:pPr>
                <a:defRPr/>
              </a:pPr>
              <a:t>2016-10-22</a:t>
            </a:fld>
            <a:endParaRPr lang="sv-SE"/>
          </a:p>
        </p:txBody>
      </p:sp>
      <p:sp>
        <p:nvSpPr>
          <p:cNvPr id="8" name="Platshållare för sidfot 4"/>
          <p:cNvSpPr>
            <a:spLocks noGrp="1"/>
          </p:cNvSpPr>
          <p:nvPr>
            <p:ph type="ftr" sz="quarter" idx="11"/>
          </p:nvPr>
        </p:nvSpPr>
        <p:spPr/>
        <p:txBody>
          <a:bodyPr/>
          <a:lstStyle>
            <a:lvl1pPr>
              <a:defRPr/>
            </a:lvl1pPr>
          </a:lstStyle>
          <a:p>
            <a:pPr>
              <a:defRPr/>
            </a:pPr>
            <a:endParaRPr lang="sv-SE"/>
          </a:p>
        </p:txBody>
      </p:sp>
      <p:sp>
        <p:nvSpPr>
          <p:cNvPr id="9" name="Platshållare för bildnummer 5"/>
          <p:cNvSpPr>
            <a:spLocks noGrp="1"/>
          </p:cNvSpPr>
          <p:nvPr>
            <p:ph type="sldNum" sz="quarter" idx="12"/>
          </p:nvPr>
        </p:nvSpPr>
        <p:spPr/>
        <p:txBody>
          <a:bodyPr/>
          <a:lstStyle>
            <a:lvl1pPr>
              <a:defRPr/>
            </a:lvl1pPr>
          </a:lstStyle>
          <a:p>
            <a:pPr>
              <a:defRPr/>
            </a:pPr>
            <a:fld id="{96578985-5C3E-417E-A72C-5263A7F3CBCA}" type="slidenum">
              <a:rPr lang="sv-SE"/>
              <a:pPr>
                <a:defRPr/>
              </a:pPr>
              <a:t>‹#›</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3"/>
          <p:cNvSpPr>
            <a:spLocks noGrp="1"/>
          </p:cNvSpPr>
          <p:nvPr>
            <p:ph type="dt" sz="half" idx="10"/>
          </p:nvPr>
        </p:nvSpPr>
        <p:spPr/>
        <p:txBody>
          <a:bodyPr/>
          <a:lstStyle>
            <a:lvl1pPr>
              <a:defRPr/>
            </a:lvl1pPr>
          </a:lstStyle>
          <a:p>
            <a:pPr>
              <a:defRPr/>
            </a:pPr>
            <a:fld id="{F74FEB1A-76AB-4D4D-96D0-AF35B105940F}" type="datetimeFigureOut">
              <a:rPr lang="sv-SE"/>
              <a:pPr>
                <a:defRPr/>
              </a:pPr>
              <a:t>2016-10-22</a:t>
            </a:fld>
            <a:endParaRPr lang="sv-SE"/>
          </a:p>
        </p:txBody>
      </p:sp>
      <p:sp>
        <p:nvSpPr>
          <p:cNvPr id="4" name="Platshållare för sidfot 4"/>
          <p:cNvSpPr>
            <a:spLocks noGrp="1"/>
          </p:cNvSpPr>
          <p:nvPr>
            <p:ph type="ftr" sz="quarter" idx="11"/>
          </p:nvPr>
        </p:nvSpPr>
        <p:spPr/>
        <p:txBody>
          <a:bodyPr/>
          <a:lstStyle>
            <a:lvl1pPr>
              <a:defRPr/>
            </a:lvl1pPr>
          </a:lstStyle>
          <a:p>
            <a:pPr>
              <a:defRPr/>
            </a:pPr>
            <a:endParaRPr lang="sv-SE"/>
          </a:p>
        </p:txBody>
      </p:sp>
      <p:sp>
        <p:nvSpPr>
          <p:cNvPr id="5" name="Platshållare för bildnummer 5"/>
          <p:cNvSpPr>
            <a:spLocks noGrp="1"/>
          </p:cNvSpPr>
          <p:nvPr>
            <p:ph type="sldNum" sz="quarter" idx="12"/>
          </p:nvPr>
        </p:nvSpPr>
        <p:spPr/>
        <p:txBody>
          <a:bodyPr/>
          <a:lstStyle>
            <a:lvl1pPr>
              <a:defRPr/>
            </a:lvl1pPr>
          </a:lstStyle>
          <a:p>
            <a:pPr>
              <a:defRPr/>
            </a:pPr>
            <a:fld id="{AC06CF9A-1C4D-4E6F-B53E-4A3D7DE82E6B}" type="slidenum">
              <a:rPr lang="sv-SE"/>
              <a:pPr>
                <a:defRPr/>
              </a:pPr>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latshållare för datum 3"/>
          <p:cNvSpPr>
            <a:spLocks noGrp="1"/>
          </p:cNvSpPr>
          <p:nvPr>
            <p:ph type="dt" sz="half" idx="10"/>
          </p:nvPr>
        </p:nvSpPr>
        <p:spPr/>
        <p:txBody>
          <a:bodyPr/>
          <a:lstStyle>
            <a:lvl1pPr>
              <a:defRPr/>
            </a:lvl1pPr>
          </a:lstStyle>
          <a:p>
            <a:pPr>
              <a:defRPr/>
            </a:pPr>
            <a:fld id="{0088AD55-ED27-4033-909F-8A4E857AD217}" type="datetimeFigureOut">
              <a:rPr lang="sv-SE"/>
              <a:pPr>
                <a:defRPr/>
              </a:pPr>
              <a:t>2016-10-22</a:t>
            </a:fld>
            <a:endParaRPr lang="sv-SE"/>
          </a:p>
        </p:txBody>
      </p:sp>
      <p:sp>
        <p:nvSpPr>
          <p:cNvPr id="3" name="Platshållare för sidfot 4"/>
          <p:cNvSpPr>
            <a:spLocks noGrp="1"/>
          </p:cNvSpPr>
          <p:nvPr>
            <p:ph type="ftr" sz="quarter" idx="11"/>
          </p:nvPr>
        </p:nvSpPr>
        <p:spPr/>
        <p:txBody>
          <a:bodyPr/>
          <a:lstStyle>
            <a:lvl1pPr>
              <a:defRPr/>
            </a:lvl1pPr>
          </a:lstStyle>
          <a:p>
            <a:pPr>
              <a:defRPr/>
            </a:pPr>
            <a:endParaRPr lang="sv-SE"/>
          </a:p>
        </p:txBody>
      </p:sp>
      <p:sp>
        <p:nvSpPr>
          <p:cNvPr id="4" name="Platshållare för bildnummer 5"/>
          <p:cNvSpPr>
            <a:spLocks noGrp="1"/>
          </p:cNvSpPr>
          <p:nvPr>
            <p:ph type="sldNum" sz="quarter" idx="12"/>
          </p:nvPr>
        </p:nvSpPr>
        <p:spPr/>
        <p:txBody>
          <a:bodyPr/>
          <a:lstStyle>
            <a:lvl1pPr>
              <a:defRPr/>
            </a:lvl1pPr>
          </a:lstStyle>
          <a:p>
            <a:pPr>
              <a:defRPr/>
            </a:pPr>
            <a:fld id="{D6281A71-5718-4320-9117-8168F1F8A768}" type="slidenum">
              <a:rPr lang="sv-SE"/>
              <a:pPr>
                <a:defRPr/>
              </a:pPr>
              <a:t>‹#›</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3"/>
          <p:cNvSpPr>
            <a:spLocks noGrp="1"/>
          </p:cNvSpPr>
          <p:nvPr>
            <p:ph type="dt" sz="half" idx="10"/>
          </p:nvPr>
        </p:nvSpPr>
        <p:spPr/>
        <p:txBody>
          <a:bodyPr/>
          <a:lstStyle>
            <a:lvl1pPr>
              <a:defRPr/>
            </a:lvl1pPr>
          </a:lstStyle>
          <a:p>
            <a:pPr>
              <a:defRPr/>
            </a:pPr>
            <a:fld id="{3305F2A7-CFE5-4EF1-9956-BBF5A98127B6}" type="datetimeFigureOut">
              <a:rPr lang="sv-SE"/>
              <a:pPr>
                <a:defRPr/>
              </a:pPr>
              <a:t>2016-10-22</a:t>
            </a:fld>
            <a:endParaRPr lang="sv-SE"/>
          </a:p>
        </p:txBody>
      </p:sp>
      <p:sp>
        <p:nvSpPr>
          <p:cNvPr id="6" name="Platshållare för sidfot 4"/>
          <p:cNvSpPr>
            <a:spLocks noGrp="1"/>
          </p:cNvSpPr>
          <p:nvPr>
            <p:ph type="ftr" sz="quarter" idx="11"/>
          </p:nvPr>
        </p:nvSpPr>
        <p:spPr/>
        <p:txBody>
          <a:bodyPr/>
          <a:lstStyle>
            <a:lvl1pPr>
              <a:defRPr/>
            </a:lvl1pPr>
          </a:lstStyle>
          <a:p>
            <a:pPr>
              <a:defRPr/>
            </a:pPr>
            <a:endParaRPr lang="sv-SE"/>
          </a:p>
        </p:txBody>
      </p:sp>
      <p:sp>
        <p:nvSpPr>
          <p:cNvPr id="7" name="Platshållare för bildnummer 5"/>
          <p:cNvSpPr>
            <a:spLocks noGrp="1"/>
          </p:cNvSpPr>
          <p:nvPr>
            <p:ph type="sldNum" sz="quarter" idx="12"/>
          </p:nvPr>
        </p:nvSpPr>
        <p:spPr/>
        <p:txBody>
          <a:bodyPr/>
          <a:lstStyle>
            <a:lvl1pPr>
              <a:defRPr/>
            </a:lvl1pPr>
          </a:lstStyle>
          <a:p>
            <a:pPr>
              <a:defRPr/>
            </a:pPr>
            <a:fld id="{60292496-F4DA-4A77-BE9A-8BCC39665449}" type="slidenum">
              <a:rPr lang="sv-SE"/>
              <a:pPr>
                <a:defRPr/>
              </a:pPr>
              <a:t>‹#›</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3"/>
          <p:cNvSpPr>
            <a:spLocks noGrp="1"/>
          </p:cNvSpPr>
          <p:nvPr>
            <p:ph type="dt" sz="half" idx="10"/>
          </p:nvPr>
        </p:nvSpPr>
        <p:spPr/>
        <p:txBody>
          <a:bodyPr/>
          <a:lstStyle>
            <a:lvl1pPr>
              <a:defRPr/>
            </a:lvl1pPr>
          </a:lstStyle>
          <a:p>
            <a:pPr>
              <a:defRPr/>
            </a:pPr>
            <a:fld id="{4BA76BE0-03D5-4D78-8D8F-ADD7A30FB636}" type="datetimeFigureOut">
              <a:rPr lang="sv-SE"/>
              <a:pPr>
                <a:defRPr/>
              </a:pPr>
              <a:t>2016-10-22</a:t>
            </a:fld>
            <a:endParaRPr lang="sv-SE"/>
          </a:p>
        </p:txBody>
      </p:sp>
      <p:sp>
        <p:nvSpPr>
          <p:cNvPr id="6" name="Platshållare för sidfot 4"/>
          <p:cNvSpPr>
            <a:spLocks noGrp="1"/>
          </p:cNvSpPr>
          <p:nvPr>
            <p:ph type="ftr" sz="quarter" idx="11"/>
          </p:nvPr>
        </p:nvSpPr>
        <p:spPr/>
        <p:txBody>
          <a:bodyPr/>
          <a:lstStyle>
            <a:lvl1pPr>
              <a:defRPr/>
            </a:lvl1pPr>
          </a:lstStyle>
          <a:p>
            <a:pPr>
              <a:defRPr/>
            </a:pPr>
            <a:endParaRPr lang="sv-SE"/>
          </a:p>
        </p:txBody>
      </p:sp>
      <p:sp>
        <p:nvSpPr>
          <p:cNvPr id="7" name="Platshållare för bildnummer 5"/>
          <p:cNvSpPr>
            <a:spLocks noGrp="1"/>
          </p:cNvSpPr>
          <p:nvPr>
            <p:ph type="sldNum" sz="quarter" idx="12"/>
          </p:nvPr>
        </p:nvSpPr>
        <p:spPr/>
        <p:txBody>
          <a:bodyPr/>
          <a:lstStyle>
            <a:lvl1pPr>
              <a:defRPr/>
            </a:lvl1pPr>
          </a:lstStyle>
          <a:p>
            <a:pPr>
              <a:defRPr/>
            </a:pPr>
            <a:fld id="{82943F8F-CC91-48C4-BBF7-568529335EED}" type="slidenum">
              <a:rPr lang="sv-SE"/>
              <a:pPr>
                <a:defRPr/>
              </a:pPr>
              <a:t>‹#›</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pPr>
              <a:defRPr/>
            </a:pPr>
            <a:fld id="{0E88AF09-FBFE-401D-9A90-51F96DA1C20B}" type="datetimeFigureOut">
              <a:rPr lang="sv-SE"/>
              <a:pPr>
                <a:defRPr/>
              </a:pPr>
              <a:t>2016-10-22</a:t>
            </a:fld>
            <a:endParaRPr lang="sv-SE"/>
          </a:p>
        </p:txBody>
      </p:sp>
      <p:sp>
        <p:nvSpPr>
          <p:cNvPr id="5" name="Platshållare för sidfot 4"/>
          <p:cNvSpPr>
            <a:spLocks noGrp="1"/>
          </p:cNvSpPr>
          <p:nvPr>
            <p:ph type="ftr" sz="quarter" idx="11"/>
          </p:nvPr>
        </p:nvSpPr>
        <p:spPr/>
        <p:txBody>
          <a:bodyPr/>
          <a:lstStyle>
            <a:lvl1pPr>
              <a:defRPr/>
            </a:lvl1pPr>
          </a:lstStyle>
          <a:p>
            <a:pPr>
              <a:defRPr/>
            </a:pPr>
            <a:endParaRPr lang="sv-SE"/>
          </a:p>
        </p:txBody>
      </p:sp>
      <p:sp>
        <p:nvSpPr>
          <p:cNvPr id="6" name="Platshållare för bildnummer 5"/>
          <p:cNvSpPr>
            <a:spLocks noGrp="1"/>
          </p:cNvSpPr>
          <p:nvPr>
            <p:ph type="sldNum" sz="quarter" idx="12"/>
          </p:nvPr>
        </p:nvSpPr>
        <p:spPr/>
        <p:txBody>
          <a:bodyPr/>
          <a:lstStyle>
            <a:lvl1pPr>
              <a:defRPr/>
            </a:lvl1pPr>
          </a:lstStyle>
          <a:p>
            <a:pPr>
              <a:defRPr/>
            </a:pPr>
            <a:fld id="{7B48CD64-EECB-441B-A200-3E6827D8B9A6}" type="slidenum">
              <a:rPr lang="sv-SE"/>
              <a:pPr>
                <a:defRPr/>
              </a:pPr>
              <a:t>‹#›</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pPr>
              <a:defRPr/>
            </a:pPr>
            <a:fld id="{7157C14C-83CD-42A9-9FC9-6487A598B5E9}" type="datetimeFigureOut">
              <a:rPr lang="sv-SE"/>
              <a:pPr>
                <a:defRPr/>
              </a:pPr>
              <a:t>2016-10-22</a:t>
            </a:fld>
            <a:endParaRPr lang="sv-SE"/>
          </a:p>
        </p:txBody>
      </p:sp>
      <p:sp>
        <p:nvSpPr>
          <p:cNvPr id="5" name="Platshållare för sidfot 4"/>
          <p:cNvSpPr>
            <a:spLocks noGrp="1"/>
          </p:cNvSpPr>
          <p:nvPr>
            <p:ph type="ftr" sz="quarter" idx="11"/>
          </p:nvPr>
        </p:nvSpPr>
        <p:spPr/>
        <p:txBody>
          <a:bodyPr/>
          <a:lstStyle>
            <a:lvl1pPr>
              <a:defRPr/>
            </a:lvl1pPr>
          </a:lstStyle>
          <a:p>
            <a:pPr>
              <a:defRPr/>
            </a:pPr>
            <a:endParaRPr lang="sv-SE"/>
          </a:p>
        </p:txBody>
      </p:sp>
      <p:sp>
        <p:nvSpPr>
          <p:cNvPr id="6" name="Platshållare för bildnummer 5"/>
          <p:cNvSpPr>
            <a:spLocks noGrp="1"/>
          </p:cNvSpPr>
          <p:nvPr>
            <p:ph type="sldNum" sz="quarter" idx="12"/>
          </p:nvPr>
        </p:nvSpPr>
        <p:spPr/>
        <p:txBody>
          <a:bodyPr/>
          <a:lstStyle>
            <a:lvl1pPr>
              <a:defRPr/>
            </a:lvl1pPr>
          </a:lstStyle>
          <a:p>
            <a:pPr>
              <a:defRPr/>
            </a:pPr>
            <a:fld id="{A3932499-CA16-4CB6-9B77-8E376A6A854C}" type="slidenum">
              <a:rPr lang="sv-SE"/>
              <a:pPr>
                <a:defRPr/>
              </a:pPr>
              <a:t>‹#›</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Platshållare för rubrik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sv-SE" smtClean="0"/>
              <a:t>Klicka här för att ändra format</a:t>
            </a:r>
          </a:p>
        </p:txBody>
      </p:sp>
      <p:sp>
        <p:nvSpPr>
          <p:cNvPr id="1027" name="Platshållare för text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89EC6D1-83BA-4AA1-97E1-E801F163C7A4}" type="datetimeFigureOut">
              <a:rPr lang="sv-SE"/>
              <a:pPr>
                <a:defRPr/>
              </a:pPr>
              <a:t>2016-10-22</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04DC3C67-204D-4F20-8C56-4AECC9E852B7}" type="slidenum">
              <a:rPr lang="sv-SE"/>
              <a:pPr>
                <a:defRPr/>
              </a:pPr>
              <a:t>‹#›</a:t>
            </a:fld>
            <a:endParaRPr lang="sv-S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youtube.com/watch?v=gJB99jeYjaA&amp;feature=youtu.be"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537189"/>
            <a:ext cx="8229600" cy="1143000"/>
          </a:xfrm>
        </p:spPr>
        <p:txBody>
          <a:bodyPr/>
          <a:lstStyle/>
          <a:p>
            <a:pPr algn="l"/>
            <a:r>
              <a:rPr lang="sv-SE" dirty="0" smtClean="0"/>
              <a:t>Årets mest hållbara förening</a:t>
            </a:r>
            <a:endParaRPr lang="sv-SE" dirty="0"/>
          </a:p>
        </p:txBody>
      </p:sp>
      <p:pic>
        <p:nvPicPr>
          <p:cNvPr id="4" name="Bildobjekt 3">
            <a:hlinkClick r:id="rId2"/>
          </p:cNvPr>
          <p:cNvPicPr>
            <a:picLocks noChangeAspect="1"/>
          </p:cNvPicPr>
          <p:nvPr/>
        </p:nvPicPr>
        <p:blipFill>
          <a:blip r:embed="rId3"/>
          <a:stretch>
            <a:fillRect/>
          </a:stretch>
        </p:blipFill>
        <p:spPr>
          <a:xfrm>
            <a:off x="2026232" y="1899641"/>
            <a:ext cx="4628066" cy="3508955"/>
          </a:xfrm>
          <a:prstGeom prst="rect">
            <a:avLst/>
          </a:prstGeom>
        </p:spPr>
      </p:pic>
    </p:spTree>
    <p:extLst>
      <p:ext uri="{BB962C8B-B14F-4D97-AF65-F5344CB8AC3E}">
        <p14:creationId xmlns:p14="http://schemas.microsoft.com/office/powerpoint/2010/main" val="10531670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844062"/>
            <a:ext cx="8229600" cy="756138"/>
          </a:xfrm>
        </p:spPr>
        <p:txBody>
          <a:bodyPr/>
          <a:lstStyle/>
          <a:p>
            <a:pPr algn="l"/>
            <a:r>
              <a:rPr lang="sv-SE" dirty="0" smtClean="0"/>
              <a:t>Vision</a:t>
            </a:r>
            <a:endParaRPr lang="sv-SE" dirty="0"/>
          </a:p>
        </p:txBody>
      </p:sp>
      <p:sp>
        <p:nvSpPr>
          <p:cNvPr id="3" name="Platshållare för innehåll 2"/>
          <p:cNvSpPr>
            <a:spLocks noGrp="1"/>
          </p:cNvSpPr>
          <p:nvPr>
            <p:ph idx="1"/>
          </p:nvPr>
        </p:nvSpPr>
        <p:spPr/>
        <p:txBody>
          <a:bodyPr/>
          <a:lstStyle/>
          <a:p>
            <a:pPr marL="0" indent="0" defTabSz="427038">
              <a:buNone/>
              <a:tabLst>
                <a:tab pos="2514600" algn="l"/>
              </a:tabLst>
            </a:pPr>
            <a:endParaRPr lang="sv-SE" sz="2400" b="1" i="1" dirty="0" smtClean="0"/>
          </a:p>
          <a:p>
            <a:pPr marL="0" indent="0" defTabSz="427038">
              <a:buNone/>
              <a:tabLst>
                <a:tab pos="2514600" algn="l"/>
              </a:tabLst>
            </a:pPr>
            <a:r>
              <a:rPr lang="sv-SE" b="1" i="1" dirty="0" smtClean="0"/>
              <a:t>Mer än idrott - En klubb full av stjärnor</a:t>
            </a:r>
          </a:p>
          <a:p>
            <a:pPr defTabSz="427038">
              <a:tabLst>
                <a:tab pos="2514600" algn="l"/>
              </a:tabLst>
            </a:pPr>
            <a:endParaRPr lang="sv-SE" b="1" dirty="0" smtClean="0"/>
          </a:p>
          <a:p>
            <a:pPr defTabSz="427038">
              <a:tabLst>
                <a:tab pos="2514600" algn="l"/>
              </a:tabLst>
            </a:pPr>
            <a:endParaRPr lang="sv-SE" sz="1800" b="1" dirty="0" smtClean="0"/>
          </a:p>
        </p:txBody>
      </p:sp>
    </p:spTree>
    <p:extLst>
      <p:ext uri="{BB962C8B-B14F-4D97-AF65-F5344CB8AC3E}">
        <p14:creationId xmlns:p14="http://schemas.microsoft.com/office/powerpoint/2010/main" val="1237424740"/>
      </p:ext>
    </p:extLst>
  </p:cSld>
  <p:clrMapOvr>
    <a:masterClrMapping/>
  </p:clrMapOvr>
  <mc:AlternateContent xmlns:mc="http://schemas.openxmlformats.org/markup-compatibility/2006" xmlns:p14="http://schemas.microsoft.com/office/powerpoint/2010/main">
    <mc:Choice Requires="p14">
      <p:transition spd="slow" p14:dur="2000" advTm="11094"/>
    </mc:Choice>
    <mc:Fallback xmlns="">
      <p:transition spd="slow" advTm="11094"/>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844062"/>
            <a:ext cx="8229600" cy="756138"/>
          </a:xfrm>
        </p:spPr>
        <p:txBody>
          <a:bodyPr/>
          <a:lstStyle/>
          <a:p>
            <a:pPr algn="l"/>
            <a:r>
              <a:rPr lang="sv-SE" dirty="0" smtClean="0"/>
              <a:t>Verksamhetsidé</a:t>
            </a:r>
            <a:endParaRPr lang="sv-SE" dirty="0"/>
          </a:p>
        </p:txBody>
      </p:sp>
      <p:sp>
        <p:nvSpPr>
          <p:cNvPr id="3" name="Platshållare för innehåll 2"/>
          <p:cNvSpPr>
            <a:spLocks noGrp="1"/>
          </p:cNvSpPr>
          <p:nvPr>
            <p:ph idx="1"/>
          </p:nvPr>
        </p:nvSpPr>
        <p:spPr/>
        <p:txBody>
          <a:bodyPr/>
          <a:lstStyle/>
          <a:p>
            <a:pPr marL="0" indent="0">
              <a:buNone/>
            </a:pPr>
            <a:r>
              <a:rPr lang="sv-SE" sz="2400" dirty="0" smtClean="0"/>
              <a:t>"Vi ska bedriva verksamhet inom fotboll, innebandy, cykel, gymnastik och skidor så att alla ges möjlighet till en aktiv fritid där man kan ha roligt och utvecklas såväl idrottsligt som socialt."</a:t>
            </a:r>
          </a:p>
          <a:p>
            <a:pPr>
              <a:buNone/>
            </a:pPr>
            <a:endParaRPr lang="sv-SE" dirty="0" smtClean="0"/>
          </a:p>
          <a:p>
            <a:endParaRPr lang="sv-SE" dirty="0"/>
          </a:p>
        </p:txBody>
      </p:sp>
    </p:spTree>
    <p:extLst>
      <p:ext uri="{BB962C8B-B14F-4D97-AF65-F5344CB8AC3E}">
        <p14:creationId xmlns:p14="http://schemas.microsoft.com/office/powerpoint/2010/main" val="3486774190"/>
      </p:ext>
    </p:extLst>
  </p:cSld>
  <p:clrMapOvr>
    <a:masterClrMapping/>
  </p:clrMapOvr>
  <mc:AlternateContent xmlns:mc="http://schemas.openxmlformats.org/markup-compatibility/2006" xmlns:p14="http://schemas.microsoft.com/office/powerpoint/2010/main">
    <mc:Choice Requires="p14">
      <p:transition spd="slow" p14:dur="2000" advTm="11563"/>
    </mc:Choice>
    <mc:Fallback xmlns="">
      <p:transition spd="slow" advTm="11563"/>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844062"/>
            <a:ext cx="8229600" cy="756138"/>
          </a:xfrm>
        </p:spPr>
        <p:txBody>
          <a:bodyPr/>
          <a:lstStyle/>
          <a:p>
            <a:pPr algn="l"/>
            <a:r>
              <a:rPr lang="sv-SE" dirty="0" smtClean="0"/>
              <a:t>Värdegrund – Våra ledstjärnor</a:t>
            </a:r>
            <a:endParaRPr lang="sv-SE" dirty="0"/>
          </a:p>
        </p:txBody>
      </p:sp>
      <p:sp>
        <p:nvSpPr>
          <p:cNvPr id="3" name="Platshållare för innehåll 2"/>
          <p:cNvSpPr>
            <a:spLocks noGrp="1"/>
          </p:cNvSpPr>
          <p:nvPr>
            <p:ph idx="1"/>
          </p:nvPr>
        </p:nvSpPr>
        <p:spPr/>
        <p:txBody>
          <a:bodyPr/>
          <a:lstStyle/>
          <a:p>
            <a:r>
              <a:rPr lang="sv-SE" dirty="0" smtClean="0"/>
              <a:t>Glädje</a:t>
            </a:r>
          </a:p>
          <a:p>
            <a:r>
              <a:rPr lang="sv-SE" dirty="0" smtClean="0"/>
              <a:t>Gemenskap</a:t>
            </a:r>
          </a:p>
          <a:p>
            <a:r>
              <a:rPr lang="sv-SE" dirty="0" smtClean="0"/>
              <a:t>Respekt/Ansvar</a:t>
            </a:r>
          </a:p>
          <a:p>
            <a:r>
              <a:rPr lang="sv-SE" dirty="0" smtClean="0"/>
              <a:t>Utveckling</a:t>
            </a:r>
            <a:endParaRPr lang="sv-SE" dirty="0"/>
          </a:p>
        </p:txBody>
      </p:sp>
    </p:spTree>
  </p:cSld>
  <p:clrMapOvr>
    <a:masterClrMapping/>
  </p:clrMapOvr>
  <mc:AlternateContent xmlns:mc="http://schemas.openxmlformats.org/markup-compatibility/2006" xmlns:p14="http://schemas.microsoft.com/office/powerpoint/2010/main">
    <mc:Choice Requires="p14">
      <p:transition spd="slow" p14:dur="2000" advTm="11277"/>
    </mc:Choice>
    <mc:Fallback xmlns="">
      <p:transition spd="slow" advTm="11277"/>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844062"/>
            <a:ext cx="8229600" cy="756138"/>
          </a:xfrm>
        </p:spPr>
        <p:txBody>
          <a:bodyPr/>
          <a:lstStyle/>
          <a:p>
            <a:pPr algn="l"/>
            <a:r>
              <a:rPr lang="sv-SE" dirty="0" smtClean="0"/>
              <a:t>Ledstjärnor</a:t>
            </a:r>
            <a:endParaRPr lang="sv-SE" dirty="0"/>
          </a:p>
        </p:txBody>
      </p:sp>
      <p:sp>
        <p:nvSpPr>
          <p:cNvPr id="3" name="Platshållare för innehåll 2"/>
          <p:cNvSpPr>
            <a:spLocks noGrp="1"/>
          </p:cNvSpPr>
          <p:nvPr>
            <p:ph idx="1"/>
          </p:nvPr>
        </p:nvSpPr>
        <p:spPr/>
        <p:txBody>
          <a:bodyPr/>
          <a:lstStyle/>
          <a:p>
            <a:pPr marL="0" lvl="1" indent="0">
              <a:buNone/>
            </a:pPr>
            <a:r>
              <a:rPr lang="sv-SE" sz="1400" b="1" dirty="0" smtClean="0"/>
              <a:t>Glädje</a:t>
            </a:r>
          </a:p>
          <a:p>
            <a:pPr marL="0" lvl="1" indent="0">
              <a:buNone/>
            </a:pPr>
            <a:r>
              <a:rPr lang="sv-SE" sz="1200" dirty="0" smtClean="0"/>
              <a:t>Vår föreningskänsla skall präglas av glädje och stolthet av att vara tillsammans och utvecklas i föreningen, i  laget och/eller de aktiviteter som föreningen bedriver. </a:t>
            </a:r>
          </a:p>
          <a:p>
            <a:pPr marL="0" lvl="1" indent="0">
              <a:buNone/>
            </a:pPr>
            <a:r>
              <a:rPr lang="sv-SE" sz="1400" b="1" dirty="0" smtClean="0"/>
              <a:t>Gemenskap</a:t>
            </a:r>
          </a:p>
          <a:p>
            <a:pPr marL="0" lvl="1" indent="0">
              <a:buNone/>
            </a:pPr>
            <a:r>
              <a:rPr lang="sv-SE" sz="1200" dirty="0" smtClean="0"/>
              <a:t>OIK välkomnar alla att delta efter sina egna förutsättningar. Det ideella engagemanget är den viktigaste kraften i föreningen. Det gäller dels föreningens ledare och funktionärer, men också föräldrar och aktiva som hjälper till att driva verksamheten framåt. Om vi alla hjälps åt kan vi åstadkomma mycket. För oss inom OIK är alla stjärnor och alla är lika viktiga.</a:t>
            </a:r>
          </a:p>
          <a:p>
            <a:pPr marL="0" lvl="1" indent="0">
              <a:buNone/>
            </a:pPr>
            <a:r>
              <a:rPr lang="sv-SE" sz="1400" b="1" dirty="0" smtClean="0"/>
              <a:t>Respekt/Ansvar</a:t>
            </a:r>
          </a:p>
          <a:p>
            <a:pPr marL="0" lvl="1" indent="0">
              <a:buNone/>
            </a:pPr>
            <a:r>
              <a:rPr lang="sv-SE" sz="1200" dirty="0" smtClean="0"/>
              <a:t>Respekt, öppenhet och kamratskap grunden för vårt agerande. Vi står för ett  rent spel,  sportsligt och korrekt uppträdande både på och utanför arenan. </a:t>
            </a:r>
          </a:p>
          <a:p>
            <a:pPr marL="0" lvl="1" indent="0">
              <a:buNone/>
            </a:pPr>
            <a:r>
              <a:rPr lang="sv-SE" sz="1200" dirty="0" smtClean="0"/>
              <a:t>Vi uppträder som goda föredömen och ambassadörer när vi representerar vår förening. Ledare och tränare ska förmedla en positiv människosyn och vara goda förebilder och representanter för föreningen.  Vi vårdar anläggningar och utrustning så att dessa kan hållas välskötta och fungerande.</a:t>
            </a:r>
          </a:p>
          <a:p>
            <a:pPr marL="0" indent="0">
              <a:buNone/>
            </a:pPr>
            <a:r>
              <a:rPr lang="sv-SE" sz="1400" b="1" dirty="0" smtClean="0"/>
              <a:t>Utveckling</a:t>
            </a:r>
          </a:p>
          <a:p>
            <a:pPr marL="0" indent="0">
              <a:buNone/>
            </a:pPr>
            <a:r>
              <a:rPr lang="sv-SE" sz="1200" dirty="0" smtClean="0"/>
              <a:t>Vi vill stimulera och erbjuda ledare och aktiva möjlighet till såväl idrottslig som social utveckling. Genom att utbilda våra ledare till ett bra ledarskap vill vi bidra till en god idrottsfostran hos våra utövare, ledare, föräldrar och aktiva. </a:t>
            </a:r>
          </a:p>
          <a:p>
            <a:pPr marL="0" indent="0">
              <a:buNone/>
            </a:pPr>
            <a:r>
              <a:rPr lang="sv-SE" sz="1200" dirty="0" smtClean="0"/>
              <a:t>Vi vill också verka för ett gott samarbete och gemensam utveckling med andra föreningar, skolan och övriga </a:t>
            </a:r>
          </a:p>
          <a:p>
            <a:pPr marL="0" indent="0">
              <a:buNone/>
            </a:pPr>
            <a:r>
              <a:rPr lang="sv-SE" sz="1200" dirty="0" smtClean="0"/>
              <a:t>organisationer i skärgården.</a:t>
            </a:r>
          </a:p>
        </p:txBody>
      </p:sp>
    </p:spTree>
  </p:cSld>
  <p:clrMapOvr>
    <a:masterClrMapping/>
  </p:clrMapOvr>
  <mc:AlternateContent xmlns:mc="http://schemas.openxmlformats.org/markup-compatibility/2006" xmlns:p14="http://schemas.microsoft.com/office/powerpoint/2010/main">
    <mc:Choice Requires="p14">
      <p:transition spd="slow" p14:dur="2000" advTm="30944"/>
    </mc:Choice>
    <mc:Fallback xmlns="">
      <p:transition spd="slow" advTm="30944"/>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l"/>
            <a:r>
              <a:rPr lang="sv-SE" dirty="0" smtClean="0"/>
              <a:t>Mål</a:t>
            </a:r>
            <a:endParaRPr lang="sv-SE" dirty="0"/>
          </a:p>
        </p:txBody>
      </p:sp>
      <p:sp>
        <p:nvSpPr>
          <p:cNvPr id="3" name="Platshållare för innehåll 2"/>
          <p:cNvSpPr>
            <a:spLocks noGrp="1"/>
          </p:cNvSpPr>
          <p:nvPr>
            <p:ph idx="1"/>
          </p:nvPr>
        </p:nvSpPr>
        <p:spPr/>
        <p:txBody>
          <a:bodyPr/>
          <a:lstStyle/>
          <a:p>
            <a:r>
              <a:rPr lang="sv-SE" sz="2000" dirty="0" smtClean="0"/>
              <a:t>Vi skall erbjuda verksamhet som vänder sig till alla, oavsett kön eller ålder</a:t>
            </a:r>
          </a:p>
          <a:p>
            <a:r>
              <a:rPr lang="sv-SE" sz="2000" dirty="0" smtClean="0"/>
              <a:t>Alla ska uppleva gemenskap och glädje</a:t>
            </a:r>
          </a:p>
          <a:p>
            <a:r>
              <a:rPr lang="sv-SE" sz="2000" dirty="0" smtClean="0"/>
              <a:t>Vi </a:t>
            </a:r>
            <a:r>
              <a:rPr lang="sv-SE" sz="2000" dirty="0"/>
              <a:t>skall leva och agera i enlighet med våra värderingar.</a:t>
            </a:r>
          </a:p>
          <a:p>
            <a:endParaRPr lang="sv-SE" sz="2000" dirty="0" smtClean="0"/>
          </a:p>
          <a:p>
            <a:endParaRPr lang="sv-SE" sz="2000" dirty="0" smtClean="0"/>
          </a:p>
          <a:p>
            <a:endParaRPr lang="sv-SE" sz="2000" dirty="0" smtClean="0"/>
          </a:p>
          <a:p>
            <a:endParaRPr lang="sv-SE" sz="2000" dirty="0" smtClean="0"/>
          </a:p>
          <a:p>
            <a:endParaRPr lang="sv-SE" sz="2000" dirty="0" smtClean="0"/>
          </a:p>
          <a:p>
            <a:endParaRPr lang="sv-SE" sz="2000" dirty="0" smtClean="0"/>
          </a:p>
          <a:p>
            <a:endParaRPr lang="sv-SE" sz="2000" dirty="0" smtClean="0"/>
          </a:p>
          <a:p>
            <a:endParaRPr lang="sv-SE" sz="2000" dirty="0"/>
          </a:p>
        </p:txBody>
      </p:sp>
    </p:spTree>
    <p:extLst>
      <p:ext uri="{BB962C8B-B14F-4D97-AF65-F5344CB8AC3E}">
        <p14:creationId xmlns:p14="http://schemas.microsoft.com/office/powerpoint/2010/main" val="2335337366"/>
      </p:ext>
    </p:extLst>
  </p:cSld>
  <p:clrMapOvr>
    <a:masterClrMapping/>
  </p:clrMapOvr>
  <mc:AlternateContent xmlns:mc="http://schemas.openxmlformats.org/markup-compatibility/2006" xmlns:p14="http://schemas.microsoft.com/office/powerpoint/2010/main">
    <mc:Choice Requires="p14">
      <p:transition spd="slow" p14:dur="2000" advTm="12365"/>
    </mc:Choice>
    <mc:Fallback xmlns="">
      <p:transition spd="slow" advTm="12365"/>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l"/>
            <a:r>
              <a:rPr lang="sv-SE" dirty="0" smtClean="0"/>
              <a:t>Verksamhet</a:t>
            </a:r>
            <a:endParaRPr lang="sv-SE" dirty="0"/>
          </a:p>
        </p:txBody>
      </p:sp>
      <p:sp>
        <p:nvSpPr>
          <p:cNvPr id="3" name="Platshållare för innehåll 2"/>
          <p:cNvSpPr>
            <a:spLocks noGrp="1"/>
          </p:cNvSpPr>
          <p:nvPr>
            <p:ph sz="half" idx="1"/>
          </p:nvPr>
        </p:nvSpPr>
        <p:spPr>
          <a:xfrm>
            <a:off x="457200" y="1417638"/>
            <a:ext cx="4038600" cy="4525963"/>
          </a:xfrm>
        </p:spPr>
        <p:txBody>
          <a:bodyPr/>
          <a:lstStyle/>
          <a:p>
            <a:pPr marL="0" indent="0">
              <a:buNone/>
            </a:pPr>
            <a:r>
              <a:rPr lang="sv-SE" dirty="0" smtClean="0"/>
              <a:t>Innebandy</a:t>
            </a:r>
          </a:p>
          <a:p>
            <a:pPr marL="0" indent="0">
              <a:buNone/>
            </a:pPr>
            <a:r>
              <a:rPr lang="sv-SE" sz="1200" dirty="0" smtClean="0"/>
              <a:t>Ca  12 </a:t>
            </a:r>
            <a:r>
              <a:rPr lang="sv-SE" sz="1200" dirty="0"/>
              <a:t>innebandylag igång i föreningen. </a:t>
            </a:r>
            <a:endParaRPr lang="sv-SE" sz="1200" dirty="0" smtClean="0"/>
          </a:p>
          <a:p>
            <a:pPr marL="0" indent="0">
              <a:buNone/>
            </a:pPr>
            <a:endParaRPr lang="sv-SE" sz="1200" dirty="0" smtClean="0"/>
          </a:p>
          <a:p>
            <a:pPr marL="0" indent="0">
              <a:buNone/>
            </a:pPr>
            <a:endParaRPr lang="sv-SE" sz="1200" dirty="0"/>
          </a:p>
          <a:p>
            <a:pPr marL="0" indent="0">
              <a:buNone/>
            </a:pPr>
            <a:endParaRPr lang="sv-SE" sz="1200" dirty="0" smtClean="0"/>
          </a:p>
          <a:p>
            <a:pPr marL="0" indent="0">
              <a:buNone/>
            </a:pPr>
            <a:endParaRPr lang="sv-SE" sz="1200" dirty="0"/>
          </a:p>
          <a:p>
            <a:pPr marL="0" indent="0">
              <a:buNone/>
            </a:pPr>
            <a:endParaRPr lang="sv-SE" sz="1200" dirty="0" smtClean="0"/>
          </a:p>
          <a:p>
            <a:pPr marL="0" indent="0">
              <a:buNone/>
            </a:pPr>
            <a:endParaRPr lang="sv-SE" sz="1200" dirty="0"/>
          </a:p>
          <a:p>
            <a:pPr marL="0" indent="0">
              <a:buNone/>
            </a:pPr>
            <a:endParaRPr lang="sv-SE" sz="1200" dirty="0" smtClean="0"/>
          </a:p>
          <a:p>
            <a:endParaRPr lang="sv-SE" sz="1200" dirty="0" smtClean="0"/>
          </a:p>
        </p:txBody>
      </p:sp>
      <p:graphicFrame>
        <p:nvGraphicFramePr>
          <p:cNvPr id="6" name="Tabell 5"/>
          <p:cNvGraphicFramePr>
            <a:graphicFrameLocks noGrp="1"/>
          </p:cNvGraphicFramePr>
          <p:nvPr>
            <p:extLst>
              <p:ext uri="{D42A27DB-BD31-4B8C-83A1-F6EECF244321}">
                <p14:modId xmlns:p14="http://schemas.microsoft.com/office/powerpoint/2010/main" val="802599453"/>
              </p:ext>
            </p:extLst>
          </p:nvPr>
        </p:nvGraphicFramePr>
        <p:xfrm>
          <a:off x="542108" y="2310471"/>
          <a:ext cx="3631474" cy="1645920"/>
        </p:xfrm>
        <a:graphic>
          <a:graphicData uri="http://schemas.openxmlformats.org/drawingml/2006/table">
            <a:tbl>
              <a:tblPr firstRow="1" bandRow="1">
                <a:tableStyleId>{5C22544A-7EE6-4342-B048-85BDC9FD1C3A}</a:tableStyleId>
              </a:tblPr>
              <a:tblGrid>
                <a:gridCol w="1815737"/>
                <a:gridCol w="1815737"/>
              </a:tblGrid>
              <a:tr h="252000">
                <a:tc>
                  <a:txBody>
                    <a:bodyPr/>
                    <a:lstStyle/>
                    <a:p>
                      <a:pPr marL="0" indent="-171450">
                        <a:buFont typeface="Arial" panose="020B0604020202020204" pitchFamily="34" charset="0"/>
                        <a:buChar char="•"/>
                      </a:pPr>
                      <a:r>
                        <a:rPr lang="sv-SE" sz="1200" b="0" dirty="0" smtClean="0">
                          <a:solidFill>
                            <a:schemeClr val="tx1"/>
                          </a:solidFill>
                        </a:rPr>
                        <a:t>F00-02</a:t>
                      </a:r>
                      <a:endParaRPr lang="sv-SE" sz="1200" b="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marL="0" indent="-171450">
                        <a:buFont typeface="Arial" panose="020B0604020202020204" pitchFamily="34" charset="0"/>
                        <a:buChar char="•"/>
                      </a:pPr>
                      <a:r>
                        <a:rPr lang="sv-SE" sz="1200" b="0" dirty="0" smtClean="0">
                          <a:solidFill>
                            <a:schemeClr val="tx1"/>
                          </a:solidFill>
                        </a:rPr>
                        <a:t>P00-02</a:t>
                      </a:r>
                      <a:endParaRPr lang="sv-SE" sz="1200" b="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r>
              <a:tr h="252000">
                <a:tc>
                  <a:txBody>
                    <a:bodyPr/>
                    <a:lstStyle/>
                    <a:p>
                      <a:pPr marL="0" indent="-171450">
                        <a:buFont typeface="Arial" panose="020B0604020202020204" pitchFamily="34" charset="0"/>
                        <a:buChar char="•"/>
                      </a:pPr>
                      <a:r>
                        <a:rPr lang="sv-SE" sz="1200" b="0" dirty="0" smtClean="0">
                          <a:solidFill>
                            <a:schemeClr val="tx1"/>
                          </a:solidFill>
                        </a:rPr>
                        <a:t>F03-04</a:t>
                      </a:r>
                      <a:endParaRPr lang="sv-SE" sz="1200" b="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indent="-171450">
                        <a:buFont typeface="Arial" panose="020B0604020202020204" pitchFamily="34" charset="0"/>
                        <a:buChar char="•"/>
                      </a:pPr>
                      <a:r>
                        <a:rPr lang="sv-SE" sz="1200" b="0" dirty="0" smtClean="0">
                          <a:solidFill>
                            <a:schemeClr val="tx1"/>
                          </a:solidFill>
                        </a:rPr>
                        <a:t>P03-04</a:t>
                      </a:r>
                      <a:endParaRPr lang="sv-SE" sz="1200" b="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r>
              <a:tr h="252000">
                <a:tc>
                  <a:txBody>
                    <a:bodyPr/>
                    <a:lstStyle/>
                    <a:p>
                      <a:pPr marL="0" indent="-171450">
                        <a:buFont typeface="Arial" panose="020B0604020202020204" pitchFamily="34" charset="0"/>
                        <a:buChar char="•"/>
                      </a:pPr>
                      <a:r>
                        <a:rPr lang="sv-SE" sz="1200" b="0" dirty="0" smtClean="0">
                          <a:solidFill>
                            <a:schemeClr val="tx1"/>
                          </a:solidFill>
                        </a:rPr>
                        <a:t>F05-06</a:t>
                      </a:r>
                      <a:endParaRPr lang="sv-SE" sz="1200" b="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indent="-171450">
                        <a:buFont typeface="Arial" panose="020B0604020202020204" pitchFamily="34" charset="0"/>
                        <a:buChar char="•"/>
                      </a:pPr>
                      <a:r>
                        <a:rPr lang="sv-SE" sz="1200" b="0" dirty="0" smtClean="0">
                          <a:solidFill>
                            <a:schemeClr val="tx1"/>
                          </a:solidFill>
                        </a:rPr>
                        <a:t>P05-06</a:t>
                      </a:r>
                      <a:endParaRPr lang="sv-SE" sz="1200" b="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252000">
                <a:tc>
                  <a:txBody>
                    <a:bodyPr/>
                    <a:lstStyle/>
                    <a:p>
                      <a:pPr marL="0" indent="-171450">
                        <a:buFont typeface="Arial" panose="020B0604020202020204" pitchFamily="34" charset="0"/>
                        <a:buChar char="•"/>
                      </a:pPr>
                      <a:r>
                        <a:rPr lang="sv-SE" sz="1200" b="0" dirty="0" smtClean="0">
                          <a:solidFill>
                            <a:schemeClr val="tx1"/>
                          </a:solidFill>
                        </a:rPr>
                        <a:t>F07-09</a:t>
                      </a:r>
                      <a:endParaRPr lang="sv-SE" sz="1200" b="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indent="-171450">
                        <a:buFont typeface="Arial" panose="020B0604020202020204" pitchFamily="34" charset="0"/>
                        <a:buChar char="•"/>
                      </a:pPr>
                      <a:r>
                        <a:rPr lang="sv-SE" sz="1200" b="0" dirty="0" smtClean="0">
                          <a:solidFill>
                            <a:schemeClr val="tx1"/>
                          </a:solidFill>
                        </a:rPr>
                        <a:t>P07-08</a:t>
                      </a:r>
                      <a:endParaRPr lang="sv-SE" sz="1200" b="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252000">
                <a:tc>
                  <a:txBody>
                    <a:bodyPr/>
                    <a:lstStyle/>
                    <a:p>
                      <a:pPr marL="0" indent="-171450">
                        <a:buFont typeface="Arial" panose="020B0604020202020204" pitchFamily="34" charset="0"/>
                        <a:buChar char="•"/>
                      </a:pPr>
                      <a:r>
                        <a:rPr lang="sv-SE" sz="1200" b="0" dirty="0" err="1" smtClean="0">
                          <a:solidFill>
                            <a:schemeClr val="tx1"/>
                          </a:solidFill>
                        </a:rPr>
                        <a:t>Div</a:t>
                      </a:r>
                      <a:r>
                        <a:rPr lang="sv-SE" sz="1200" b="0" dirty="0" smtClean="0">
                          <a:solidFill>
                            <a:schemeClr val="tx1"/>
                          </a:solidFill>
                        </a:rPr>
                        <a:t> 2 Damer</a:t>
                      </a:r>
                      <a:endParaRPr lang="sv-SE" sz="1200" b="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indent="-171450">
                        <a:buFont typeface="Arial" panose="020B0604020202020204" pitchFamily="34" charset="0"/>
                        <a:buChar char="•"/>
                      </a:pPr>
                      <a:r>
                        <a:rPr lang="sv-SE" sz="1200" b="0" dirty="0" err="1" smtClean="0">
                          <a:solidFill>
                            <a:schemeClr val="tx1"/>
                          </a:solidFill>
                        </a:rPr>
                        <a:t>Div</a:t>
                      </a:r>
                      <a:r>
                        <a:rPr lang="sv-SE" sz="1200" b="0" dirty="0" smtClean="0">
                          <a:solidFill>
                            <a:schemeClr val="tx1"/>
                          </a:solidFill>
                        </a:rPr>
                        <a:t> 2 Herrar</a:t>
                      </a:r>
                      <a:endParaRPr lang="sv-SE" sz="1200" b="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252000">
                <a:tc>
                  <a:txBody>
                    <a:bodyPr/>
                    <a:lstStyle/>
                    <a:p>
                      <a:pPr marL="0" indent="-171450">
                        <a:buFont typeface="Arial" panose="020B0604020202020204" pitchFamily="34" charset="0"/>
                        <a:buChar char="•"/>
                      </a:pPr>
                      <a:r>
                        <a:rPr lang="sv-SE" sz="1200" b="0" dirty="0" err="1" smtClean="0">
                          <a:solidFill>
                            <a:schemeClr val="tx1"/>
                          </a:solidFill>
                        </a:rPr>
                        <a:t>Sunday</a:t>
                      </a:r>
                      <a:r>
                        <a:rPr lang="sv-SE" sz="1200" b="0" baseline="0" dirty="0" smtClean="0">
                          <a:solidFill>
                            <a:schemeClr val="tx1"/>
                          </a:solidFill>
                        </a:rPr>
                        <a:t> League Damer</a:t>
                      </a:r>
                      <a:endParaRPr lang="sv-SE" sz="1200" b="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indent="-171450">
                        <a:buFont typeface="Arial" panose="020B0604020202020204" pitchFamily="34" charset="0"/>
                        <a:buChar char="•"/>
                      </a:pPr>
                      <a:r>
                        <a:rPr lang="sv-SE" sz="1200" b="0" dirty="0" err="1" smtClean="0">
                          <a:solidFill>
                            <a:schemeClr val="tx1"/>
                          </a:solidFill>
                        </a:rPr>
                        <a:t>Sunday</a:t>
                      </a:r>
                      <a:r>
                        <a:rPr lang="sv-SE" sz="1200" b="0" dirty="0" smtClean="0">
                          <a:solidFill>
                            <a:schemeClr val="tx1"/>
                          </a:solidFill>
                        </a:rPr>
                        <a:t> League Herrar</a:t>
                      </a:r>
                      <a:endParaRPr lang="sv-SE" sz="1200" b="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bl>
          </a:graphicData>
        </a:graphic>
      </p:graphicFrame>
      <p:pic>
        <p:nvPicPr>
          <p:cNvPr id="9" name="Bildobjekt 8"/>
          <p:cNvPicPr>
            <a:picLocks noChangeAspect="1"/>
          </p:cNvPicPr>
          <p:nvPr/>
        </p:nvPicPr>
        <p:blipFill>
          <a:blip r:embed="rId2"/>
          <a:stretch>
            <a:fillRect/>
          </a:stretch>
        </p:blipFill>
        <p:spPr>
          <a:xfrm>
            <a:off x="5395709" y="994676"/>
            <a:ext cx="2905219" cy="1869092"/>
          </a:xfrm>
          <a:prstGeom prst="rect">
            <a:avLst/>
          </a:prstGeom>
        </p:spPr>
      </p:pic>
      <p:pic>
        <p:nvPicPr>
          <p:cNvPr id="11" name="Bildobjekt 10"/>
          <p:cNvPicPr>
            <a:picLocks noChangeAspect="1"/>
          </p:cNvPicPr>
          <p:nvPr/>
        </p:nvPicPr>
        <p:blipFill>
          <a:blip r:embed="rId3"/>
          <a:stretch>
            <a:fillRect/>
          </a:stretch>
        </p:blipFill>
        <p:spPr>
          <a:xfrm>
            <a:off x="4810417" y="2986562"/>
            <a:ext cx="3876383" cy="2564111"/>
          </a:xfrm>
          <a:prstGeom prst="rect">
            <a:avLst/>
          </a:prstGeom>
        </p:spPr>
      </p:pic>
      <p:pic>
        <p:nvPicPr>
          <p:cNvPr id="12" name="Bildobjekt 11"/>
          <p:cNvPicPr>
            <a:picLocks noChangeAspect="1"/>
          </p:cNvPicPr>
          <p:nvPr/>
        </p:nvPicPr>
        <p:blipFill>
          <a:blip r:embed="rId4"/>
          <a:stretch>
            <a:fillRect/>
          </a:stretch>
        </p:blipFill>
        <p:spPr>
          <a:xfrm>
            <a:off x="1683945" y="4096862"/>
            <a:ext cx="2734681" cy="2041581"/>
          </a:xfrm>
          <a:prstGeom prst="rect">
            <a:avLst/>
          </a:prstGeom>
        </p:spPr>
      </p:pic>
    </p:spTree>
    <p:extLst>
      <p:ext uri="{BB962C8B-B14F-4D97-AF65-F5344CB8AC3E}">
        <p14:creationId xmlns:p14="http://schemas.microsoft.com/office/powerpoint/2010/main" val="534629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l"/>
            <a:r>
              <a:rPr lang="sv-SE" dirty="0" smtClean="0"/>
              <a:t>Verksamhet</a:t>
            </a:r>
            <a:endParaRPr lang="sv-SE" dirty="0"/>
          </a:p>
        </p:txBody>
      </p:sp>
      <p:sp>
        <p:nvSpPr>
          <p:cNvPr id="4" name="Platshållare för innehåll 3"/>
          <p:cNvSpPr>
            <a:spLocks noGrp="1"/>
          </p:cNvSpPr>
          <p:nvPr>
            <p:ph sz="half" idx="2"/>
          </p:nvPr>
        </p:nvSpPr>
        <p:spPr>
          <a:xfrm>
            <a:off x="575854" y="1324581"/>
            <a:ext cx="4199709" cy="4525963"/>
          </a:xfrm>
        </p:spPr>
        <p:txBody>
          <a:bodyPr/>
          <a:lstStyle/>
          <a:p>
            <a:pPr marL="0" indent="0">
              <a:buNone/>
            </a:pPr>
            <a:r>
              <a:rPr lang="sv-SE" dirty="0" smtClean="0"/>
              <a:t>Fotboll</a:t>
            </a:r>
          </a:p>
          <a:p>
            <a:pPr marL="0" indent="0">
              <a:buNone/>
            </a:pPr>
            <a:r>
              <a:rPr lang="sv-SE" sz="1200" dirty="0" smtClean="0"/>
              <a:t>Fotbollsverksamheten består </a:t>
            </a:r>
            <a:r>
              <a:rPr lang="sv-SE" sz="1200" dirty="0"/>
              <a:t>av barn- och ungdomslag upp t.o.m. 16 år, där de två äldsta flicklagen </a:t>
            </a:r>
            <a:r>
              <a:rPr lang="sv-SE" sz="1200" dirty="0" smtClean="0"/>
              <a:t>har bedrivits </a:t>
            </a:r>
            <a:r>
              <a:rPr lang="sv-SE" sz="1200" dirty="0"/>
              <a:t>i samarbete med Sandviks IK</a:t>
            </a:r>
            <a:r>
              <a:rPr lang="sv-SE" sz="1200" dirty="0" smtClean="0"/>
              <a:t>.</a:t>
            </a:r>
          </a:p>
          <a:p>
            <a:endParaRPr lang="sv-SE" sz="1200" dirty="0" smtClean="0"/>
          </a:p>
          <a:p>
            <a:endParaRPr lang="sv-SE" sz="1200" dirty="0"/>
          </a:p>
          <a:p>
            <a:endParaRPr lang="sv-SE" sz="1200" dirty="0" smtClean="0"/>
          </a:p>
          <a:p>
            <a:endParaRPr lang="sv-SE" sz="1200" dirty="0"/>
          </a:p>
          <a:p>
            <a:endParaRPr lang="sv-SE" sz="1200" dirty="0" smtClean="0"/>
          </a:p>
          <a:p>
            <a:endParaRPr lang="sv-SE" sz="1200" dirty="0" smtClean="0"/>
          </a:p>
          <a:p>
            <a:pPr marL="0" indent="0">
              <a:buNone/>
            </a:pPr>
            <a:endParaRPr lang="sv-SE" sz="1200" dirty="0"/>
          </a:p>
          <a:p>
            <a:pPr marL="271463" indent="-180975"/>
            <a:r>
              <a:rPr lang="sv-SE" sz="1200" dirty="0"/>
              <a:t>Under våren -16 har </a:t>
            </a:r>
            <a:r>
              <a:rPr lang="sv-SE" sz="1200" dirty="0" err="1"/>
              <a:t>Bollkul</a:t>
            </a:r>
            <a:r>
              <a:rPr lang="sv-SE" sz="1200" dirty="0"/>
              <a:t> startas upp för årskullarna 09 och 10. </a:t>
            </a:r>
            <a:r>
              <a:rPr lang="sv-SE" sz="1200" i="1" dirty="0"/>
              <a:t>65 barn och 15 ledare på första träningen! </a:t>
            </a:r>
          </a:p>
          <a:p>
            <a:pPr marL="271463" indent="-180975"/>
            <a:endParaRPr lang="sv-SE" sz="1200" dirty="0" smtClean="0"/>
          </a:p>
          <a:p>
            <a:pPr marL="271463" indent="-180975">
              <a:tabLst>
                <a:tab pos="2779713" algn="l"/>
              </a:tabLst>
            </a:pPr>
            <a:r>
              <a:rPr lang="sv-SE" sz="1200" dirty="0" smtClean="0"/>
              <a:t>Tillsammans </a:t>
            </a:r>
            <a:r>
              <a:rPr lang="sv-SE" sz="1200" dirty="0"/>
              <a:t>med Sandviks IK </a:t>
            </a:r>
            <a:r>
              <a:rPr lang="sv-SE" sz="1200" dirty="0" smtClean="0"/>
              <a:t>genomför vi en </a:t>
            </a:r>
            <a:r>
              <a:rPr lang="sv-SE" sz="1200" dirty="0"/>
              <a:t>gemensam satsning på tjejsidan, </a:t>
            </a:r>
            <a:r>
              <a:rPr lang="sv-SE" sz="1200" dirty="0" smtClean="0"/>
              <a:t>Tjejlyftet</a:t>
            </a:r>
            <a:r>
              <a:rPr lang="sv-SE" sz="1200" dirty="0"/>
              <a:t>, för att ge tjejerna </a:t>
            </a:r>
            <a:endParaRPr lang="sv-SE" sz="1200" dirty="0" smtClean="0"/>
          </a:p>
          <a:p>
            <a:pPr marL="271463" indent="-180975">
              <a:buNone/>
              <a:tabLst>
                <a:tab pos="2779713" algn="l"/>
              </a:tabLst>
            </a:pPr>
            <a:r>
              <a:rPr lang="sv-SE" sz="1200" dirty="0" smtClean="0"/>
              <a:t>	möjlighet </a:t>
            </a:r>
            <a:r>
              <a:rPr lang="sv-SE" sz="1200" dirty="0"/>
              <a:t>att stanna kvar i Skärgården </a:t>
            </a:r>
            <a:r>
              <a:rPr lang="sv-SE" sz="1200" dirty="0" smtClean="0"/>
              <a:t>och</a:t>
            </a:r>
          </a:p>
          <a:p>
            <a:pPr marL="271463" indent="-180975">
              <a:buNone/>
              <a:tabLst>
                <a:tab pos="2779713" algn="l"/>
              </a:tabLst>
            </a:pPr>
            <a:r>
              <a:rPr lang="sv-SE" sz="1200" dirty="0"/>
              <a:t>	</a:t>
            </a:r>
            <a:r>
              <a:rPr lang="sv-SE" sz="1200" dirty="0" smtClean="0"/>
              <a:t>spela </a:t>
            </a:r>
            <a:r>
              <a:rPr lang="sv-SE" sz="1200"/>
              <a:t>fotboll</a:t>
            </a:r>
            <a:r>
              <a:rPr lang="sv-SE" sz="1200" smtClean="0"/>
              <a:t>.</a:t>
            </a:r>
            <a:endParaRPr lang="sv-SE" sz="1200" dirty="0" smtClean="0"/>
          </a:p>
          <a:p>
            <a:pPr marL="0" indent="0">
              <a:buNone/>
              <a:tabLst>
                <a:tab pos="2779713" algn="l"/>
              </a:tabLst>
            </a:pPr>
            <a:endParaRPr lang="sv-SE" sz="1200" dirty="0"/>
          </a:p>
        </p:txBody>
      </p:sp>
      <p:graphicFrame>
        <p:nvGraphicFramePr>
          <p:cNvPr id="7" name="Tabell 6"/>
          <p:cNvGraphicFramePr>
            <a:graphicFrameLocks noGrp="1"/>
          </p:cNvGraphicFramePr>
          <p:nvPr>
            <p:extLst>
              <p:ext uri="{D42A27DB-BD31-4B8C-83A1-F6EECF244321}">
                <p14:modId xmlns:p14="http://schemas.microsoft.com/office/powerpoint/2010/main" val="4023525736"/>
              </p:ext>
            </p:extLst>
          </p:nvPr>
        </p:nvGraphicFramePr>
        <p:xfrm>
          <a:off x="703218" y="2459077"/>
          <a:ext cx="3631474" cy="1371600"/>
        </p:xfrm>
        <a:graphic>
          <a:graphicData uri="http://schemas.openxmlformats.org/drawingml/2006/table">
            <a:tbl>
              <a:tblPr firstRow="1" bandRow="1">
                <a:tableStyleId>{5C22544A-7EE6-4342-B048-85BDC9FD1C3A}</a:tableStyleId>
              </a:tblPr>
              <a:tblGrid>
                <a:gridCol w="1815737"/>
                <a:gridCol w="1815737"/>
              </a:tblGrid>
              <a:tr h="252000">
                <a:tc>
                  <a:txBody>
                    <a:bodyPr/>
                    <a:lstStyle/>
                    <a:p>
                      <a:pPr marL="0" indent="-171450">
                        <a:buFont typeface="Arial" panose="020B0604020202020204" pitchFamily="34" charset="0"/>
                        <a:buChar char="•"/>
                      </a:pPr>
                      <a:r>
                        <a:rPr lang="sv-SE" sz="1200" b="0" dirty="0" smtClean="0">
                          <a:solidFill>
                            <a:schemeClr val="tx1"/>
                          </a:solidFill>
                        </a:rPr>
                        <a:t>F03-04</a:t>
                      </a:r>
                      <a:endParaRPr lang="sv-SE" sz="1200" b="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marL="0" indent="-171450">
                        <a:buFont typeface="Arial" panose="020B0604020202020204" pitchFamily="34" charset="0"/>
                        <a:buChar char="•"/>
                      </a:pPr>
                      <a:r>
                        <a:rPr lang="sv-SE" sz="1200" b="0" dirty="0" smtClean="0">
                          <a:solidFill>
                            <a:schemeClr val="tx1"/>
                          </a:solidFill>
                        </a:rPr>
                        <a:t>P03-04</a:t>
                      </a:r>
                      <a:endParaRPr lang="sv-SE" sz="1200" b="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r>
              <a:tr h="252000">
                <a:tc>
                  <a:txBody>
                    <a:bodyPr/>
                    <a:lstStyle/>
                    <a:p>
                      <a:pPr marL="0" indent="-171450">
                        <a:buFont typeface="Arial" panose="020B0604020202020204" pitchFamily="34" charset="0"/>
                        <a:buChar char="•"/>
                      </a:pPr>
                      <a:r>
                        <a:rPr lang="sv-SE" sz="1200" b="0" dirty="0" smtClean="0">
                          <a:solidFill>
                            <a:schemeClr val="tx1"/>
                          </a:solidFill>
                        </a:rPr>
                        <a:t>F05-06</a:t>
                      </a:r>
                      <a:endParaRPr lang="sv-SE" sz="1200" b="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indent="-171450">
                        <a:buFont typeface="Arial" panose="020B0604020202020204" pitchFamily="34" charset="0"/>
                        <a:buChar char="•"/>
                      </a:pPr>
                      <a:r>
                        <a:rPr lang="sv-SE" sz="1200" b="0" dirty="0" smtClean="0">
                          <a:solidFill>
                            <a:schemeClr val="tx1"/>
                          </a:solidFill>
                        </a:rPr>
                        <a:t>P05-06</a:t>
                      </a:r>
                      <a:endParaRPr lang="sv-SE" sz="1200" b="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r>
              <a:tr h="252000">
                <a:tc>
                  <a:txBody>
                    <a:bodyPr/>
                    <a:lstStyle/>
                    <a:p>
                      <a:pPr marL="0" indent="-171450">
                        <a:buFont typeface="Arial" panose="020B0604020202020204" pitchFamily="34" charset="0"/>
                        <a:buChar char="•"/>
                      </a:pPr>
                      <a:r>
                        <a:rPr lang="sv-SE" sz="1200" b="0" dirty="0" smtClean="0">
                          <a:solidFill>
                            <a:schemeClr val="tx1"/>
                          </a:solidFill>
                        </a:rPr>
                        <a:t>F07-08</a:t>
                      </a:r>
                      <a:endParaRPr lang="sv-SE" sz="1200" b="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indent="-171450">
                        <a:buFont typeface="Arial" panose="020B0604020202020204" pitchFamily="34" charset="0"/>
                        <a:buChar char="•"/>
                      </a:pPr>
                      <a:r>
                        <a:rPr lang="sv-SE" sz="1200" b="0" dirty="0" smtClean="0">
                          <a:solidFill>
                            <a:schemeClr val="tx1"/>
                          </a:solidFill>
                        </a:rPr>
                        <a:t>P07-08</a:t>
                      </a:r>
                      <a:endParaRPr lang="sv-SE" sz="1200" b="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252000">
                <a:tc>
                  <a:txBody>
                    <a:bodyPr/>
                    <a:lstStyle/>
                    <a:p>
                      <a:pPr marL="0" indent="-171450">
                        <a:buFont typeface="Arial" panose="020B0604020202020204" pitchFamily="34" charset="0"/>
                        <a:buChar char="•"/>
                      </a:pPr>
                      <a:r>
                        <a:rPr lang="sv-SE" sz="1200" b="0" dirty="0" smtClean="0">
                          <a:solidFill>
                            <a:schemeClr val="tx1"/>
                          </a:solidFill>
                        </a:rPr>
                        <a:t>OIK/SIK F14</a:t>
                      </a:r>
                      <a:endParaRPr lang="sv-SE" sz="1200" b="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indent="0">
                        <a:buFont typeface="Arial" panose="020B0604020202020204" pitchFamily="34" charset="0"/>
                        <a:buNone/>
                      </a:pPr>
                      <a:endParaRPr lang="sv-SE" sz="1200" b="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r h="252000">
                <a:tc>
                  <a:txBody>
                    <a:bodyPr/>
                    <a:lstStyle/>
                    <a:p>
                      <a:pPr marL="0" indent="-171450">
                        <a:buFont typeface="Arial" panose="020B0604020202020204" pitchFamily="34" charset="0"/>
                        <a:buChar char="•"/>
                      </a:pPr>
                      <a:r>
                        <a:rPr lang="sv-SE" sz="1200" b="0" dirty="0" smtClean="0">
                          <a:solidFill>
                            <a:schemeClr val="tx1"/>
                          </a:solidFill>
                        </a:rPr>
                        <a:t>OIK/SIK F15</a:t>
                      </a:r>
                      <a:endParaRPr lang="sv-SE" sz="1200" b="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indent="-171450">
                        <a:buFont typeface="Arial" panose="020B0604020202020204" pitchFamily="34" charset="0"/>
                        <a:buChar char="•"/>
                      </a:pPr>
                      <a:endParaRPr lang="sv-SE" sz="1200" b="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bl>
          </a:graphicData>
        </a:graphic>
      </p:graphicFrame>
      <p:pic>
        <p:nvPicPr>
          <p:cNvPr id="9" name="Bildobjekt 8"/>
          <p:cNvPicPr>
            <a:picLocks noChangeAspect="1"/>
          </p:cNvPicPr>
          <p:nvPr/>
        </p:nvPicPr>
        <p:blipFill>
          <a:blip r:embed="rId2"/>
          <a:stretch>
            <a:fillRect/>
          </a:stretch>
        </p:blipFill>
        <p:spPr>
          <a:xfrm>
            <a:off x="4689914" y="858204"/>
            <a:ext cx="2427607" cy="1609378"/>
          </a:xfrm>
          <a:prstGeom prst="rect">
            <a:avLst/>
          </a:prstGeom>
        </p:spPr>
      </p:pic>
      <p:pic>
        <p:nvPicPr>
          <p:cNvPr id="11" name="Bildobjekt 10"/>
          <p:cNvPicPr>
            <a:picLocks noChangeAspect="1"/>
          </p:cNvPicPr>
          <p:nvPr/>
        </p:nvPicPr>
        <p:blipFill>
          <a:blip r:embed="rId3"/>
          <a:stretch>
            <a:fillRect/>
          </a:stretch>
        </p:blipFill>
        <p:spPr>
          <a:xfrm>
            <a:off x="4689914" y="3144877"/>
            <a:ext cx="4087876" cy="2280022"/>
          </a:xfrm>
          <a:prstGeom prst="rect">
            <a:avLst/>
          </a:prstGeom>
        </p:spPr>
      </p:pic>
      <p:pic>
        <p:nvPicPr>
          <p:cNvPr id="10" name="Bildobjekt 9"/>
          <p:cNvPicPr>
            <a:picLocks noChangeAspect="1"/>
          </p:cNvPicPr>
          <p:nvPr/>
        </p:nvPicPr>
        <p:blipFill>
          <a:blip r:embed="rId4"/>
          <a:stretch>
            <a:fillRect/>
          </a:stretch>
        </p:blipFill>
        <p:spPr>
          <a:xfrm>
            <a:off x="6527611" y="2111087"/>
            <a:ext cx="2587294" cy="1476475"/>
          </a:xfrm>
          <a:prstGeom prst="rect">
            <a:avLst/>
          </a:prstGeom>
        </p:spPr>
      </p:pic>
    </p:spTree>
    <p:extLst>
      <p:ext uri="{BB962C8B-B14F-4D97-AF65-F5344CB8AC3E}">
        <p14:creationId xmlns:p14="http://schemas.microsoft.com/office/powerpoint/2010/main" val="13115091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p:cNvPicPr>
            <a:picLocks noChangeAspect="1"/>
          </p:cNvPicPr>
          <p:nvPr/>
        </p:nvPicPr>
        <p:blipFill>
          <a:blip r:embed="rId2"/>
          <a:stretch>
            <a:fillRect/>
          </a:stretch>
        </p:blipFill>
        <p:spPr>
          <a:xfrm>
            <a:off x="554235" y="3440085"/>
            <a:ext cx="3638915" cy="2558612"/>
          </a:xfrm>
          <a:prstGeom prst="rect">
            <a:avLst/>
          </a:prstGeom>
        </p:spPr>
      </p:pic>
      <p:sp>
        <p:nvSpPr>
          <p:cNvPr id="2" name="Rubrik 1"/>
          <p:cNvSpPr>
            <a:spLocks noGrp="1"/>
          </p:cNvSpPr>
          <p:nvPr>
            <p:ph type="title"/>
          </p:nvPr>
        </p:nvSpPr>
        <p:spPr/>
        <p:txBody>
          <a:bodyPr/>
          <a:lstStyle/>
          <a:p>
            <a:pPr algn="l"/>
            <a:r>
              <a:rPr lang="sv-SE" dirty="0" smtClean="0"/>
              <a:t>Verksamhet</a:t>
            </a:r>
            <a:endParaRPr lang="sv-SE" dirty="0"/>
          </a:p>
        </p:txBody>
      </p:sp>
      <p:sp>
        <p:nvSpPr>
          <p:cNvPr id="3" name="Platshållare för innehåll 2"/>
          <p:cNvSpPr>
            <a:spLocks noGrp="1"/>
          </p:cNvSpPr>
          <p:nvPr>
            <p:ph sz="half" idx="1"/>
          </p:nvPr>
        </p:nvSpPr>
        <p:spPr>
          <a:xfrm>
            <a:off x="457200" y="1415375"/>
            <a:ext cx="4038600" cy="4525963"/>
          </a:xfrm>
        </p:spPr>
        <p:txBody>
          <a:bodyPr/>
          <a:lstStyle/>
          <a:p>
            <a:pPr marL="0" indent="0">
              <a:buNone/>
            </a:pPr>
            <a:r>
              <a:rPr lang="sv-SE" dirty="0" smtClean="0"/>
              <a:t>Cykel</a:t>
            </a:r>
          </a:p>
          <a:p>
            <a:pPr marL="0" indent="0">
              <a:buNone/>
            </a:pPr>
            <a:r>
              <a:rPr lang="sv-SE" sz="1200" dirty="0" smtClean="0"/>
              <a:t>I dagsläget ca 220 </a:t>
            </a:r>
            <a:r>
              <a:rPr lang="sv-SE" sz="1200" dirty="0" smtClean="0"/>
              <a:t>aktiva medlemmar bestående av.</a:t>
            </a:r>
          </a:p>
          <a:p>
            <a:pPr marL="0" indent="0">
              <a:buNone/>
            </a:pPr>
            <a:endParaRPr lang="sv-SE" sz="1200" dirty="0" smtClean="0"/>
          </a:p>
          <a:p>
            <a:endParaRPr lang="sv-SE" sz="1200" dirty="0"/>
          </a:p>
        </p:txBody>
      </p:sp>
      <p:graphicFrame>
        <p:nvGraphicFramePr>
          <p:cNvPr id="5" name="Tabell 4"/>
          <p:cNvGraphicFramePr>
            <a:graphicFrameLocks noGrp="1"/>
          </p:cNvGraphicFramePr>
          <p:nvPr>
            <p:extLst>
              <p:ext uri="{D42A27DB-BD31-4B8C-83A1-F6EECF244321}">
                <p14:modId xmlns:p14="http://schemas.microsoft.com/office/powerpoint/2010/main" val="4016463504"/>
              </p:ext>
            </p:extLst>
          </p:nvPr>
        </p:nvGraphicFramePr>
        <p:xfrm>
          <a:off x="554235" y="2445048"/>
          <a:ext cx="3607806" cy="822960"/>
        </p:xfrm>
        <a:graphic>
          <a:graphicData uri="http://schemas.openxmlformats.org/drawingml/2006/table">
            <a:tbl>
              <a:tblPr firstRow="1" bandRow="1">
                <a:tableStyleId>{5C22544A-7EE6-4342-B048-85BDC9FD1C3A}</a:tableStyleId>
              </a:tblPr>
              <a:tblGrid>
                <a:gridCol w="3607806"/>
              </a:tblGrid>
              <a:tr h="0">
                <a:tc>
                  <a:txBody>
                    <a:bodyPr/>
                    <a:lstStyle/>
                    <a:p>
                      <a:pPr marL="0" indent="-171450">
                        <a:buFont typeface="Arial" panose="020B0604020202020204" pitchFamily="34" charset="0"/>
                        <a:buChar char="•"/>
                      </a:pPr>
                      <a:r>
                        <a:rPr lang="sv-SE" sz="1200" b="0" dirty="0" smtClean="0">
                          <a:solidFill>
                            <a:schemeClr val="tx1"/>
                          </a:solidFill>
                        </a:rPr>
                        <a:t>Seniorgrupper</a:t>
                      </a:r>
                      <a:endParaRPr lang="sv-SE" sz="1200" b="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r>
              <a:tr h="252000">
                <a:tc>
                  <a:txBody>
                    <a:bodyPr/>
                    <a:lstStyle/>
                    <a:p>
                      <a:pPr marL="0" indent="-171450">
                        <a:buFont typeface="Arial" panose="020B0604020202020204" pitchFamily="34" charset="0"/>
                        <a:buChar char="•"/>
                      </a:pPr>
                      <a:r>
                        <a:rPr lang="sv-SE" sz="1200" b="0" dirty="0" err="1" smtClean="0">
                          <a:solidFill>
                            <a:schemeClr val="tx1"/>
                          </a:solidFill>
                        </a:rPr>
                        <a:t>Tjegrupper</a:t>
                      </a:r>
                      <a:endParaRPr lang="sv-SE" sz="1200" b="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r>
              <a:tr h="252000">
                <a:tc>
                  <a:txBody>
                    <a:bodyPr/>
                    <a:lstStyle/>
                    <a:p>
                      <a:pPr marL="0" indent="-171450">
                        <a:buFont typeface="Arial" panose="020B0604020202020204" pitchFamily="34" charset="0"/>
                        <a:buChar char="•"/>
                      </a:pPr>
                      <a:r>
                        <a:rPr lang="sv-SE" sz="1200" b="0" dirty="0" smtClean="0">
                          <a:solidFill>
                            <a:schemeClr val="tx1"/>
                          </a:solidFill>
                        </a:rPr>
                        <a:t>Ca 60 barn i ålder 5-12 år</a:t>
                      </a:r>
                      <a:endParaRPr lang="sv-SE" sz="1200" b="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bl>
          </a:graphicData>
        </a:graphic>
      </p:graphicFrame>
      <p:pic>
        <p:nvPicPr>
          <p:cNvPr id="9" name="Bildobjekt 8"/>
          <p:cNvPicPr>
            <a:picLocks noChangeAspect="1"/>
          </p:cNvPicPr>
          <p:nvPr/>
        </p:nvPicPr>
        <p:blipFill>
          <a:blip r:embed="rId3"/>
          <a:stretch>
            <a:fillRect/>
          </a:stretch>
        </p:blipFill>
        <p:spPr>
          <a:xfrm>
            <a:off x="6271335" y="905346"/>
            <a:ext cx="2590122" cy="3263554"/>
          </a:xfrm>
          <a:prstGeom prst="rect">
            <a:avLst/>
          </a:prstGeom>
        </p:spPr>
      </p:pic>
      <p:pic>
        <p:nvPicPr>
          <p:cNvPr id="10" name="Bildobjekt 9"/>
          <p:cNvPicPr>
            <a:picLocks noChangeAspect="1"/>
          </p:cNvPicPr>
          <p:nvPr/>
        </p:nvPicPr>
        <p:blipFill>
          <a:blip r:embed="rId4"/>
          <a:stretch>
            <a:fillRect/>
          </a:stretch>
        </p:blipFill>
        <p:spPr>
          <a:xfrm rot="20875629">
            <a:off x="4290185" y="2856528"/>
            <a:ext cx="2333241" cy="2997567"/>
          </a:xfrm>
          <a:prstGeom prst="rect">
            <a:avLst/>
          </a:prstGeom>
        </p:spPr>
      </p:pic>
      <p:pic>
        <p:nvPicPr>
          <p:cNvPr id="11" name="Bildobjekt 10"/>
          <p:cNvPicPr>
            <a:picLocks noChangeAspect="1"/>
          </p:cNvPicPr>
          <p:nvPr/>
        </p:nvPicPr>
        <p:blipFill>
          <a:blip r:embed="rId5"/>
          <a:stretch>
            <a:fillRect/>
          </a:stretch>
        </p:blipFill>
        <p:spPr>
          <a:xfrm>
            <a:off x="4372698" y="931117"/>
            <a:ext cx="1529040" cy="2000453"/>
          </a:xfrm>
          <a:prstGeom prst="rect">
            <a:avLst/>
          </a:prstGeom>
        </p:spPr>
      </p:pic>
    </p:spTree>
    <p:extLst>
      <p:ext uri="{BB962C8B-B14F-4D97-AF65-F5344CB8AC3E}">
        <p14:creationId xmlns:p14="http://schemas.microsoft.com/office/powerpoint/2010/main" val="40179364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l"/>
            <a:r>
              <a:rPr lang="sv-SE" dirty="0" smtClean="0"/>
              <a:t>Verksamhet</a:t>
            </a:r>
            <a:endParaRPr lang="sv-SE" dirty="0"/>
          </a:p>
        </p:txBody>
      </p:sp>
      <p:sp>
        <p:nvSpPr>
          <p:cNvPr id="4" name="Platshållare för innehåll 3"/>
          <p:cNvSpPr>
            <a:spLocks noGrp="1"/>
          </p:cNvSpPr>
          <p:nvPr>
            <p:ph sz="half" idx="2"/>
          </p:nvPr>
        </p:nvSpPr>
        <p:spPr>
          <a:xfrm>
            <a:off x="457200" y="1328596"/>
            <a:ext cx="4038600" cy="4525963"/>
          </a:xfrm>
        </p:spPr>
        <p:txBody>
          <a:bodyPr/>
          <a:lstStyle/>
          <a:p>
            <a:pPr marL="0" indent="0">
              <a:buNone/>
            </a:pPr>
            <a:r>
              <a:rPr lang="sv-SE" dirty="0" smtClean="0"/>
              <a:t>Gymnastik</a:t>
            </a:r>
          </a:p>
          <a:p>
            <a:pPr marL="0" indent="0">
              <a:buNone/>
            </a:pPr>
            <a:r>
              <a:rPr lang="sv-SE" sz="1200" dirty="0" smtClean="0"/>
              <a:t>50-talet </a:t>
            </a:r>
            <a:r>
              <a:rPr lang="sv-SE" sz="1200" dirty="0" smtClean="0"/>
              <a:t>barn </a:t>
            </a:r>
            <a:r>
              <a:rPr lang="sv-SE" sz="1200" dirty="0" smtClean="0"/>
              <a:t>medverkar i </a:t>
            </a:r>
            <a:r>
              <a:rPr lang="sv-SE" sz="1200" dirty="0" smtClean="0"/>
              <a:t>barngymnastiken i </a:t>
            </a:r>
            <a:r>
              <a:rPr lang="sv-SE" sz="1200" dirty="0" smtClean="0"/>
              <a:t>två </a:t>
            </a:r>
            <a:r>
              <a:rPr lang="sv-SE" sz="1200" dirty="0" smtClean="0"/>
              <a:t>grupper.</a:t>
            </a:r>
          </a:p>
        </p:txBody>
      </p:sp>
      <p:graphicFrame>
        <p:nvGraphicFramePr>
          <p:cNvPr id="6" name="Tabell 5"/>
          <p:cNvGraphicFramePr>
            <a:graphicFrameLocks noGrp="1"/>
          </p:cNvGraphicFramePr>
          <p:nvPr>
            <p:extLst>
              <p:ext uri="{D42A27DB-BD31-4B8C-83A1-F6EECF244321}">
                <p14:modId xmlns:p14="http://schemas.microsoft.com/office/powerpoint/2010/main" val="2757933332"/>
              </p:ext>
            </p:extLst>
          </p:nvPr>
        </p:nvGraphicFramePr>
        <p:xfrm>
          <a:off x="565841" y="2395523"/>
          <a:ext cx="3607806" cy="822960"/>
        </p:xfrm>
        <a:graphic>
          <a:graphicData uri="http://schemas.openxmlformats.org/drawingml/2006/table">
            <a:tbl>
              <a:tblPr firstRow="1" bandRow="1">
                <a:tableStyleId>{5C22544A-7EE6-4342-B048-85BDC9FD1C3A}</a:tableStyleId>
              </a:tblPr>
              <a:tblGrid>
                <a:gridCol w="3607806"/>
              </a:tblGrid>
              <a:tr h="187330">
                <a:tc>
                  <a:txBody>
                    <a:bodyPr/>
                    <a:lstStyle/>
                    <a:p>
                      <a:pPr marL="0" indent="-171450">
                        <a:buFont typeface="Arial" panose="020B0604020202020204" pitchFamily="34" charset="0"/>
                        <a:buChar char="•"/>
                      </a:pPr>
                      <a:r>
                        <a:rPr lang="sv-SE" sz="1200" b="0" dirty="0" smtClean="0">
                          <a:solidFill>
                            <a:schemeClr val="tx1"/>
                          </a:solidFill>
                        </a:rPr>
                        <a:t>Familjegympa (2-3 år)</a:t>
                      </a:r>
                      <a:endParaRPr lang="sv-SE" sz="1200" b="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r>
              <a:tr h="187330">
                <a:tc>
                  <a:txBody>
                    <a:bodyPr/>
                    <a:lstStyle/>
                    <a:p>
                      <a:pPr marL="171450" indent="-171450">
                        <a:buFont typeface="Arial" panose="020B0604020202020204" pitchFamily="34" charset="0"/>
                        <a:buChar char="•"/>
                      </a:pPr>
                      <a:r>
                        <a:rPr lang="sv-SE" sz="1200" dirty="0" smtClean="0"/>
                        <a:t>Barngympa (4-5 år)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r>
              <a:tr h="187330">
                <a:tc>
                  <a:txBody>
                    <a:bodyPr/>
                    <a:lstStyle/>
                    <a:p>
                      <a:pPr marL="0" indent="0">
                        <a:buFont typeface="Arial" panose="020B0604020202020204" pitchFamily="34" charset="0"/>
                        <a:buNone/>
                      </a:pPr>
                      <a:endParaRPr lang="sv-SE" sz="12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bl>
          </a:graphicData>
        </a:graphic>
      </p:graphicFrame>
      <p:pic>
        <p:nvPicPr>
          <p:cNvPr id="10" name="Bildobjekt 9"/>
          <p:cNvPicPr>
            <a:picLocks noChangeAspect="1"/>
          </p:cNvPicPr>
          <p:nvPr/>
        </p:nvPicPr>
        <p:blipFill>
          <a:blip r:embed="rId2"/>
          <a:stretch>
            <a:fillRect/>
          </a:stretch>
        </p:blipFill>
        <p:spPr>
          <a:xfrm>
            <a:off x="734451" y="3694205"/>
            <a:ext cx="2605229" cy="1887462"/>
          </a:xfrm>
          <a:prstGeom prst="rect">
            <a:avLst/>
          </a:prstGeom>
        </p:spPr>
      </p:pic>
      <p:pic>
        <p:nvPicPr>
          <p:cNvPr id="11" name="Bildobjekt 10"/>
          <p:cNvPicPr>
            <a:picLocks noChangeAspect="1"/>
          </p:cNvPicPr>
          <p:nvPr/>
        </p:nvPicPr>
        <p:blipFill>
          <a:blip r:embed="rId3"/>
          <a:stretch>
            <a:fillRect/>
          </a:stretch>
        </p:blipFill>
        <p:spPr>
          <a:xfrm>
            <a:off x="4049200" y="3694205"/>
            <a:ext cx="2933818" cy="2174412"/>
          </a:xfrm>
          <a:prstGeom prst="rect">
            <a:avLst/>
          </a:prstGeom>
        </p:spPr>
      </p:pic>
      <p:pic>
        <p:nvPicPr>
          <p:cNvPr id="12" name="Bildobjekt 11"/>
          <p:cNvPicPr>
            <a:picLocks noChangeAspect="1"/>
          </p:cNvPicPr>
          <p:nvPr/>
        </p:nvPicPr>
        <p:blipFill>
          <a:blip r:embed="rId4"/>
          <a:stretch>
            <a:fillRect/>
          </a:stretch>
        </p:blipFill>
        <p:spPr>
          <a:xfrm>
            <a:off x="4680005" y="1282206"/>
            <a:ext cx="3822590" cy="2168794"/>
          </a:xfrm>
          <a:prstGeom prst="rect">
            <a:avLst/>
          </a:prstGeom>
        </p:spPr>
      </p:pic>
    </p:spTree>
    <p:extLst>
      <p:ext uri="{BB962C8B-B14F-4D97-AF65-F5344CB8AC3E}">
        <p14:creationId xmlns:p14="http://schemas.microsoft.com/office/powerpoint/2010/main" val="28341327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l"/>
            <a:r>
              <a:rPr lang="sv-SE" dirty="0" smtClean="0"/>
              <a:t>Verksamhet</a:t>
            </a:r>
            <a:endParaRPr lang="sv-SE" dirty="0"/>
          </a:p>
        </p:txBody>
      </p:sp>
      <p:sp>
        <p:nvSpPr>
          <p:cNvPr id="3" name="Platshållare för innehåll 2"/>
          <p:cNvSpPr>
            <a:spLocks noGrp="1"/>
          </p:cNvSpPr>
          <p:nvPr>
            <p:ph sz="half" idx="1"/>
          </p:nvPr>
        </p:nvSpPr>
        <p:spPr>
          <a:xfrm>
            <a:off x="457200" y="1255359"/>
            <a:ext cx="4038600" cy="4525963"/>
          </a:xfrm>
        </p:spPr>
        <p:txBody>
          <a:bodyPr/>
          <a:lstStyle/>
          <a:p>
            <a:pPr marL="0" indent="0">
              <a:buNone/>
            </a:pPr>
            <a:r>
              <a:rPr lang="sv-SE" dirty="0" smtClean="0"/>
              <a:t>Skidor</a:t>
            </a:r>
          </a:p>
          <a:p>
            <a:pPr marL="0" indent="0">
              <a:buNone/>
            </a:pPr>
            <a:r>
              <a:rPr lang="sv-SE" sz="1200" dirty="0"/>
              <a:t> </a:t>
            </a:r>
          </a:p>
          <a:p>
            <a:r>
              <a:rPr lang="sv-SE" sz="1200" dirty="0"/>
              <a:t>Vid </a:t>
            </a:r>
            <a:r>
              <a:rPr lang="sv-SE" sz="1200" dirty="0" err="1"/>
              <a:t>Harpsjöns</a:t>
            </a:r>
            <a:r>
              <a:rPr lang="sv-SE" sz="1200" dirty="0"/>
              <a:t> friluftsområde finns idag </a:t>
            </a:r>
            <a:r>
              <a:rPr lang="sv-SE" sz="1200" dirty="0" smtClean="0"/>
              <a:t>3,6 </a:t>
            </a:r>
            <a:r>
              <a:rPr lang="sv-SE" sz="1200" dirty="0"/>
              <a:t>km samt 1,5 km elljusspår samt ett </a:t>
            </a:r>
            <a:r>
              <a:rPr lang="sv-SE" sz="1200" dirty="0" err="1"/>
              <a:t>dagspår</a:t>
            </a:r>
            <a:r>
              <a:rPr lang="sv-SE" sz="1200" dirty="0"/>
              <a:t> på ca 10 km. </a:t>
            </a:r>
            <a:endParaRPr lang="sv-SE" sz="1200" dirty="0" smtClean="0"/>
          </a:p>
          <a:p>
            <a:endParaRPr lang="sv-SE" sz="1200" dirty="0" smtClean="0"/>
          </a:p>
          <a:p>
            <a:r>
              <a:rPr lang="sv-SE" sz="1200" dirty="0" smtClean="0"/>
              <a:t>Obbola </a:t>
            </a:r>
            <a:r>
              <a:rPr lang="sv-SE" sz="1200" dirty="0"/>
              <a:t>IK </a:t>
            </a:r>
            <a:r>
              <a:rPr lang="sv-SE" sz="1200" dirty="0" smtClean="0"/>
              <a:t>har genom avtal </a:t>
            </a:r>
            <a:r>
              <a:rPr lang="sv-SE" sz="1200" dirty="0"/>
              <a:t>med Umeå fritid </a:t>
            </a:r>
            <a:r>
              <a:rPr lang="sv-SE" sz="1200" dirty="0" smtClean="0"/>
              <a:t>ansvar för spårskötsel </a:t>
            </a:r>
            <a:r>
              <a:rPr lang="sv-SE" sz="1200" dirty="0"/>
              <a:t>och preparering av dessa skidspår. </a:t>
            </a:r>
          </a:p>
          <a:p>
            <a:endParaRPr lang="sv-SE" sz="1200" dirty="0"/>
          </a:p>
        </p:txBody>
      </p:sp>
      <p:pic>
        <p:nvPicPr>
          <p:cNvPr id="4" name="Bildobjekt 3"/>
          <p:cNvPicPr>
            <a:picLocks noChangeAspect="1"/>
          </p:cNvPicPr>
          <p:nvPr/>
        </p:nvPicPr>
        <p:blipFill>
          <a:blip r:embed="rId2"/>
          <a:stretch>
            <a:fillRect/>
          </a:stretch>
        </p:blipFill>
        <p:spPr>
          <a:xfrm>
            <a:off x="4495800" y="1255359"/>
            <a:ext cx="2495416" cy="4436881"/>
          </a:xfrm>
          <a:prstGeom prst="rect">
            <a:avLst/>
          </a:prstGeom>
        </p:spPr>
      </p:pic>
      <p:pic>
        <p:nvPicPr>
          <p:cNvPr id="5" name="Bildobjekt 4"/>
          <p:cNvPicPr>
            <a:picLocks noChangeAspect="1"/>
          </p:cNvPicPr>
          <p:nvPr/>
        </p:nvPicPr>
        <p:blipFill>
          <a:blip r:embed="rId3"/>
          <a:stretch>
            <a:fillRect/>
          </a:stretch>
        </p:blipFill>
        <p:spPr>
          <a:xfrm>
            <a:off x="558343" y="3530851"/>
            <a:ext cx="3479597" cy="1954369"/>
          </a:xfrm>
          <a:prstGeom prst="rect">
            <a:avLst/>
          </a:prstGeom>
        </p:spPr>
      </p:pic>
      <p:pic>
        <p:nvPicPr>
          <p:cNvPr id="6" name="Bildobjekt 5"/>
          <p:cNvPicPr>
            <a:picLocks noChangeAspect="1"/>
          </p:cNvPicPr>
          <p:nvPr/>
        </p:nvPicPr>
        <p:blipFill>
          <a:blip r:embed="rId4"/>
          <a:stretch>
            <a:fillRect/>
          </a:stretch>
        </p:blipFill>
        <p:spPr>
          <a:xfrm>
            <a:off x="6991216" y="1128020"/>
            <a:ext cx="2063903" cy="3380015"/>
          </a:xfrm>
          <a:prstGeom prst="rect">
            <a:avLst/>
          </a:prstGeom>
        </p:spPr>
      </p:pic>
    </p:spTree>
    <p:extLst>
      <p:ext uri="{BB962C8B-B14F-4D97-AF65-F5344CB8AC3E}">
        <p14:creationId xmlns:p14="http://schemas.microsoft.com/office/powerpoint/2010/main" val="40334897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l"/>
            <a:r>
              <a:rPr lang="sv-SE" b="1" dirty="0" smtClean="0"/>
              <a:t>Organisation 2016</a:t>
            </a:r>
            <a:endParaRPr lang="sv-SE" b="1" dirty="0"/>
          </a:p>
        </p:txBody>
      </p:sp>
      <p:sp>
        <p:nvSpPr>
          <p:cNvPr id="5" name="textruta 4"/>
          <p:cNvSpPr txBox="1"/>
          <p:nvPr/>
        </p:nvSpPr>
        <p:spPr>
          <a:xfrm>
            <a:off x="3317966" y="1227261"/>
            <a:ext cx="2838993" cy="1477328"/>
          </a:xfrm>
          <a:prstGeom prst="rect">
            <a:avLst/>
          </a:prstGeom>
          <a:noFill/>
          <a:ln w="31750">
            <a:solidFill>
              <a:srgbClr val="00B050"/>
            </a:solidFill>
          </a:ln>
        </p:spPr>
        <p:txBody>
          <a:bodyPr wrap="square" rtlCol="0">
            <a:spAutoFit/>
          </a:bodyPr>
          <a:lstStyle/>
          <a:p>
            <a:pPr>
              <a:tabLst>
                <a:tab pos="1162050" algn="l"/>
              </a:tabLst>
            </a:pPr>
            <a:r>
              <a:rPr lang="sv-SE" sz="1000" b="1" dirty="0" smtClean="0"/>
              <a:t>Styrelse</a:t>
            </a:r>
          </a:p>
          <a:p>
            <a:pPr>
              <a:tabLst>
                <a:tab pos="1162050" algn="l"/>
              </a:tabLst>
            </a:pPr>
            <a:r>
              <a:rPr lang="sv-SE" sz="800" dirty="0" smtClean="0"/>
              <a:t>Anders Hjalmarsson		Ordförande</a:t>
            </a:r>
          </a:p>
          <a:p>
            <a:pPr>
              <a:tabLst>
                <a:tab pos="1162050" algn="l"/>
              </a:tabLst>
            </a:pPr>
            <a:r>
              <a:rPr lang="sv-SE" sz="800" dirty="0" smtClean="0"/>
              <a:t>Carola Strandberg		Kassör</a:t>
            </a:r>
          </a:p>
          <a:p>
            <a:pPr>
              <a:tabLst>
                <a:tab pos="1162050" algn="l"/>
              </a:tabLst>
            </a:pPr>
            <a:r>
              <a:rPr lang="sv-SE" sz="800" dirty="0" smtClean="0"/>
              <a:t>Anna Gunnarsson Forsgren	Sekreterare</a:t>
            </a:r>
          </a:p>
          <a:p>
            <a:pPr>
              <a:tabLst>
                <a:tab pos="1162050" algn="l"/>
              </a:tabLst>
            </a:pPr>
            <a:r>
              <a:rPr lang="sv-SE" sz="800" dirty="0" smtClean="0"/>
              <a:t>Jessica Bos		Ledamot (Fotboll)</a:t>
            </a:r>
          </a:p>
          <a:p>
            <a:pPr>
              <a:tabLst>
                <a:tab pos="1162050" algn="l"/>
              </a:tabLst>
            </a:pPr>
            <a:r>
              <a:rPr lang="sv-SE" sz="800" dirty="0" smtClean="0"/>
              <a:t>Fredrik Berndes		Ledamot (Cykel)</a:t>
            </a:r>
          </a:p>
          <a:p>
            <a:pPr>
              <a:tabLst>
                <a:tab pos="1162050" algn="l"/>
              </a:tabLst>
            </a:pPr>
            <a:r>
              <a:rPr lang="sv-SE" sz="800" dirty="0" smtClean="0"/>
              <a:t>Alexander Orre		Ledamot (Innebandy)</a:t>
            </a:r>
          </a:p>
          <a:p>
            <a:pPr>
              <a:tabLst>
                <a:tab pos="1162050" algn="l"/>
              </a:tabLst>
            </a:pPr>
            <a:r>
              <a:rPr lang="sv-SE" sz="800" dirty="0" smtClean="0"/>
              <a:t>Anders Sandström		Ledamot (Innebandy)</a:t>
            </a:r>
          </a:p>
          <a:p>
            <a:pPr>
              <a:tabLst>
                <a:tab pos="1162050" algn="l"/>
              </a:tabLst>
            </a:pPr>
            <a:r>
              <a:rPr lang="sv-SE" sz="800" dirty="0" smtClean="0"/>
              <a:t>Camilla Wass		Ledamot (Gymnastik)</a:t>
            </a:r>
          </a:p>
          <a:p>
            <a:pPr>
              <a:tabLst>
                <a:tab pos="1162050" algn="l"/>
              </a:tabLst>
            </a:pPr>
            <a:r>
              <a:rPr lang="sv-SE" sz="800" dirty="0" smtClean="0"/>
              <a:t>Jonas Gry Fjellström		Suppleant</a:t>
            </a:r>
          </a:p>
          <a:p>
            <a:pPr>
              <a:tabLst>
                <a:tab pos="1162050" algn="l"/>
              </a:tabLst>
            </a:pPr>
            <a:r>
              <a:rPr lang="sv-SE" sz="800" dirty="0" smtClean="0"/>
              <a:t>Per Sidenmark		Suppleant</a:t>
            </a:r>
          </a:p>
        </p:txBody>
      </p:sp>
      <p:sp>
        <p:nvSpPr>
          <p:cNvPr id="6" name="textruta 5"/>
          <p:cNvSpPr txBox="1"/>
          <p:nvPr/>
        </p:nvSpPr>
        <p:spPr>
          <a:xfrm>
            <a:off x="142876" y="3050440"/>
            <a:ext cx="1714499" cy="492443"/>
          </a:xfrm>
          <a:prstGeom prst="rect">
            <a:avLst/>
          </a:prstGeom>
          <a:noFill/>
          <a:ln w="31750">
            <a:solidFill>
              <a:srgbClr val="00B050"/>
            </a:solidFill>
          </a:ln>
        </p:spPr>
        <p:txBody>
          <a:bodyPr wrap="square" rtlCol="0">
            <a:spAutoFit/>
          </a:bodyPr>
          <a:lstStyle/>
          <a:p>
            <a:pPr>
              <a:tabLst>
                <a:tab pos="990600" algn="l"/>
              </a:tabLst>
            </a:pPr>
            <a:r>
              <a:rPr lang="sv-SE" sz="1000" b="1" dirty="0" smtClean="0"/>
              <a:t>Innebandy</a:t>
            </a:r>
          </a:p>
          <a:p>
            <a:pPr>
              <a:tabLst>
                <a:tab pos="990600" algn="l"/>
              </a:tabLst>
            </a:pPr>
            <a:r>
              <a:rPr lang="sv-SE" sz="800" dirty="0" smtClean="0"/>
              <a:t>Alexander Orre	Ordförande</a:t>
            </a:r>
          </a:p>
          <a:p>
            <a:pPr>
              <a:tabLst>
                <a:tab pos="990600" algn="l"/>
              </a:tabLst>
            </a:pPr>
            <a:endParaRPr lang="sv-SE" sz="800" dirty="0" smtClean="0"/>
          </a:p>
        </p:txBody>
      </p:sp>
      <p:sp>
        <p:nvSpPr>
          <p:cNvPr id="7" name="textruta 6"/>
          <p:cNvSpPr txBox="1"/>
          <p:nvPr/>
        </p:nvSpPr>
        <p:spPr>
          <a:xfrm>
            <a:off x="1962153" y="3052881"/>
            <a:ext cx="1743072" cy="492443"/>
          </a:xfrm>
          <a:prstGeom prst="rect">
            <a:avLst/>
          </a:prstGeom>
          <a:noFill/>
          <a:ln w="31750">
            <a:solidFill>
              <a:srgbClr val="00B050"/>
            </a:solidFill>
          </a:ln>
        </p:spPr>
        <p:txBody>
          <a:bodyPr wrap="square" rtlCol="0">
            <a:spAutoFit/>
          </a:bodyPr>
          <a:lstStyle/>
          <a:p>
            <a:pPr>
              <a:tabLst>
                <a:tab pos="990600" algn="l"/>
              </a:tabLst>
            </a:pPr>
            <a:r>
              <a:rPr lang="sv-SE" sz="1000" b="1" dirty="0" smtClean="0"/>
              <a:t>Fotboll</a:t>
            </a:r>
          </a:p>
          <a:p>
            <a:pPr>
              <a:tabLst>
                <a:tab pos="990600" algn="l"/>
              </a:tabLst>
            </a:pPr>
            <a:r>
              <a:rPr lang="sv-SE" sz="800" dirty="0" smtClean="0"/>
              <a:t>Jessica Bos Ordförande</a:t>
            </a:r>
          </a:p>
          <a:p>
            <a:pPr>
              <a:tabLst>
                <a:tab pos="990600" algn="l"/>
              </a:tabLst>
            </a:pPr>
            <a:endParaRPr lang="sv-SE" sz="800" dirty="0"/>
          </a:p>
        </p:txBody>
      </p:sp>
      <p:sp>
        <p:nvSpPr>
          <p:cNvPr id="8" name="textruta 7"/>
          <p:cNvSpPr txBox="1"/>
          <p:nvPr/>
        </p:nvSpPr>
        <p:spPr>
          <a:xfrm>
            <a:off x="3829050" y="3052881"/>
            <a:ext cx="1809750" cy="492443"/>
          </a:xfrm>
          <a:prstGeom prst="rect">
            <a:avLst/>
          </a:prstGeom>
          <a:noFill/>
          <a:ln w="31750">
            <a:solidFill>
              <a:srgbClr val="00B050"/>
            </a:solidFill>
          </a:ln>
        </p:spPr>
        <p:txBody>
          <a:bodyPr wrap="square" rtlCol="0">
            <a:spAutoFit/>
          </a:bodyPr>
          <a:lstStyle/>
          <a:p>
            <a:pPr>
              <a:tabLst>
                <a:tab pos="990600" algn="l"/>
              </a:tabLst>
            </a:pPr>
            <a:r>
              <a:rPr lang="sv-SE" sz="1000" b="1" dirty="0" smtClean="0"/>
              <a:t>Cykel</a:t>
            </a:r>
          </a:p>
          <a:p>
            <a:pPr>
              <a:tabLst>
                <a:tab pos="990600" algn="l"/>
              </a:tabLst>
            </a:pPr>
            <a:r>
              <a:rPr lang="sv-SE" sz="800" dirty="0" smtClean="0"/>
              <a:t>Fredrik Berndes	Ordförande</a:t>
            </a:r>
          </a:p>
          <a:p>
            <a:pPr>
              <a:tabLst>
                <a:tab pos="809625" algn="l"/>
              </a:tabLst>
            </a:pPr>
            <a:endParaRPr lang="sv-SE" sz="800" dirty="0"/>
          </a:p>
        </p:txBody>
      </p:sp>
      <p:sp>
        <p:nvSpPr>
          <p:cNvPr id="10" name="textruta 9"/>
          <p:cNvSpPr txBox="1"/>
          <p:nvPr/>
        </p:nvSpPr>
        <p:spPr>
          <a:xfrm>
            <a:off x="5753099" y="3062645"/>
            <a:ext cx="1476376" cy="492443"/>
          </a:xfrm>
          <a:prstGeom prst="rect">
            <a:avLst/>
          </a:prstGeom>
          <a:noFill/>
          <a:ln w="31750">
            <a:solidFill>
              <a:srgbClr val="00B050"/>
            </a:solidFill>
          </a:ln>
        </p:spPr>
        <p:txBody>
          <a:bodyPr wrap="square" rtlCol="0">
            <a:spAutoFit/>
          </a:bodyPr>
          <a:lstStyle/>
          <a:p>
            <a:pPr>
              <a:tabLst>
                <a:tab pos="714375" algn="l"/>
              </a:tabLst>
            </a:pPr>
            <a:r>
              <a:rPr lang="sv-SE" sz="1000" b="1" dirty="0" smtClean="0"/>
              <a:t>Gymnastik</a:t>
            </a:r>
          </a:p>
          <a:p>
            <a:pPr>
              <a:tabLst>
                <a:tab pos="714375" algn="l"/>
              </a:tabLst>
            </a:pPr>
            <a:r>
              <a:rPr lang="sv-SE" sz="800" dirty="0" smtClean="0"/>
              <a:t>Camilla </a:t>
            </a:r>
            <a:r>
              <a:rPr lang="sv-SE" sz="800" dirty="0" err="1" smtClean="0"/>
              <a:t>Wass</a:t>
            </a:r>
            <a:r>
              <a:rPr lang="sv-SE" sz="800" dirty="0" smtClean="0"/>
              <a:t>	Ordförande</a:t>
            </a:r>
          </a:p>
          <a:p>
            <a:pPr>
              <a:tabLst>
                <a:tab pos="714375" algn="l"/>
              </a:tabLst>
            </a:pPr>
            <a:endParaRPr lang="sv-SE" sz="800" dirty="0" smtClean="0"/>
          </a:p>
        </p:txBody>
      </p:sp>
      <p:sp>
        <p:nvSpPr>
          <p:cNvPr id="11" name="textruta 10"/>
          <p:cNvSpPr txBox="1"/>
          <p:nvPr/>
        </p:nvSpPr>
        <p:spPr>
          <a:xfrm>
            <a:off x="7315201" y="3062645"/>
            <a:ext cx="1571624" cy="492443"/>
          </a:xfrm>
          <a:prstGeom prst="rect">
            <a:avLst/>
          </a:prstGeom>
          <a:noFill/>
          <a:ln w="31750">
            <a:solidFill>
              <a:srgbClr val="00B050"/>
            </a:solidFill>
          </a:ln>
        </p:spPr>
        <p:txBody>
          <a:bodyPr wrap="square" rtlCol="0">
            <a:spAutoFit/>
          </a:bodyPr>
          <a:lstStyle/>
          <a:p>
            <a:pPr>
              <a:tabLst>
                <a:tab pos="809625" algn="l"/>
              </a:tabLst>
            </a:pPr>
            <a:r>
              <a:rPr lang="sv-SE" sz="1000" b="1" dirty="0" smtClean="0"/>
              <a:t>Skidor</a:t>
            </a:r>
          </a:p>
          <a:p>
            <a:pPr>
              <a:tabLst>
                <a:tab pos="809625" algn="l"/>
              </a:tabLst>
            </a:pPr>
            <a:r>
              <a:rPr lang="sv-SE" sz="800" dirty="0" smtClean="0"/>
              <a:t>Mikael Sehlstedt	Ordförande</a:t>
            </a:r>
          </a:p>
          <a:p>
            <a:pPr>
              <a:tabLst>
                <a:tab pos="809625" algn="l"/>
              </a:tabLst>
            </a:pPr>
            <a:endParaRPr lang="sv-SE" sz="800" dirty="0" smtClean="0"/>
          </a:p>
        </p:txBody>
      </p:sp>
      <p:cxnSp>
        <p:nvCxnSpPr>
          <p:cNvPr id="13" name="Rak 12"/>
          <p:cNvCxnSpPr>
            <a:stCxn id="6" idx="0"/>
          </p:cNvCxnSpPr>
          <p:nvPr/>
        </p:nvCxnSpPr>
        <p:spPr>
          <a:xfrm flipV="1">
            <a:off x="1000126" y="2838451"/>
            <a:ext cx="0" cy="211989"/>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5" name="Rak 14"/>
          <p:cNvCxnSpPr/>
          <p:nvPr/>
        </p:nvCxnSpPr>
        <p:spPr>
          <a:xfrm>
            <a:off x="1000126" y="2838449"/>
            <a:ext cx="7134225" cy="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6" name="Rak 15"/>
          <p:cNvCxnSpPr/>
          <p:nvPr/>
        </p:nvCxnSpPr>
        <p:spPr>
          <a:xfrm flipH="1" flipV="1">
            <a:off x="2814639" y="2838448"/>
            <a:ext cx="1" cy="211991"/>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7" name="Rak 16"/>
          <p:cNvCxnSpPr>
            <a:stCxn id="8" idx="0"/>
            <a:endCxn id="5" idx="2"/>
          </p:cNvCxnSpPr>
          <p:nvPr/>
        </p:nvCxnSpPr>
        <p:spPr>
          <a:xfrm flipV="1">
            <a:off x="4733925" y="2704589"/>
            <a:ext cx="3538" cy="348292"/>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flipH="1" flipV="1">
            <a:off x="6391276" y="2848213"/>
            <a:ext cx="1" cy="211991"/>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0" name="Rak 19"/>
          <p:cNvCxnSpPr/>
          <p:nvPr/>
        </p:nvCxnSpPr>
        <p:spPr>
          <a:xfrm flipH="1" flipV="1">
            <a:off x="8134350" y="2831336"/>
            <a:ext cx="1" cy="211991"/>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617746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396248" cy="6783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Platshållare för innehåll 2"/>
          <p:cNvSpPr>
            <a:spLocks noGrp="1"/>
          </p:cNvSpPr>
          <p:nvPr>
            <p:ph idx="1"/>
          </p:nvPr>
        </p:nvSpPr>
        <p:spPr>
          <a:xfrm>
            <a:off x="5396249" y="828676"/>
            <a:ext cx="3467100" cy="5545138"/>
          </a:xfrm>
        </p:spPr>
        <p:txBody>
          <a:bodyPr/>
          <a:lstStyle/>
          <a:p>
            <a:pPr marL="0" indent="0">
              <a:buNone/>
            </a:pPr>
            <a:r>
              <a:rPr lang="sv-SE" dirty="0" smtClean="0"/>
              <a:t>Anläggningar</a:t>
            </a:r>
          </a:p>
          <a:p>
            <a:endParaRPr lang="sv-SE" sz="2000" dirty="0" smtClean="0"/>
          </a:p>
          <a:p>
            <a:pPr marL="704850">
              <a:buClr>
                <a:srgbClr val="00B050"/>
              </a:buClr>
              <a:buFont typeface="Wingdings" panose="05000000000000000000" pitchFamily="2" charset="2"/>
              <a:buChar char="q"/>
            </a:pPr>
            <a:r>
              <a:rPr lang="sv-SE" sz="2000" dirty="0" smtClean="0"/>
              <a:t>Brovallen (Fotboll)</a:t>
            </a:r>
          </a:p>
          <a:p>
            <a:pPr marL="704850">
              <a:buClr>
                <a:srgbClr val="00B050"/>
              </a:buClr>
              <a:buFont typeface="Wingdings" panose="05000000000000000000" pitchFamily="2" charset="2"/>
              <a:buChar char="q"/>
            </a:pPr>
            <a:r>
              <a:rPr lang="sv-SE" sz="2000" dirty="0" smtClean="0"/>
              <a:t>På Ängen (Fotboll)</a:t>
            </a:r>
          </a:p>
          <a:p>
            <a:pPr marL="704850">
              <a:buClr>
                <a:srgbClr val="00B050"/>
              </a:buClr>
              <a:buFont typeface="Wingdings" panose="05000000000000000000" pitchFamily="2" charset="2"/>
              <a:buChar char="q"/>
            </a:pPr>
            <a:r>
              <a:rPr lang="sv-SE" sz="2000" dirty="0" smtClean="0"/>
              <a:t>SCA Arena och </a:t>
            </a:r>
            <a:r>
              <a:rPr lang="sv-SE" sz="2000" dirty="0" err="1" smtClean="0"/>
              <a:t>Harpsjöns</a:t>
            </a:r>
            <a:r>
              <a:rPr lang="sv-SE" sz="2000" dirty="0" smtClean="0"/>
              <a:t> friluftsområde</a:t>
            </a:r>
          </a:p>
          <a:p>
            <a:pPr marL="714375" indent="-352425">
              <a:buClr>
                <a:srgbClr val="00B050"/>
              </a:buClr>
              <a:buNone/>
            </a:pPr>
            <a:r>
              <a:rPr lang="sv-SE" sz="2000" dirty="0" smtClean="0"/>
              <a:t>	(skidor/cykel/löpning/</a:t>
            </a:r>
          </a:p>
          <a:p>
            <a:pPr marL="714375" indent="-352425">
              <a:buClr>
                <a:srgbClr val="00B050"/>
              </a:buClr>
              <a:buNone/>
            </a:pPr>
            <a:r>
              <a:rPr lang="sv-SE" sz="2000" dirty="0"/>
              <a:t>	</a:t>
            </a:r>
            <a:r>
              <a:rPr lang="sv-SE" sz="2000" dirty="0" err="1" smtClean="0"/>
              <a:t>utegym</a:t>
            </a:r>
            <a:r>
              <a:rPr lang="sv-SE" sz="2000" dirty="0" smtClean="0"/>
              <a:t>/boule m m)</a:t>
            </a:r>
          </a:p>
          <a:p>
            <a:pPr marL="704850">
              <a:buClr>
                <a:srgbClr val="00B050"/>
              </a:buClr>
              <a:buFont typeface="Wingdings" panose="05000000000000000000" pitchFamily="2" charset="2"/>
              <a:buChar char="q"/>
            </a:pPr>
            <a:r>
              <a:rPr lang="sv-SE" sz="2000" dirty="0" err="1" smtClean="0"/>
              <a:t>Olasjöhallen</a:t>
            </a:r>
            <a:r>
              <a:rPr lang="sv-SE" sz="2000" dirty="0" smtClean="0"/>
              <a:t> </a:t>
            </a:r>
          </a:p>
          <a:p>
            <a:pPr marL="714375" indent="-352425">
              <a:buClr>
                <a:srgbClr val="00B050"/>
              </a:buClr>
              <a:buNone/>
            </a:pPr>
            <a:r>
              <a:rPr lang="sv-SE" sz="2000" dirty="0"/>
              <a:t>	</a:t>
            </a:r>
            <a:r>
              <a:rPr lang="sv-SE" sz="2000" dirty="0" smtClean="0"/>
              <a:t>(Innebandy, gymnastik, </a:t>
            </a:r>
            <a:r>
              <a:rPr lang="sv-SE" sz="2000" dirty="0" err="1" smtClean="0"/>
              <a:t>bollkul</a:t>
            </a:r>
            <a:r>
              <a:rPr lang="sv-SE" sz="2000" dirty="0" smtClean="0"/>
              <a:t> m m)</a:t>
            </a:r>
            <a:endParaRPr lang="sv-SE" sz="2000" dirty="0"/>
          </a:p>
          <a:p>
            <a:pPr marL="361950" indent="0">
              <a:buClr>
                <a:srgbClr val="00B050"/>
              </a:buClr>
              <a:buNone/>
            </a:pPr>
            <a:endParaRPr lang="sv-SE" sz="2000" dirty="0" smtClean="0"/>
          </a:p>
        </p:txBody>
      </p:sp>
      <p:cxnSp>
        <p:nvCxnSpPr>
          <p:cNvPr id="8" name="Rak pil 7"/>
          <p:cNvCxnSpPr/>
          <p:nvPr/>
        </p:nvCxnSpPr>
        <p:spPr>
          <a:xfrm flipH="1" flipV="1">
            <a:off x="4562476" y="1152525"/>
            <a:ext cx="1190624" cy="762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Rak pil 10"/>
          <p:cNvCxnSpPr/>
          <p:nvPr/>
        </p:nvCxnSpPr>
        <p:spPr>
          <a:xfrm flipH="1">
            <a:off x="2905126" y="2295525"/>
            <a:ext cx="2847974" cy="109620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Rak pil 13"/>
          <p:cNvCxnSpPr/>
          <p:nvPr/>
        </p:nvCxnSpPr>
        <p:spPr>
          <a:xfrm flipH="1">
            <a:off x="685800" y="2695575"/>
            <a:ext cx="5067300" cy="21050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Rak pil 16"/>
          <p:cNvCxnSpPr/>
          <p:nvPr/>
        </p:nvCxnSpPr>
        <p:spPr>
          <a:xfrm flipH="1">
            <a:off x="2247900" y="3391729"/>
            <a:ext cx="3505200" cy="181844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8989554"/>
      </p:ext>
    </p:extLst>
  </p:cSld>
  <p:clrMapOvr>
    <a:masterClrMapping/>
  </p:clrMapOvr>
  <mc:AlternateContent xmlns:mc="http://schemas.openxmlformats.org/markup-compatibility/2006" xmlns:p14="http://schemas.microsoft.com/office/powerpoint/2010/main">
    <mc:Choice Requires="p14">
      <p:transition spd="slow" p14:dur="2000" advTm="11277"/>
    </mc:Choice>
    <mc:Fallback xmlns="">
      <p:transition spd="slow" advTm="11277"/>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l"/>
            <a:r>
              <a:rPr lang="sv-SE" dirty="0" smtClean="0"/>
              <a:t>SCA Arena</a:t>
            </a:r>
            <a:endParaRPr lang="sv-SE" dirty="0"/>
          </a:p>
        </p:txBody>
      </p:sp>
      <p:pic>
        <p:nvPicPr>
          <p:cNvPr id="5" name="Bildobjekt 4"/>
          <p:cNvPicPr>
            <a:picLocks noChangeAspect="1"/>
          </p:cNvPicPr>
          <p:nvPr/>
        </p:nvPicPr>
        <p:blipFill>
          <a:blip r:embed="rId2"/>
          <a:stretch>
            <a:fillRect/>
          </a:stretch>
        </p:blipFill>
        <p:spPr>
          <a:xfrm>
            <a:off x="1521975" y="3826729"/>
            <a:ext cx="3905790" cy="2215963"/>
          </a:xfrm>
          <a:prstGeom prst="rect">
            <a:avLst/>
          </a:prstGeom>
        </p:spPr>
      </p:pic>
      <p:pic>
        <p:nvPicPr>
          <p:cNvPr id="6" name="Bildobjekt 5"/>
          <p:cNvPicPr>
            <a:picLocks noChangeAspect="1"/>
          </p:cNvPicPr>
          <p:nvPr/>
        </p:nvPicPr>
        <p:blipFill>
          <a:blip r:embed="rId3"/>
          <a:stretch>
            <a:fillRect/>
          </a:stretch>
        </p:blipFill>
        <p:spPr>
          <a:xfrm>
            <a:off x="477074" y="1188024"/>
            <a:ext cx="1894312" cy="2638705"/>
          </a:xfrm>
          <a:prstGeom prst="rect">
            <a:avLst/>
          </a:prstGeom>
        </p:spPr>
      </p:pic>
      <p:pic>
        <p:nvPicPr>
          <p:cNvPr id="7" name="Bildobjekt 6"/>
          <p:cNvPicPr>
            <a:picLocks noChangeAspect="1"/>
          </p:cNvPicPr>
          <p:nvPr/>
        </p:nvPicPr>
        <p:blipFill>
          <a:blip r:embed="rId4"/>
          <a:stretch>
            <a:fillRect/>
          </a:stretch>
        </p:blipFill>
        <p:spPr>
          <a:xfrm>
            <a:off x="5451812" y="4558513"/>
            <a:ext cx="1865388" cy="1409886"/>
          </a:xfrm>
          <a:prstGeom prst="rect">
            <a:avLst/>
          </a:prstGeom>
        </p:spPr>
      </p:pic>
      <p:pic>
        <p:nvPicPr>
          <p:cNvPr id="9" name="Bildobjekt 8"/>
          <p:cNvPicPr>
            <a:picLocks noChangeAspect="1"/>
          </p:cNvPicPr>
          <p:nvPr/>
        </p:nvPicPr>
        <p:blipFill>
          <a:blip r:embed="rId5"/>
          <a:stretch>
            <a:fillRect/>
          </a:stretch>
        </p:blipFill>
        <p:spPr>
          <a:xfrm>
            <a:off x="2307373" y="1102579"/>
            <a:ext cx="2743200" cy="2724150"/>
          </a:xfrm>
          <a:prstGeom prst="rect">
            <a:avLst/>
          </a:prstGeom>
        </p:spPr>
      </p:pic>
      <p:pic>
        <p:nvPicPr>
          <p:cNvPr id="10" name="Bildobjekt 9"/>
          <p:cNvPicPr>
            <a:picLocks noChangeAspect="1"/>
          </p:cNvPicPr>
          <p:nvPr/>
        </p:nvPicPr>
        <p:blipFill>
          <a:blip r:embed="rId6"/>
          <a:stretch>
            <a:fillRect/>
          </a:stretch>
        </p:blipFill>
        <p:spPr>
          <a:xfrm>
            <a:off x="4922811" y="2304222"/>
            <a:ext cx="2236034" cy="2267417"/>
          </a:xfrm>
          <a:prstGeom prst="rect">
            <a:avLst/>
          </a:prstGeom>
        </p:spPr>
      </p:pic>
      <p:pic>
        <p:nvPicPr>
          <p:cNvPr id="4" name="Bildobjekt 3"/>
          <p:cNvPicPr>
            <a:picLocks noChangeAspect="1"/>
          </p:cNvPicPr>
          <p:nvPr/>
        </p:nvPicPr>
        <p:blipFill>
          <a:blip r:embed="rId7"/>
          <a:stretch>
            <a:fillRect/>
          </a:stretch>
        </p:blipFill>
        <p:spPr>
          <a:xfrm rot="21114825">
            <a:off x="279289" y="3666113"/>
            <a:ext cx="1559404" cy="2192775"/>
          </a:xfrm>
          <a:prstGeom prst="rect">
            <a:avLst/>
          </a:prstGeom>
        </p:spPr>
      </p:pic>
      <p:pic>
        <p:nvPicPr>
          <p:cNvPr id="11" name="Bildobjekt 10"/>
          <p:cNvPicPr>
            <a:picLocks noChangeAspect="1"/>
          </p:cNvPicPr>
          <p:nvPr/>
        </p:nvPicPr>
        <p:blipFill>
          <a:blip r:embed="rId8"/>
          <a:stretch>
            <a:fillRect/>
          </a:stretch>
        </p:blipFill>
        <p:spPr>
          <a:xfrm>
            <a:off x="7151818" y="2156163"/>
            <a:ext cx="1938887" cy="1475240"/>
          </a:xfrm>
          <a:prstGeom prst="rect">
            <a:avLst/>
          </a:prstGeom>
        </p:spPr>
      </p:pic>
      <p:pic>
        <p:nvPicPr>
          <p:cNvPr id="8" name="Bildobjekt 7"/>
          <p:cNvPicPr>
            <a:picLocks noChangeAspect="1"/>
          </p:cNvPicPr>
          <p:nvPr/>
        </p:nvPicPr>
        <p:blipFill>
          <a:blip r:embed="rId9"/>
          <a:stretch>
            <a:fillRect/>
          </a:stretch>
        </p:blipFill>
        <p:spPr>
          <a:xfrm>
            <a:off x="7112598" y="3567338"/>
            <a:ext cx="2031402" cy="1615888"/>
          </a:xfrm>
          <a:prstGeom prst="rect">
            <a:avLst/>
          </a:prstGeom>
        </p:spPr>
      </p:pic>
      <p:pic>
        <p:nvPicPr>
          <p:cNvPr id="12" name="Bildobjekt 11"/>
          <p:cNvPicPr>
            <a:picLocks noChangeAspect="1"/>
          </p:cNvPicPr>
          <p:nvPr/>
        </p:nvPicPr>
        <p:blipFill>
          <a:blip r:embed="rId10"/>
          <a:stretch>
            <a:fillRect/>
          </a:stretch>
        </p:blipFill>
        <p:spPr>
          <a:xfrm>
            <a:off x="4578353" y="1063055"/>
            <a:ext cx="4505325" cy="1266825"/>
          </a:xfrm>
          <a:prstGeom prst="rect">
            <a:avLst/>
          </a:prstGeom>
        </p:spPr>
      </p:pic>
    </p:spTree>
    <p:extLst>
      <p:ext uri="{BB962C8B-B14F-4D97-AF65-F5344CB8AC3E}">
        <p14:creationId xmlns:p14="http://schemas.microsoft.com/office/powerpoint/2010/main" val="257576712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1762</TotalTime>
  <Words>546</Words>
  <Application>Microsoft Office PowerPoint</Application>
  <PresentationFormat>Bildspel på skärmen (4:3)</PresentationFormat>
  <Paragraphs>126</Paragraphs>
  <Slides>14</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14</vt:i4>
      </vt:variant>
    </vt:vector>
  </HeadingPairs>
  <TitlesOfParts>
    <vt:vector size="18" baseType="lpstr">
      <vt:lpstr>Arial</vt:lpstr>
      <vt:lpstr>Calibri</vt:lpstr>
      <vt:lpstr>Wingdings</vt:lpstr>
      <vt:lpstr>Office-tema</vt:lpstr>
      <vt:lpstr>Årets mest hållbara förening</vt:lpstr>
      <vt:lpstr>Vision</vt:lpstr>
      <vt:lpstr>Verksamhetsidé</vt:lpstr>
      <vt:lpstr>Värdegrund – Våra ledstjärnor</vt:lpstr>
      <vt:lpstr>Ledstjärnor</vt:lpstr>
      <vt:lpstr>Mål</vt:lpstr>
      <vt:lpstr>Verksamhet</vt:lpstr>
      <vt:lpstr>Verksamhet</vt:lpstr>
      <vt:lpstr>Verksamhet</vt:lpstr>
      <vt:lpstr>Verksamhet</vt:lpstr>
      <vt:lpstr>Verksamhet</vt:lpstr>
      <vt:lpstr>Organisation 2016</vt:lpstr>
      <vt:lpstr>PowerPoint-presentation</vt:lpstr>
      <vt:lpstr>SCA Arena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 1</dc:title>
  <dc:creator>Fredrik Berndes</dc:creator>
  <cp:lastModifiedBy>Hjalmarsson Anders</cp:lastModifiedBy>
  <cp:revision>130</cp:revision>
  <dcterms:created xsi:type="dcterms:W3CDTF">2010-09-29T15:30:57Z</dcterms:created>
  <dcterms:modified xsi:type="dcterms:W3CDTF">2016-10-22T16:59:59Z</dcterms:modified>
</cp:coreProperties>
</file>