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4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5BE04-28CD-A448-99F6-D39F645E5D94}" type="datetimeFigureOut">
              <a:rPr lang="sv-SE" smtClean="0"/>
              <a:pPr/>
              <a:t>2012-02-09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65446-CECF-5C48-A385-7DB4F0F38EC4}" type="slidenum">
              <a:rPr lang="sv-SE" smtClean="0"/>
              <a:pPr/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851144"/>
            <a:ext cx="7772400" cy="1470025"/>
          </a:xfrm>
        </p:spPr>
        <p:txBody>
          <a:bodyPr>
            <a:normAutofit/>
          </a:bodyPr>
          <a:lstStyle/>
          <a:p>
            <a:endParaRPr lang="sv-SE" sz="6000" b="1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2094523"/>
            <a:ext cx="6400800" cy="3485662"/>
          </a:xfrm>
        </p:spPr>
        <p:txBody>
          <a:bodyPr>
            <a:normAutofit/>
          </a:bodyPr>
          <a:lstStyle/>
          <a:p>
            <a:pPr lvl="0"/>
            <a:endParaRPr lang="sv-SE" dirty="0" smtClean="0">
              <a:solidFill>
                <a:schemeClr val="tx1"/>
              </a:solidFill>
            </a:endParaRPr>
          </a:p>
          <a:p>
            <a:endParaRPr lang="sv-SE" dirty="0" smtClean="0"/>
          </a:p>
          <a:p>
            <a:endParaRPr lang="sv-SE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0</Words>
  <Application>Microsoft Office PowerPoint</Application>
  <PresentationFormat>Bildspel på skärmen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2" baseType="lpstr">
      <vt:lpstr>Office-tema</vt:lpstr>
      <vt:lpstr>Bild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Bild 1</dc:title>
  <dc:creator>Fredrik Berndes</dc:creator>
  <cp:lastModifiedBy> Anders Hjalmarsson</cp:lastModifiedBy>
  <cp:revision>7</cp:revision>
  <dcterms:created xsi:type="dcterms:W3CDTF">2010-09-29T15:30:57Z</dcterms:created>
  <dcterms:modified xsi:type="dcterms:W3CDTF">2012-02-09T08:24:09Z</dcterms:modified>
</cp:coreProperties>
</file>