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3" r:id="rId4"/>
    <p:sldId id="264" r:id="rId5"/>
    <p:sldId id="258" r:id="rId6"/>
    <p:sldId id="260" r:id="rId7"/>
    <p:sldId id="259" r:id="rId8"/>
    <p:sldId id="262" r:id="rId9"/>
    <p:sldId id="261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sv-S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4" d="100"/>
          <a:sy n="94" d="100"/>
        </p:scale>
        <p:origin x="-67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5BE04-28CD-A448-99F6-D39F645E5D94}" type="datetimeFigureOut">
              <a:rPr lang="sv-SE" smtClean="0"/>
              <a:pPr/>
              <a:t>2017-09-26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65446-CECF-5C48-A385-7DB4F0F38EC4}" type="slidenum">
              <a:rPr lang="sv-SE" smtClean="0"/>
              <a:pPr/>
              <a:t>‹Nr.›</a:t>
            </a:fld>
            <a:endParaRPr lang="sv-S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5BE04-28CD-A448-99F6-D39F645E5D94}" type="datetimeFigureOut">
              <a:rPr lang="sv-SE" smtClean="0"/>
              <a:pPr/>
              <a:t>2017-09-26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65446-CECF-5C48-A385-7DB4F0F38EC4}" type="slidenum">
              <a:rPr lang="sv-SE" smtClean="0"/>
              <a:pPr/>
              <a:t>‹Nr.›</a:t>
            </a:fld>
            <a:endParaRPr lang="sv-S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5BE04-28CD-A448-99F6-D39F645E5D94}" type="datetimeFigureOut">
              <a:rPr lang="sv-SE" smtClean="0"/>
              <a:pPr/>
              <a:t>2017-09-26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65446-CECF-5C48-A385-7DB4F0F38EC4}" type="slidenum">
              <a:rPr lang="sv-SE" smtClean="0"/>
              <a:pPr/>
              <a:t>‹Nr.›</a:t>
            </a:fld>
            <a:endParaRPr lang="sv-S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5BE04-28CD-A448-99F6-D39F645E5D94}" type="datetimeFigureOut">
              <a:rPr lang="sv-SE" smtClean="0"/>
              <a:pPr/>
              <a:t>2017-09-26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65446-CECF-5C48-A385-7DB4F0F38EC4}" type="slidenum">
              <a:rPr lang="sv-SE" smtClean="0"/>
              <a:pPr/>
              <a:t>‹Nr.›</a:t>
            </a:fld>
            <a:endParaRPr lang="sv-S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5BE04-28CD-A448-99F6-D39F645E5D94}" type="datetimeFigureOut">
              <a:rPr lang="sv-SE" smtClean="0"/>
              <a:pPr/>
              <a:t>2017-09-26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65446-CECF-5C48-A385-7DB4F0F38EC4}" type="slidenum">
              <a:rPr lang="sv-SE" smtClean="0"/>
              <a:pPr/>
              <a:t>‹Nr.›</a:t>
            </a:fld>
            <a:endParaRPr lang="sv-S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5BE04-28CD-A448-99F6-D39F645E5D94}" type="datetimeFigureOut">
              <a:rPr lang="sv-SE" smtClean="0"/>
              <a:pPr/>
              <a:t>2017-09-26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65446-CECF-5C48-A385-7DB4F0F38EC4}" type="slidenum">
              <a:rPr lang="sv-SE" smtClean="0"/>
              <a:pPr/>
              <a:t>‹Nr.›</a:t>
            </a:fld>
            <a:endParaRPr lang="sv-S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5BE04-28CD-A448-99F6-D39F645E5D94}" type="datetimeFigureOut">
              <a:rPr lang="sv-SE" smtClean="0"/>
              <a:pPr/>
              <a:t>2017-09-26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65446-CECF-5C48-A385-7DB4F0F38EC4}" type="slidenum">
              <a:rPr lang="sv-SE" smtClean="0"/>
              <a:pPr/>
              <a:t>‹Nr.›</a:t>
            </a:fld>
            <a:endParaRPr lang="sv-S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5BE04-28CD-A448-99F6-D39F645E5D94}" type="datetimeFigureOut">
              <a:rPr lang="sv-SE" smtClean="0"/>
              <a:pPr/>
              <a:t>2017-09-26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65446-CECF-5C48-A385-7DB4F0F38EC4}" type="slidenum">
              <a:rPr lang="sv-SE" smtClean="0"/>
              <a:pPr/>
              <a:t>‹Nr.›</a:t>
            </a:fld>
            <a:endParaRPr lang="sv-S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5BE04-28CD-A448-99F6-D39F645E5D94}" type="datetimeFigureOut">
              <a:rPr lang="sv-SE" smtClean="0"/>
              <a:pPr/>
              <a:t>2017-09-26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65446-CECF-5C48-A385-7DB4F0F38EC4}" type="slidenum">
              <a:rPr lang="sv-SE" smtClean="0"/>
              <a:pPr/>
              <a:t>‹Nr.›</a:t>
            </a:fld>
            <a:endParaRPr lang="sv-S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5BE04-28CD-A448-99F6-D39F645E5D94}" type="datetimeFigureOut">
              <a:rPr lang="sv-SE" smtClean="0"/>
              <a:pPr/>
              <a:t>2017-09-26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65446-CECF-5C48-A385-7DB4F0F38EC4}" type="slidenum">
              <a:rPr lang="sv-SE" smtClean="0"/>
              <a:pPr/>
              <a:t>‹Nr.›</a:t>
            </a:fld>
            <a:endParaRPr lang="sv-S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5BE04-28CD-A448-99F6-D39F645E5D94}" type="datetimeFigureOut">
              <a:rPr lang="sv-SE" smtClean="0"/>
              <a:pPr/>
              <a:t>2017-09-26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65446-CECF-5C48-A385-7DB4F0F38EC4}" type="slidenum">
              <a:rPr lang="sv-SE" smtClean="0"/>
              <a:pPr/>
              <a:t>‹Nr.›</a:t>
            </a:fld>
            <a:endParaRPr lang="sv-S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95BE04-28CD-A448-99F6-D39F645E5D94}" type="datetimeFigureOut">
              <a:rPr lang="sv-SE" smtClean="0"/>
              <a:pPr/>
              <a:t>2017-09-26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065446-CECF-5C48-A385-7DB4F0F38EC4}" type="slidenum">
              <a:rPr lang="sv-SE" smtClean="0"/>
              <a:pPr/>
              <a:t>‹Nr.›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851144"/>
            <a:ext cx="7772400" cy="1470025"/>
          </a:xfrm>
        </p:spPr>
        <p:txBody>
          <a:bodyPr>
            <a:normAutofit/>
          </a:bodyPr>
          <a:lstStyle/>
          <a:p>
            <a:r>
              <a:rPr lang="sv-SE" sz="5400" b="1" dirty="0" smtClean="0"/>
              <a:t>Ledarmöte innebandy</a:t>
            </a:r>
            <a:r>
              <a:rPr lang="sv-SE" b="1" dirty="0" smtClean="0"/>
              <a:t/>
            </a:r>
            <a:br>
              <a:rPr lang="sv-SE" b="1" dirty="0" smtClean="0"/>
            </a:br>
            <a:r>
              <a:rPr lang="sv-SE" sz="2800" b="1" dirty="0" smtClean="0"/>
              <a:t>17-09-06</a:t>
            </a:r>
            <a:endParaRPr lang="sv-SE" sz="6000" b="1" dirty="0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2094523"/>
            <a:ext cx="6400800" cy="3485662"/>
          </a:xfrm>
        </p:spPr>
        <p:txBody>
          <a:bodyPr>
            <a:normAutofit/>
          </a:bodyPr>
          <a:lstStyle/>
          <a:p>
            <a:pPr lvl="0"/>
            <a:endParaRPr lang="sv-SE" dirty="0" smtClean="0">
              <a:solidFill>
                <a:schemeClr val="tx1"/>
              </a:solidFill>
            </a:endParaRPr>
          </a:p>
          <a:p>
            <a:endParaRPr lang="sv-SE" dirty="0" smtClean="0"/>
          </a:p>
          <a:p>
            <a:r>
              <a:rPr lang="sv-SE" dirty="0" smtClean="0"/>
              <a:t>Brovallen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Närvarolista</a:t>
            </a:r>
          </a:p>
          <a:p>
            <a:pPr marL="0" indent="0">
              <a:buNone/>
            </a:pPr>
            <a:r>
              <a:rPr lang="sv-SE" dirty="0"/>
              <a:t> </a:t>
            </a:r>
            <a:r>
              <a:rPr lang="sv-SE" dirty="0" smtClean="0"/>
              <a:t>   </a:t>
            </a:r>
            <a:r>
              <a:rPr lang="sv-SE" sz="1200" dirty="0" smtClean="0">
                <a:latin typeface="Arial"/>
                <a:cs typeface="Arial"/>
              </a:rPr>
              <a:t>Utbildning sektion: David Lundberg, F03/06 Peter Olofsson, Herrlag William Henriksson Gustav Lindahl,</a:t>
            </a:r>
          </a:p>
          <a:p>
            <a:pPr marL="0" indent="0">
              <a:buNone/>
            </a:pPr>
            <a:r>
              <a:rPr lang="sv-SE" sz="1200" dirty="0">
                <a:latin typeface="Arial"/>
                <a:cs typeface="Arial"/>
              </a:rPr>
              <a:t> </a:t>
            </a:r>
            <a:r>
              <a:rPr lang="sv-SE" sz="1200" dirty="0" smtClean="0">
                <a:latin typeface="Arial"/>
                <a:cs typeface="Arial"/>
              </a:rPr>
              <a:t>       P05/07 Jens Gunnarsson, P09/10 Peter Holmen David </a:t>
            </a:r>
            <a:r>
              <a:rPr lang="sv-SE" sz="1200" dirty="0" err="1" smtClean="0">
                <a:latin typeface="Arial"/>
                <a:cs typeface="Arial"/>
              </a:rPr>
              <a:t>Sagebo</a:t>
            </a:r>
            <a:r>
              <a:rPr lang="sv-SE" sz="1200" dirty="0" smtClean="0">
                <a:latin typeface="Arial"/>
                <a:cs typeface="Arial"/>
              </a:rPr>
              <a:t>, F07/08 SL herr Jona Gry, P02/04 Kim Orre Frida          Sandström, </a:t>
            </a:r>
            <a:r>
              <a:rPr lang="sv-SE" sz="1200" dirty="0" err="1" smtClean="0">
                <a:latin typeface="Arial"/>
                <a:cs typeface="Arial"/>
              </a:rPr>
              <a:t>Orförnande</a:t>
            </a:r>
            <a:r>
              <a:rPr lang="sv-SE" sz="1200" dirty="0" smtClean="0">
                <a:latin typeface="Arial"/>
                <a:cs typeface="Arial"/>
              </a:rPr>
              <a:t> Linn Nyman Maria Söderström</a:t>
            </a:r>
          </a:p>
          <a:p>
            <a:r>
              <a:rPr lang="sv-SE" dirty="0" smtClean="0"/>
              <a:t>Föregående protokoll</a:t>
            </a:r>
          </a:p>
          <a:p>
            <a:r>
              <a:rPr lang="sv-SE" sz="1400" dirty="0" smtClean="0"/>
              <a:t>Genomgånget</a:t>
            </a:r>
            <a:endParaRPr lang="sv-SE" sz="1400" dirty="0"/>
          </a:p>
        </p:txBody>
      </p:sp>
    </p:spTree>
    <p:extLst>
      <p:ext uri="{BB962C8B-B14F-4D97-AF65-F5344CB8AC3E}">
        <p14:creationId xmlns:p14="http://schemas.microsoft.com/office/powerpoint/2010/main" val="4234970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 err="1" smtClean="0"/>
              <a:t>Väredegrund</a:t>
            </a:r>
            <a:endParaRPr lang="sv-SE" b="1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sv-SE" dirty="0" smtClean="0"/>
              <a:t>Glädje</a:t>
            </a:r>
          </a:p>
          <a:p>
            <a:pPr marL="0" indent="0" algn="ctr">
              <a:buNone/>
            </a:pPr>
            <a:r>
              <a:rPr lang="sv-SE" dirty="0" smtClean="0"/>
              <a:t>Gemenskap</a:t>
            </a:r>
          </a:p>
          <a:p>
            <a:pPr marL="0" indent="0" algn="ctr">
              <a:buNone/>
            </a:pPr>
            <a:r>
              <a:rPr lang="sv-SE" dirty="0" smtClean="0"/>
              <a:t>Respekt</a:t>
            </a:r>
          </a:p>
          <a:p>
            <a:pPr marL="0" indent="0" algn="ctr">
              <a:buNone/>
            </a:pPr>
            <a:r>
              <a:rPr lang="sv-SE" dirty="0" smtClean="0"/>
              <a:t>Utveckling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41914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25562"/>
          </a:xfrm>
        </p:spPr>
        <p:txBody>
          <a:bodyPr>
            <a:normAutofit fontScale="90000"/>
          </a:bodyPr>
          <a:lstStyle/>
          <a:p>
            <a:r>
              <a:rPr lang="sv-SE" dirty="0" smtClean="0"/>
              <a:t/>
            </a:r>
            <a:br>
              <a:rPr lang="sv-SE" dirty="0" smtClean="0"/>
            </a:br>
            <a:r>
              <a:rPr lang="sv-SE" dirty="0" smtClean="0"/>
              <a:t>Samarbete sektion och lag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1945436"/>
            <a:ext cx="8229600" cy="4180727"/>
          </a:xfrm>
        </p:spPr>
        <p:txBody>
          <a:bodyPr/>
          <a:lstStyle/>
          <a:p>
            <a:endParaRPr lang="sv-SE" dirty="0" smtClean="0"/>
          </a:p>
          <a:p>
            <a:r>
              <a:rPr lang="sv-SE" dirty="0" smtClean="0"/>
              <a:t>Varje lag har en representant i innebandysektionen.</a:t>
            </a:r>
          </a:p>
          <a:p>
            <a:r>
              <a:rPr lang="sv-SE" dirty="0" smtClean="0"/>
              <a:t>Ta hjälp om det finns något sektionen kan hjälpa till med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37837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Spelarunderlag/Tränarunderlag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1600200"/>
            <a:ext cx="8657581" cy="452596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sv-SE" dirty="0" smtClean="0"/>
              <a:t>F09/</a:t>
            </a:r>
            <a:r>
              <a:rPr lang="sv-SE" dirty="0" smtClean="0"/>
              <a:t>10  </a:t>
            </a:r>
            <a:r>
              <a:rPr lang="sv-SE" sz="1300" dirty="0"/>
              <a:t>En ytterligare tränare har rekryterats, svårt att veta hur spelarunderlager ser ut, deltar inte i seriespel</a:t>
            </a:r>
          </a:p>
          <a:p>
            <a:pPr marL="0" indent="0">
              <a:buNone/>
            </a:pPr>
            <a:r>
              <a:rPr lang="sv-SE" dirty="0" smtClean="0"/>
              <a:t>F07</a:t>
            </a:r>
            <a:r>
              <a:rPr lang="sv-SE" dirty="0" smtClean="0"/>
              <a:t>/</a:t>
            </a:r>
            <a:r>
              <a:rPr lang="sv-SE" dirty="0" smtClean="0"/>
              <a:t>08 </a:t>
            </a:r>
            <a:r>
              <a:rPr lang="sv-SE" sz="1400" dirty="0" smtClean="0"/>
              <a:t>Fortsätter som tidigare</a:t>
            </a:r>
            <a:r>
              <a:rPr lang="sv-SE" dirty="0" smtClean="0"/>
              <a:t>  </a:t>
            </a:r>
          </a:p>
          <a:p>
            <a:pPr marL="0" indent="0">
              <a:buNone/>
            </a:pPr>
            <a:r>
              <a:rPr lang="sv-SE" dirty="0" smtClean="0"/>
              <a:t>F04</a:t>
            </a:r>
            <a:r>
              <a:rPr lang="sv-SE" dirty="0" smtClean="0"/>
              <a:t>/</a:t>
            </a:r>
            <a:r>
              <a:rPr lang="sv-SE" dirty="0" smtClean="0"/>
              <a:t>06   </a:t>
            </a:r>
            <a:r>
              <a:rPr lang="sv-SE" sz="1400" dirty="0" smtClean="0"/>
              <a:t>Fortsätter som tidigare</a:t>
            </a:r>
            <a:endParaRPr lang="sv-SE" dirty="0" smtClean="0"/>
          </a:p>
          <a:p>
            <a:pPr marL="0" indent="0">
              <a:buNone/>
            </a:pPr>
            <a:r>
              <a:rPr lang="sv-SE" dirty="0" smtClean="0"/>
              <a:t>Utvecklingslag</a:t>
            </a:r>
            <a:r>
              <a:rPr lang="sv-SE" sz="1400" dirty="0" smtClean="0"/>
              <a:t>   Tränare och spelar </a:t>
            </a:r>
            <a:r>
              <a:rPr lang="sv-SE" sz="1400" dirty="0" smtClean="0"/>
              <a:t>fort</a:t>
            </a:r>
            <a:r>
              <a:rPr lang="sv-SE" sz="1400" dirty="0" smtClean="0"/>
              <a:t>sätter som tidigare</a:t>
            </a:r>
            <a:endParaRPr lang="sv-SE" dirty="0" smtClean="0"/>
          </a:p>
          <a:p>
            <a:pPr marL="0" indent="0">
              <a:buNone/>
            </a:pPr>
            <a:r>
              <a:rPr lang="sv-SE" dirty="0" smtClean="0"/>
              <a:t>P09/</a:t>
            </a:r>
            <a:r>
              <a:rPr lang="sv-SE" dirty="0"/>
              <a:t>10    </a:t>
            </a:r>
            <a:r>
              <a:rPr lang="sv-SE" sz="1500" dirty="0"/>
              <a:t>Har ledare och svårt att veta om spelaunderlag, kommer att spela matcher i år </a:t>
            </a:r>
            <a:endParaRPr lang="sv-SE" sz="1500" dirty="0" smtClean="0"/>
          </a:p>
          <a:p>
            <a:pPr marL="0" indent="0">
              <a:buNone/>
            </a:pPr>
            <a:r>
              <a:rPr lang="sv-SE" dirty="0" smtClean="0"/>
              <a:t>P08   </a:t>
            </a:r>
            <a:r>
              <a:rPr lang="sv-SE" sz="1400" dirty="0" smtClean="0"/>
              <a:t>Fortsätter som tidigare</a:t>
            </a:r>
            <a:endParaRPr lang="sv-SE" dirty="0" smtClean="0"/>
          </a:p>
          <a:p>
            <a:pPr marL="0" indent="0">
              <a:buNone/>
            </a:pPr>
            <a:r>
              <a:rPr lang="sv-SE" dirty="0" smtClean="0"/>
              <a:t>P05/</a:t>
            </a:r>
            <a:r>
              <a:rPr lang="sv-SE" dirty="0" smtClean="0"/>
              <a:t>07  </a:t>
            </a:r>
            <a:r>
              <a:rPr lang="sv-SE" sz="1400" dirty="0" smtClean="0"/>
              <a:t>Tappat en ledare, lågt spelarantal</a:t>
            </a:r>
            <a:endParaRPr lang="sv-SE" dirty="0" smtClean="0"/>
          </a:p>
          <a:p>
            <a:pPr marL="0" indent="0">
              <a:buNone/>
            </a:pPr>
            <a:r>
              <a:rPr lang="sv-SE" dirty="0" smtClean="0"/>
              <a:t>P02/04  </a:t>
            </a:r>
            <a:r>
              <a:rPr lang="sv-SE" sz="1400" dirty="0" smtClean="0"/>
              <a:t>Tränare fortsätter som tidigare, lågt spelantal, föräldra-och spelamöte bokat</a:t>
            </a:r>
            <a:endParaRPr lang="sv-SE" dirty="0" smtClean="0"/>
          </a:p>
          <a:p>
            <a:pPr marL="0" indent="0">
              <a:buNone/>
            </a:pPr>
            <a:r>
              <a:rPr lang="sv-SE" dirty="0" smtClean="0"/>
              <a:t>A-lag </a:t>
            </a:r>
            <a:r>
              <a:rPr lang="sv-SE" dirty="0" smtClean="0"/>
              <a:t>herrar </a:t>
            </a:r>
            <a:r>
              <a:rPr lang="sv-SE" sz="1400" dirty="0" smtClean="0"/>
              <a:t>Tränare William Henriksson, ass tränare Gustav Lindahl, stabilt spelarunderlag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948679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 smtClean="0"/>
              <a:t>Tröjinventering</a:t>
            </a:r>
            <a:br>
              <a:rPr lang="sv-SE" dirty="0" smtClean="0"/>
            </a:br>
            <a:r>
              <a:rPr lang="sv-SE" sz="1400" dirty="0" err="1" smtClean="0"/>
              <a:t>Inveterings</a:t>
            </a:r>
            <a:r>
              <a:rPr lang="sv-SE" sz="1400" dirty="0" err="1" smtClean="0"/>
              <a:t>blankett</a:t>
            </a:r>
            <a:r>
              <a:rPr lang="sv-SE" sz="1400" dirty="0" smtClean="0"/>
              <a:t> lämnas ut till alla tränare, lämnas senast till Linn eller Maria 170930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sv-SE" dirty="0"/>
              <a:t>F09/10                   </a:t>
            </a:r>
          </a:p>
          <a:p>
            <a:pPr marL="0" indent="0">
              <a:buNone/>
            </a:pPr>
            <a:r>
              <a:rPr lang="sv-SE" dirty="0"/>
              <a:t>F07/08</a:t>
            </a:r>
          </a:p>
          <a:p>
            <a:pPr marL="0" indent="0">
              <a:buNone/>
            </a:pPr>
            <a:r>
              <a:rPr lang="sv-SE" dirty="0"/>
              <a:t>F04/06</a:t>
            </a:r>
          </a:p>
          <a:p>
            <a:pPr marL="0" indent="0">
              <a:buNone/>
            </a:pPr>
            <a:r>
              <a:rPr lang="sv-SE" dirty="0"/>
              <a:t>Utvecklingslag</a:t>
            </a:r>
          </a:p>
          <a:p>
            <a:pPr marL="0" indent="0">
              <a:buNone/>
            </a:pPr>
            <a:r>
              <a:rPr lang="sv-SE" dirty="0"/>
              <a:t>P09/10</a:t>
            </a:r>
          </a:p>
          <a:p>
            <a:pPr marL="0" indent="0">
              <a:buNone/>
            </a:pPr>
            <a:r>
              <a:rPr lang="sv-SE" dirty="0"/>
              <a:t>P08</a:t>
            </a:r>
          </a:p>
          <a:p>
            <a:pPr marL="0" indent="0">
              <a:buNone/>
            </a:pPr>
            <a:r>
              <a:rPr lang="sv-SE" dirty="0"/>
              <a:t>P05/07</a:t>
            </a:r>
          </a:p>
          <a:p>
            <a:pPr marL="0" indent="0">
              <a:buNone/>
            </a:pPr>
            <a:r>
              <a:rPr lang="sv-SE" dirty="0"/>
              <a:t>P03/04</a:t>
            </a:r>
          </a:p>
          <a:p>
            <a:pPr marL="0" indent="0">
              <a:buNone/>
            </a:pPr>
            <a:r>
              <a:rPr lang="sv-SE" dirty="0"/>
              <a:t>A-lag </a:t>
            </a:r>
            <a:r>
              <a:rPr lang="sv-SE" dirty="0" smtClean="0"/>
              <a:t>herrar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469132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Utbildning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2000" dirty="0" smtClean="0"/>
              <a:t>Ledarutbildning 13/9, 2 vuxna och 3 ungdomstränare kommer att delta</a:t>
            </a:r>
          </a:p>
          <a:p>
            <a:r>
              <a:rPr lang="sv-SE" sz="2000" dirty="0" smtClean="0"/>
              <a:t>Temakvällar som David Lundberg kommer att håll, 1 under hösten och 12 under våren</a:t>
            </a:r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15471768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Samarbete mellan lagen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1600" dirty="0" smtClean="0"/>
              <a:t>Kan ett samarbete mellan OIK och Holmsund City initieras. David Lundberg undersöker detta</a:t>
            </a:r>
            <a:r>
              <a:rPr lang="sv-SE" sz="1400" dirty="0" smtClean="0"/>
              <a:t>.</a:t>
            </a:r>
          </a:p>
          <a:p>
            <a:r>
              <a:rPr lang="sv-SE" sz="1400" dirty="0" smtClean="0"/>
              <a:t>Kan vi samarbete med andra klubbar i en utvecklingsserie för de spelare som inte kommer att vara med bland de 18 bästa i Herrlaget</a:t>
            </a:r>
            <a:endParaRPr lang="sv-SE" sz="1400" dirty="0"/>
          </a:p>
        </p:txBody>
      </p:sp>
    </p:spTree>
    <p:extLst>
      <p:ext uri="{BB962C8B-B14F-4D97-AF65-F5344CB8AC3E}">
        <p14:creationId xmlns:p14="http://schemas.microsoft.com/office/powerpoint/2010/main" val="1132080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Infomation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Sargen</a:t>
            </a:r>
          </a:p>
          <a:p>
            <a:r>
              <a:rPr lang="sv-SE" dirty="0" smtClean="0"/>
              <a:t>Hallansvariga</a:t>
            </a:r>
          </a:p>
          <a:p>
            <a:r>
              <a:rPr lang="sv-SE" dirty="0" smtClean="0"/>
              <a:t>Fika på A-lagsmatcher</a:t>
            </a:r>
          </a:p>
          <a:p>
            <a:r>
              <a:rPr lang="sv-SE" dirty="0" smtClean="0"/>
              <a:t>Godkänna lagen i </a:t>
            </a:r>
            <a:r>
              <a:rPr lang="sv-SE" dirty="0" err="1" smtClean="0"/>
              <a:t>sportsadmin</a:t>
            </a:r>
            <a:endParaRPr lang="sv-SE" dirty="0" smtClean="0"/>
          </a:p>
          <a:p>
            <a:r>
              <a:rPr lang="sv-SE" dirty="0" smtClean="0"/>
              <a:t>A-</a:t>
            </a:r>
            <a:r>
              <a:rPr lang="sv-SE" dirty="0" smtClean="0"/>
              <a:t>lagsmatcher </a:t>
            </a:r>
            <a:r>
              <a:rPr lang="sv-SE" dirty="0" smtClean="0"/>
              <a:t>samlingsplats?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229388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Frågor/klagomål angående </a:t>
            </a:r>
            <a:r>
              <a:rPr lang="sv-SE" dirty="0" err="1" smtClean="0"/>
              <a:t>Olasjöhallen</a:t>
            </a:r>
            <a:r>
              <a:rPr lang="sv-SE" dirty="0" smtClean="0"/>
              <a:t> kontaktar vi Anders </a:t>
            </a:r>
            <a:r>
              <a:rPr lang="sv-SE" dirty="0" err="1" smtClean="0"/>
              <a:t>Höber</a:t>
            </a:r>
            <a:r>
              <a:rPr lang="sv-SE" dirty="0" smtClean="0"/>
              <a:t> som är </a:t>
            </a:r>
            <a:r>
              <a:rPr lang="sv-SE" dirty="0" err="1" smtClean="0"/>
              <a:t>OIK:s</a:t>
            </a:r>
            <a:r>
              <a:rPr lang="sv-SE" dirty="0" smtClean="0"/>
              <a:t> representant i stiftelsen</a:t>
            </a:r>
          </a:p>
          <a:p>
            <a:r>
              <a:rPr lang="sv-SE" dirty="0" smtClean="0"/>
              <a:t>Nycklar till vapenskåp, </a:t>
            </a:r>
            <a:r>
              <a:rPr lang="sv-SE" dirty="0" err="1" smtClean="0"/>
              <a:t>matthissar</a:t>
            </a:r>
            <a:r>
              <a:rPr lang="sv-SE" dirty="0" smtClean="0"/>
              <a:t> och vägg ska ligga i nyckelskåpet i sekretariatet</a:t>
            </a:r>
          </a:p>
          <a:p>
            <a:r>
              <a:rPr lang="sv-SE" dirty="0" smtClean="0"/>
              <a:t>Nya högtalare är </a:t>
            </a:r>
            <a:r>
              <a:rPr lang="sv-SE" dirty="0" err="1" smtClean="0"/>
              <a:t>pågång</a:t>
            </a:r>
            <a:endParaRPr lang="sv-SE" dirty="0" smtClean="0"/>
          </a:p>
          <a:p>
            <a:r>
              <a:rPr lang="sv-SE" dirty="0" smtClean="0"/>
              <a:t>Fast internet är </a:t>
            </a:r>
            <a:r>
              <a:rPr lang="sv-SE" dirty="0" err="1" smtClean="0"/>
              <a:t>pågång</a:t>
            </a:r>
            <a:endParaRPr lang="sv-SE" dirty="0" smtClean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314361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smtClean="0"/>
              <a:t>Kommer att finnas en soptunna i sekretariatet</a:t>
            </a:r>
          </a:p>
          <a:p>
            <a:r>
              <a:rPr lang="sv-SE" dirty="0" smtClean="0"/>
              <a:t>Taggar ska tillbaka till Åke, inte ärvas mellan varandra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124156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Pärmen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1400" dirty="0" smtClean="0"/>
              <a:t>En pärm med bra information delas ut till ledarna </a:t>
            </a:r>
            <a:r>
              <a:rPr lang="sv-SE" sz="1400" smtClean="0"/>
              <a:t>i lagen.</a:t>
            </a:r>
            <a:endParaRPr lang="sv-SE" sz="1400" dirty="0"/>
          </a:p>
        </p:txBody>
      </p:sp>
    </p:spTree>
    <p:extLst>
      <p:ext uri="{BB962C8B-B14F-4D97-AF65-F5344CB8AC3E}">
        <p14:creationId xmlns:p14="http://schemas.microsoft.com/office/powerpoint/2010/main" val="2348484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</TotalTime>
  <Words>370</Words>
  <Application>Microsoft Macintosh PowerPoint</Application>
  <PresentationFormat>Bildspel på skärmen (4:3)</PresentationFormat>
  <Paragraphs>58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12</vt:i4>
      </vt:variant>
    </vt:vector>
  </HeadingPairs>
  <TitlesOfParts>
    <vt:vector size="13" baseType="lpstr">
      <vt:lpstr>Office-tema</vt:lpstr>
      <vt:lpstr>Ledarmöte innebandy 17-09-06</vt:lpstr>
      <vt:lpstr>PowerPoint-presentation</vt:lpstr>
      <vt:lpstr>Väredegrund</vt:lpstr>
      <vt:lpstr> Samarbete sektion och lag</vt:lpstr>
      <vt:lpstr>Spelarunderlag/Tränarunderlag</vt:lpstr>
      <vt:lpstr>Tröjinventering Inveteringsblankett lämnas ut till alla tränare, lämnas senast till Linn eller Maria 170930</vt:lpstr>
      <vt:lpstr>Utbildning</vt:lpstr>
      <vt:lpstr>Samarbete mellan lagen</vt:lpstr>
      <vt:lpstr>Infomation</vt:lpstr>
      <vt:lpstr>PowerPoint-presentation</vt:lpstr>
      <vt:lpstr>PowerPoint-presentation</vt:lpstr>
      <vt:lpstr>Pärmen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Bild 1</dc:title>
  <dc:creator>Fredrik Berndes</dc:creator>
  <cp:lastModifiedBy>jan söderström</cp:lastModifiedBy>
  <cp:revision>18</cp:revision>
  <dcterms:created xsi:type="dcterms:W3CDTF">2010-09-29T15:30:57Z</dcterms:created>
  <dcterms:modified xsi:type="dcterms:W3CDTF">2017-09-26T07:41:40Z</dcterms:modified>
</cp:coreProperties>
</file>