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2" d="100"/>
          <a:sy n="62" d="100"/>
        </p:scale>
        <p:origin x="120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9490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0702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2314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2387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2810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680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2863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318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6928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6036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0370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5E669-2A4C-40A1-BB50-E233C9978D16}" type="datetimeFigureOut">
              <a:rPr lang="sv-SE" smtClean="0"/>
              <a:t>2018-02-24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091A0-5322-4C73-B390-05F79AFC952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207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698865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Åsa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IF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Ledarkickoff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2018</a:t>
            </a:r>
            <a:b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Löftadalens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folkhögskola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2746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lang="en-US" i="1" dirty="0">
                <a:solidFill>
                  <a:srgbClr val="FFFF00"/>
                </a:solidFill>
                <a:latin typeface="Calibri" panose="020F0502020204030204"/>
              </a:rPr>
              <a:t>s </a:t>
            </a:r>
            <a:r>
              <a:rPr lang="en-US" i="1" dirty="0" err="1">
                <a:solidFill>
                  <a:srgbClr val="FFFF00"/>
                </a:solidFill>
                <a:latin typeface="Calibri" panose="020F0502020204030204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i="1" dirty="0">
                <a:solidFill>
                  <a:srgbClr val="FFFF00"/>
                </a:solidFill>
                <a:latin typeface="Calibri" panose="020F0502020204030204"/>
              </a:rPr>
              <a:t>15.00 </a:t>
            </a:r>
            <a:r>
              <a:rPr lang="en-US" i="1" dirty="0" err="1">
                <a:solidFill>
                  <a:srgbClr val="FFFF00"/>
                </a:solidFill>
                <a:latin typeface="Calibri" panose="020F0502020204030204"/>
              </a:rPr>
              <a:t>Fortsättning</a:t>
            </a:r>
            <a:r>
              <a:rPr lang="en-US" i="1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Calibri" panose="020F0502020204030204"/>
              </a:rPr>
              <a:t>av</a:t>
            </a:r>
            <a:r>
              <a:rPr lang="en-US" i="1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i="1" dirty="0" err="1">
                <a:solidFill>
                  <a:srgbClr val="FFFF00"/>
                </a:solidFill>
                <a:latin typeface="Calibri" panose="020F0502020204030204"/>
              </a:rPr>
              <a:t>gruppövningar</a:t>
            </a:r>
            <a:endParaRPr lang="en-US" i="1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293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048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5202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DEDFA602-64E3-466E-830D-CDDFFEA99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023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27B6F4E8-ACF2-4A77-8C1A-BEF70663C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2" y="-1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79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3F36E87-E8F1-4609-A5B1-F8C4AD9D00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0" y="18971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1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CF91906-E6A7-44A2-81B8-339D47A53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497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2720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A63B1B1-E716-4666-AC09-BCBB03157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2" y="0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77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0A4FCDC-F930-4482-BAC5-8074A0A75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" y="0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35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F31C1DD-D330-4C24-BEBC-AD153D088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" y="0"/>
            <a:ext cx="4856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086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E3FAEB6-6B19-4FA0-ACDC-B7EA6863C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3" y="0"/>
            <a:ext cx="48994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5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081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D16006E-6AA9-48F4-B7BF-66C296C58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5129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38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C0C389E9-4EC2-4114-92F5-2F31E76FE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B09FA84-6035-4C4A-8937-1FEE1B4A9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6" y="0"/>
            <a:ext cx="7923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16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14.40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743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14.50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253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 err="1">
                <a:solidFill>
                  <a:srgbClr val="FFFF00"/>
                </a:solidFill>
              </a:rPr>
              <a:t>Upplägg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err="1">
                <a:solidFill>
                  <a:srgbClr val="FFFF00"/>
                </a:solidFill>
              </a:rPr>
              <a:t>på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err="1">
                <a:solidFill>
                  <a:srgbClr val="FFFF00"/>
                </a:solidFill>
              </a:rPr>
              <a:t>gruppövningarna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9389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antal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styrelsen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uppfattat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finns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kommer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diskuteras</a:t>
            </a: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Grupper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om 5-6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personer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-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gärna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olika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gärna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styrelsen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med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varje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grupp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varje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grupp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agera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sekretera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skriva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svaren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funderingarna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diskussion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ä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mnet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ca. 10-15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minuter</a:t>
            </a: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Snabb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avstämning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ämnet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</a:t>
            </a:r>
            <a:r>
              <a:rPr kumimoji="0" lang="en-US" sz="1800" b="0" u="non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relevant, ca 10 </a:t>
            </a:r>
            <a:r>
              <a:rPr kumimoji="0" lang="en-US" sz="1800" b="0" u="non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minuter</a:t>
            </a:r>
            <a:endParaRPr kumimoji="0" lang="en-US" sz="1800" b="0" u="non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Gruppen tar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fram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gemensamt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fram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eller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förslag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hel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-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eller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del-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lösning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av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problemet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Tänk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dock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försöka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begränsa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antalet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förslag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till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tror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verkligen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fungerar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bra,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blir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hanterbar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mängd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förslag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försöka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implementera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framtiden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  <a:endParaRPr kumimoji="0" lang="en-US" sz="1800" b="0" u="non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514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rgbClr val="FFFF00"/>
                </a:solidFill>
              </a:rPr>
              <a:t>Problem 1: </a:t>
            </a:r>
            <a:r>
              <a:rPr lang="en-US" sz="4400" dirty="0" err="1">
                <a:solidFill>
                  <a:srgbClr val="FFFF00"/>
                </a:solidFill>
              </a:rPr>
              <a:t>Ett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err="1">
                <a:solidFill>
                  <a:srgbClr val="FFFF00"/>
                </a:solidFill>
              </a:rPr>
              <a:t>Åsa</a:t>
            </a:r>
            <a:r>
              <a:rPr lang="en-US" sz="4400" dirty="0">
                <a:solidFill>
                  <a:srgbClr val="FFFF00"/>
                </a:solidFill>
              </a:rPr>
              <a:t> IF?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7"/>
            <a:ext cx="6382657" cy="460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upplever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lag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fungerar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väldigt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bra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med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många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engagerad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vuxna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barn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kring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alla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lag.</a:t>
            </a:r>
            <a:br>
              <a:rPr lang="en-US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Däremot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känsla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inte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finns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något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gemensamt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mellan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flesta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utan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varje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fungerar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individuell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enhet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råkar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ha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samma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klubbmärke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andra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lagen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upplever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se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blir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besvärligt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lagen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av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olika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skäl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behöver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förstärka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underifrån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eller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behöver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ihop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annat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inte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blir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någon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röd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tråd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föreningen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utan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föräldrar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med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barn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uppleva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fungerar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olika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sätt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beroende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vilket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lag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handlar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om.</a:t>
            </a: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Frågeställning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1: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viktigt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lagen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knyts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samman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eller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fungerar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bra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varit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?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Frågeställning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2: Om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vill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ha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gemensam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känsla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hur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dit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984114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14.50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267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4.50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21232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7" y="398547"/>
            <a:ext cx="6962478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4400" dirty="0">
                <a:solidFill>
                  <a:srgbClr val="FFFF00"/>
                </a:solidFill>
              </a:rPr>
              <a:t>Problem 2: </a:t>
            </a:r>
            <a:r>
              <a:rPr lang="en-US" sz="4400" dirty="0" err="1">
                <a:solidFill>
                  <a:srgbClr val="FFFF00"/>
                </a:solidFill>
              </a:rPr>
              <a:t>Koppling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err="1">
                <a:solidFill>
                  <a:srgbClr val="FFFF00"/>
                </a:solidFill>
              </a:rPr>
              <a:t>mellan</a:t>
            </a:r>
            <a:r>
              <a:rPr lang="en-US" sz="4400" dirty="0">
                <a:solidFill>
                  <a:srgbClr val="FFFF00"/>
                </a:solidFill>
              </a:rPr>
              <a:t> barn/</a:t>
            </a:r>
            <a:r>
              <a:rPr lang="en-US" sz="4400" dirty="0" err="1">
                <a:solidFill>
                  <a:srgbClr val="FFFF00"/>
                </a:solidFill>
              </a:rPr>
              <a:t>ungdom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err="1">
                <a:solidFill>
                  <a:srgbClr val="FFFF00"/>
                </a:solidFill>
              </a:rPr>
              <a:t>och</a:t>
            </a:r>
            <a:r>
              <a:rPr lang="en-US" sz="4400" dirty="0">
                <a:solidFill>
                  <a:srgbClr val="FFFF00"/>
                </a:solidFill>
              </a:rPr>
              <a:t> Senior/junior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7"/>
            <a:ext cx="6382657" cy="460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förening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plan-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klubbstuge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mässiga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skäl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delade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barn/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ungdomssida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Åsa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C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senior/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juniorsida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Åsa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IP.</a:t>
            </a:r>
            <a:br>
              <a:rPr lang="en-US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medför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våra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yngre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spelare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inte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någon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naturlig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anknytning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till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seniorverksamheten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utan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blir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ytterligare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två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klubbar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klubben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problemet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 med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barnen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inte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naturliga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idoliseringen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förebildsskapandet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kommer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av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se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äldre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träna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omvänt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flesta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inte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hittar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till IP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seniorerna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spelar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känner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koppling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till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dem.</a:t>
            </a: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FFFF00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Frågeställning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1: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delningen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mellan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yngre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äldre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problem?</a:t>
            </a:r>
            <a:br>
              <a:rPr lang="en-US" dirty="0">
                <a:solidFill>
                  <a:srgbClr val="FFFF00"/>
                </a:solidFill>
                <a:latin typeface="Calibri" panose="020F0502020204030204"/>
              </a:rPr>
            </a:b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Frågeställning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2: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Hur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vi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komma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runt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problemet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trots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begränsningar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finns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planmässigt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217142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7" y="398547"/>
            <a:ext cx="696247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>
                <a:solidFill>
                  <a:srgbClr val="FFFF00"/>
                </a:solidFill>
              </a:rPr>
              <a:t>Problem 3: </a:t>
            </a:r>
            <a:r>
              <a:rPr lang="en-US" sz="4400" dirty="0" err="1">
                <a:solidFill>
                  <a:srgbClr val="FFFF00"/>
                </a:solidFill>
              </a:rPr>
              <a:t>Policyn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7"/>
            <a:ext cx="6382657" cy="4602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idag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policy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skall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fungera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vägledande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dokument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hur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lagen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skall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bedrive sin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verksamhet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inom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Åsa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Ifs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ramar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Dokumentet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dock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ganska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kortfattat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försöker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täcka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stora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områden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med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korta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beskrivningar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Vår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känsla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flesta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policyn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begränsning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hur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skall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bedriva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sin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verksamhet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snarare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stöddokument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alternativ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ha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policy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varje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årskull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, med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olika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siffror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för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varje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ålder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annat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alternative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skulle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kunna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vara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ha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ett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styrdokument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som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knyter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an till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SvFFs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Spela-lek-och-lär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och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andra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styrdokument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SvFF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.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Frågeställning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1: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Är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policyn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sin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nuvarande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form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funktionell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så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ni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ledare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har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någon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nytta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/>
              </a:rPr>
              <a:t>av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 den?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Frågeställning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Vilken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sorts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styrdokument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skulle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vilja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föreningen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hade, om vi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skulle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revidera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32966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6A2225-94AF-4BC4-98F4-77746E7B10A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25108" y="1"/>
            <a:ext cx="4666892" cy="3612937"/>
          </a:xfrm>
          <a:custGeom>
            <a:avLst/>
            <a:gdLst>
              <a:gd name="connsiteX0" fmla="*/ 192227 w 4666892"/>
              <a:gd name="connsiteY0" fmla="*/ 0 h 3612937"/>
              <a:gd name="connsiteX1" fmla="*/ 4666892 w 4666892"/>
              <a:gd name="connsiteY1" fmla="*/ 0 h 3612937"/>
              <a:gd name="connsiteX2" fmla="*/ 4666892 w 4666892"/>
              <a:gd name="connsiteY2" fmla="*/ 2643684 h 3612937"/>
              <a:gd name="connsiteX3" fmla="*/ 4657487 w 4666892"/>
              <a:gd name="connsiteY3" fmla="*/ 2656262 h 3612937"/>
              <a:gd name="connsiteX4" fmla="*/ 2628900 w 4666892"/>
              <a:gd name="connsiteY4" fmla="*/ 3612937 h 3612937"/>
              <a:gd name="connsiteX5" fmla="*/ 0 w 4666892"/>
              <a:gd name="connsiteY5" fmla="*/ 984037 h 3612937"/>
              <a:gd name="connsiteX6" fmla="*/ 118190 w 4666892"/>
              <a:gd name="connsiteY6" fmla="*/ 202283 h 3612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66892" h="3612937">
                <a:moveTo>
                  <a:pt x="192227" y="0"/>
                </a:moveTo>
                <a:lnTo>
                  <a:pt x="4666892" y="0"/>
                </a:lnTo>
                <a:lnTo>
                  <a:pt x="4666892" y="2643684"/>
                </a:lnTo>
                <a:lnTo>
                  <a:pt x="4657487" y="2656262"/>
                </a:lnTo>
                <a:cubicBezTo>
                  <a:pt x="4175308" y="3240527"/>
                  <a:pt x="3445594" y="3612937"/>
                  <a:pt x="2628900" y="3612937"/>
                </a:cubicBezTo>
                <a:cubicBezTo>
                  <a:pt x="1176999" y="3612937"/>
                  <a:pt x="0" y="2435938"/>
                  <a:pt x="0" y="984037"/>
                </a:cubicBezTo>
                <a:cubicBezTo>
                  <a:pt x="0" y="711806"/>
                  <a:pt x="41379" y="449239"/>
                  <a:pt x="118190" y="2022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48F5915-2CE1-4F74-88C5-D4366893D2D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4737" y="3918051"/>
            <a:ext cx="3587263" cy="2939948"/>
          </a:xfrm>
          <a:custGeom>
            <a:avLst/>
            <a:gdLst>
              <a:gd name="connsiteX0" fmla="*/ 2070613 w 3587263"/>
              <a:gd name="connsiteY0" fmla="*/ 0 h 2939948"/>
              <a:gd name="connsiteX1" fmla="*/ 3534758 w 3587263"/>
              <a:gd name="connsiteY1" fmla="*/ 606469 h 2939948"/>
              <a:gd name="connsiteX2" fmla="*/ 3587263 w 3587263"/>
              <a:gd name="connsiteY2" fmla="*/ 664240 h 2939948"/>
              <a:gd name="connsiteX3" fmla="*/ 3587263 w 3587263"/>
              <a:gd name="connsiteY3" fmla="*/ 2939948 h 2939948"/>
              <a:gd name="connsiteX4" fmla="*/ 193241 w 3587263"/>
              <a:gd name="connsiteY4" fmla="*/ 2939948 h 2939948"/>
              <a:gd name="connsiteX5" fmla="*/ 162719 w 3587263"/>
              <a:gd name="connsiteY5" fmla="*/ 2876589 h 2939948"/>
              <a:gd name="connsiteX6" fmla="*/ 0 w 3587263"/>
              <a:gd name="connsiteY6" fmla="*/ 2070613 h 2939948"/>
              <a:gd name="connsiteX7" fmla="*/ 2070613 w 3587263"/>
              <a:gd name="connsiteY7" fmla="*/ 0 h 2939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7263" h="2939948">
                <a:moveTo>
                  <a:pt x="2070613" y="0"/>
                </a:moveTo>
                <a:cubicBezTo>
                  <a:pt x="2642397" y="0"/>
                  <a:pt x="3160050" y="231761"/>
                  <a:pt x="3534758" y="606469"/>
                </a:cubicBezTo>
                <a:lnTo>
                  <a:pt x="3587263" y="664240"/>
                </a:lnTo>
                <a:lnTo>
                  <a:pt x="3587263" y="2939948"/>
                </a:lnTo>
                <a:lnTo>
                  <a:pt x="193241" y="2939948"/>
                </a:lnTo>
                <a:lnTo>
                  <a:pt x="162719" y="2876589"/>
                </a:lnTo>
                <a:cubicBezTo>
                  <a:pt x="57940" y="2628865"/>
                  <a:pt x="0" y="2356505"/>
                  <a:pt x="0" y="2070613"/>
                </a:cubicBezTo>
                <a:cubicBezTo>
                  <a:pt x="0" y="927045"/>
                  <a:pt x="927045" y="0"/>
                  <a:pt x="2070613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6EA0402-5843-4D53-BF9C-BE7205812062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89830" y="1"/>
            <a:ext cx="4502173" cy="344821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1B43EC4-7D6F-44CA-82DD-103883D236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8827" y="4082142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70031" y="197802"/>
            <a:ext cx="1778330" cy="2674180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98" y="4628612"/>
            <a:ext cx="2207092" cy="2229387"/>
          </a:xfrm>
          <a:prstGeom prst="rect">
            <a:avLst/>
          </a:prstGeom>
        </p:spPr>
      </p:pic>
      <p:sp>
        <p:nvSpPr>
          <p:cNvPr id="3" name="Rubrik 2"/>
          <p:cNvSpPr>
            <a:spLocks noGrp="1"/>
          </p:cNvSpPr>
          <p:nvPr>
            <p:ph type="ctrTitle"/>
          </p:nvPr>
        </p:nvSpPr>
        <p:spPr>
          <a:xfrm>
            <a:off x="562628" y="398547"/>
            <a:ext cx="6387102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Upplägg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på</a:t>
            </a:r>
            <a:r>
              <a:rPr lang="en-US" sz="4400" kern="1200" dirty="0">
                <a:solidFill>
                  <a:srgbClr val="FFFF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solidFill>
                  <a:srgbClr val="FFFF00"/>
                </a:solidFill>
                <a:latin typeface="+mj-lt"/>
                <a:ea typeface="+mj-ea"/>
                <a:cs typeface="+mj-cs"/>
              </a:rPr>
              <a:t>dagen</a:t>
            </a:r>
            <a:endParaRPr lang="en-US" sz="4400" kern="1200" dirty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562628" y="1857378"/>
            <a:ext cx="6382657" cy="3181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Liten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inledning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aktiviteter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13.10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presentation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närvarande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styrelseledamöter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13.20 </a:t>
            </a:r>
            <a:r>
              <a:rPr kumimoji="0" lang="en-US" sz="1800" b="0" i="0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Spelformer</a:t>
            </a:r>
            <a:r>
              <a:rPr kumimoji="0" lang="en-US" sz="1800" b="0" i="0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2018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13.40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Matchvärdar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13.50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Åsa-cupen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14.00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Genomgång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dagens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4.50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Kaffe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och</a:t>
            </a:r>
            <a:r>
              <a:rPr kumimoji="0" lang="en-US" sz="1800" b="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smörgås</a:t>
            </a:r>
            <a:endParaRPr kumimoji="0" lang="en-US" sz="1800" b="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15.00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Fortsättning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</a:t>
            </a:r>
            <a:r>
              <a:rPr kumimoji="0" lang="en-US" sz="1800" i="1" u="none" strike="sng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1" u="none" strike="sng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gruppövningar</a:t>
            </a:r>
            <a:endParaRPr kumimoji="0" lang="en-US" sz="1800" i="1" u="none" strike="sng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17.00 </a:t>
            </a:r>
            <a:r>
              <a:rPr kumimoji="0" lang="en-US" sz="1800" b="1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Middag</a:t>
            </a:r>
            <a:endParaRPr kumimoji="0" lang="en-US" sz="18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4186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</TotalTime>
  <Words>659</Words>
  <Application>Microsoft Office PowerPoint</Application>
  <PresentationFormat>Bredbild</PresentationFormat>
  <Paragraphs>117</Paragraphs>
  <Slides>24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Office-tema</vt:lpstr>
      <vt:lpstr>Åsa IF Ledarkickoff 2018 Löftadalens folkhögskola</vt:lpstr>
      <vt:lpstr>Upplägg på dagen</vt:lpstr>
      <vt:lpstr>Upplägg på dagen</vt:lpstr>
      <vt:lpstr>Upplägg på dagen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Upplägg på dagen</vt:lpstr>
      <vt:lpstr>PowerPoint-presentation</vt:lpstr>
      <vt:lpstr>PowerPoint-presentation</vt:lpstr>
      <vt:lpstr>Upplägg på dagen</vt:lpstr>
      <vt:lpstr>Upplägg på dagen</vt:lpstr>
      <vt:lpstr>Upplägg på gruppövningarna</vt:lpstr>
      <vt:lpstr>Problem 1: Ett Åsa IF?</vt:lpstr>
      <vt:lpstr>Upplägg på dagen</vt:lpstr>
      <vt:lpstr>Upplägg på dagen</vt:lpstr>
      <vt:lpstr>Problem 2: Koppling mellan barn/ungdom och Senior/junior</vt:lpstr>
      <vt:lpstr>Problem 3: Policyn</vt:lpstr>
      <vt:lpstr>Upplägg på dagen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Åsa IF Ledarkickoff 2016</dc:title>
  <dc:creator>Zorceus</dc:creator>
  <cp:lastModifiedBy>Jimmie Olsson</cp:lastModifiedBy>
  <cp:revision>20</cp:revision>
  <dcterms:created xsi:type="dcterms:W3CDTF">2016-03-05T00:32:57Z</dcterms:created>
  <dcterms:modified xsi:type="dcterms:W3CDTF">2018-02-24T01:13:12Z</dcterms:modified>
</cp:coreProperties>
</file>