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FA55CA-5657-4D43-A0AA-F44901E2B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OSS policy och värdegrund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E1B9FB6-7021-48DF-B59A-0B17A1D18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Version 2022-08-26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763019E-F6FC-4AAA-9915-6B58A96080D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968" y="672452"/>
            <a:ext cx="1695781" cy="167646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  <p:extLst>
      <p:ext uri="{BB962C8B-B14F-4D97-AF65-F5344CB8AC3E}">
        <p14:creationId xmlns:p14="http://schemas.microsoft.com/office/powerpoint/2010/main" val="1674025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1951AE-07DF-4E69-B737-A6F6FB6C5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En attraktiv förening där alla känner glädje Och gemenskap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BA250E-7D66-4163-980D-238545C906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030136"/>
            <a:ext cx="10363826" cy="4077049"/>
          </a:xfrm>
        </p:spPr>
        <p:txBody>
          <a:bodyPr>
            <a:normAutofit fontScale="85000" lnSpcReduction="10000"/>
          </a:bodyPr>
          <a:lstStyle/>
          <a:p>
            <a:r>
              <a:rPr lang="sv-SE" b="1" dirty="0"/>
              <a:t>Glädje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Oskarshamns simsällskap är en förening som vill främja glädje i idrottslivet för simmare i alla åldrar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Det är VI som skapar vår miljö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Vi delar framgång med varandra</a:t>
            </a:r>
          </a:p>
          <a:p>
            <a:r>
              <a:rPr lang="sv-SE" b="1" dirty="0"/>
              <a:t>Gemenskap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I vår förening agerar vi som ett lag när vi tränar, tävlar och jobbar med vår föreningsverksamhet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Som individer stödjer vi och följer de regler som vi satt upp i föreningen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Vi tar hand om varandra och oss själva, under träning och tävling</a:t>
            </a:r>
          </a:p>
          <a:p>
            <a:r>
              <a:rPr lang="sv-SE" b="1" dirty="0"/>
              <a:t>Trygghet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I vår förening skall alla känna sig trygga oavsett erfarenhet, prestation eller bakgrund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OSS är en förening som skall främja utveckling av såväl individer som grupper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v-SE" dirty="0"/>
              <a:t>I OSS gäller nolltolerans mot alla former av kränkande behandling</a:t>
            </a:r>
          </a:p>
        </p:txBody>
      </p:sp>
    </p:spTree>
    <p:extLst>
      <p:ext uri="{BB962C8B-B14F-4D97-AF65-F5344CB8AC3E}">
        <p14:creationId xmlns:p14="http://schemas.microsoft.com/office/powerpoint/2010/main" val="389167027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7</TotalTime>
  <Words>128</Words>
  <Application>Microsoft Office PowerPoint</Application>
  <PresentationFormat>Bredbild</PresentationFormat>
  <Paragraphs>15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Courier New</vt:lpstr>
      <vt:lpstr>Tw Cen MT</vt:lpstr>
      <vt:lpstr>Droppe</vt:lpstr>
      <vt:lpstr>OSS policy och värdegrund</vt:lpstr>
      <vt:lpstr>En attraktiv förening där alla känner glädje Och gemenskap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OSS policy och värdegrund</dc:title>
  <dc:creator>Ann-Sofie Karlsson</dc:creator>
  <cp:lastModifiedBy>Ann-Sofie Karlsson</cp:lastModifiedBy>
  <cp:revision>1</cp:revision>
  <dcterms:created xsi:type="dcterms:W3CDTF">2023-02-02T07:00:22Z</dcterms:created>
  <dcterms:modified xsi:type="dcterms:W3CDTF">2023-02-02T07:08:08Z</dcterms:modified>
</cp:coreProperties>
</file>