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7C9672-E937-01FB-3642-D53B18EE1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A00F793-2C46-B165-8EAF-9A4AD79552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58F71B-5B04-0395-EBB6-D88BEF637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624D93E-8014-34A6-6434-A7468CBC4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725E83-36CE-EA1D-2EE6-A3E6F4818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774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661A32-2E55-7AA9-2B95-2DB467599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237B585-A6CB-64FF-A5F6-B2463D355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1B7EBE3-9DB9-121F-F215-BD7A8ECE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5976CB-4ED4-3B85-E840-1FB924580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91C58DE-6C32-128C-87B7-F381F656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9696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A727F0-78C9-27D4-B827-80C046731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29BE47A-F481-D2E8-0947-979EF3CAB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97584E-C96D-99EF-F000-2D64539E5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54170A1-34D5-EEB4-60A4-986F219E0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BAA5589-5EB5-D9C9-4FB6-7B16C153D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7837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F87876-6841-DDAC-3B7A-26945DCC9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66E099-7E23-A9B5-E321-9B6E74B4BE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B4FEECD-BF0F-4F68-4486-BAD53817C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7489703-D888-B01C-44E9-8B3299C7D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4728BE8-A857-7555-39A4-06C5FBCC6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DEE904E-17A6-2FFA-6140-506DDEB6C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0329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67CDE2-4FE0-C067-E7CA-E1E081363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593B7BC-3D2E-FD59-4072-840A49C9F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A08CFFF-B9D6-3D8D-810F-70A434DBC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C40BDA7-8E96-88E6-218C-064C9FF869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BD6419F-41DE-D38B-F4DA-EFB4D6EAEA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6992DD9-A9AD-0E44-AD4F-6C0319C59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9BA1C57-5126-B112-8667-E6CF2C4F0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23F5C00-18D2-84C2-C27E-6F348F75F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670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FC69AF-41FB-07BD-5924-42D9D9DD3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3DE9608-52F7-9AD5-1928-524533F54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49B2C8F-0C4A-0CA2-3DB4-1D8CF55CE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89C9758-7DB7-2DAE-FD83-A41ABE0F0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8898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C216AC0-074B-B66B-F2D0-A7C6EE56A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0933C7C-04CF-ADB8-362B-6201B6D78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6F5BB60-DD97-473A-AD2B-167EE7F8D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1315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EA9C31-D430-1DCC-D4B6-E04FE03B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F3E166-1DC5-AA4C-D379-94712A68C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B061504-8693-1657-C0B4-97F5429D7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F310A08-BECB-F2F9-0862-BC7CD1734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C7130DC-89FD-9CF5-25A8-0A3C7D816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337A51F-8534-23BA-A5D9-4C52B5A09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1782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172F10-6D11-B241-E004-F281F48A7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CC2A71C-F8D6-40DB-ADBC-68ED0C3DDA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952D4FC-6815-EB0C-117B-FE2C6C847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3AC7957-CB09-5AD1-440F-FFE403764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EC93772-3178-1753-590A-213EF6F3D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6502E03-3ED2-1C6C-EF19-EC090BABA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48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81C524-8FCB-EE18-9F79-22A6C35D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7E0E0AB-AE9E-6A76-3F6E-7B47BFEE3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2EB95B-3263-9B7C-9E9C-6BCD978C5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4CE4B2-84EE-AA59-40E5-4F4EBFC45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3E25849-D083-DCBC-DA7C-6277940F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397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5740C5A-250E-FEE4-452B-32823FDBAB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372A53B-C5F5-14C0-7948-313BD19C2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C36A350-A376-46FD-0F14-62DC1B5DF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ABD384C-8AA1-B2E3-5DB0-2AFD6E39F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7F9B5C0-F78A-4E50-CF59-2BFB518FE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41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D601038-E222-D8A7-BE90-D3E43054A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96DE645-BFB5-9069-2AA1-A41D8C939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3CC6CA-418C-03BE-AFC2-56A93804F2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EA03F-B2E4-488F-B1F3-36CE9AA4EFDA}" type="datetimeFigureOut">
              <a:rPr lang="sv-SE" smtClean="0"/>
              <a:t>2026-03-10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893FD1C-6E48-4657-4D60-A8324D31FC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A9C793D-28ED-DEE9-39BB-612384AB5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71EC3-77E3-4CD0-A84B-2517307855D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89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E62931-8EB4-42BB-BAAB-D8757BE66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54458E4-96D6-1419-9A29-DEB37E06F8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7461" y="728664"/>
            <a:ext cx="4984813" cy="3157080"/>
          </a:xfrm>
          <a:noFill/>
        </p:spPr>
        <p:txBody>
          <a:bodyPr>
            <a:normAutofit/>
          </a:bodyPr>
          <a:lstStyle/>
          <a:p>
            <a:pPr algn="l"/>
            <a:r>
              <a:rPr lang="sv-SE" sz="5200"/>
              <a:t>OSS 2024-2027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7E8773F-7532-6B75-0772-BFD38AA5F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7461" y="4072045"/>
            <a:ext cx="4984813" cy="2057289"/>
          </a:xfrm>
          <a:noFill/>
        </p:spPr>
        <p:txBody>
          <a:bodyPr>
            <a:normAutofit/>
          </a:bodyPr>
          <a:lstStyle/>
          <a:p>
            <a:pPr algn="l"/>
            <a:r>
              <a:rPr lang="sv-SE" sz="2800" dirty="0"/>
              <a:t>Verksamhetsplan</a:t>
            </a:r>
          </a:p>
        </p:txBody>
      </p:sp>
      <p:pic>
        <p:nvPicPr>
          <p:cNvPr id="5" name="Bildobjekt 4" descr="En bild som visar symbol, design&#10;&#10;Automatiskt genererad beskrivning">
            <a:extLst>
              <a:ext uri="{FF2B5EF4-FFF2-40B4-BE49-F238E27FC236}">
                <a16:creationId xmlns:a16="http://schemas.microsoft.com/office/drawing/2014/main" id="{D10F166E-D523-FB90-B0FA-6664FD89D4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" r="1789" b="-2"/>
          <a:stretch/>
        </p:blipFill>
        <p:spPr>
          <a:xfrm>
            <a:off x="1" y="10"/>
            <a:ext cx="6005512" cy="6857990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B0845C3D-20C7-E81C-2DC8-E55B080D2416}"/>
              </a:ext>
            </a:extLst>
          </p:cNvPr>
          <p:cNvSpPr txBox="1"/>
          <p:nvPr/>
        </p:nvSpPr>
        <p:spPr>
          <a:xfrm>
            <a:off x="9225280" y="6366435"/>
            <a:ext cx="2773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Uppdaterad 2026-03-05</a:t>
            </a:r>
          </a:p>
        </p:txBody>
      </p:sp>
    </p:spTree>
    <p:extLst>
      <p:ext uri="{BB962C8B-B14F-4D97-AF65-F5344CB8AC3E}">
        <p14:creationId xmlns:p14="http://schemas.microsoft.com/office/powerpoint/2010/main" val="410892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38D483-3500-FE47-5BC1-D6D257319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Strategiska – långsiktiga mål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5D7962-C874-85E5-FD19-E96EF1B26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Alla kan simma i Oskarshamns kommun</a:t>
            </a:r>
          </a:p>
          <a:p>
            <a:r>
              <a:rPr lang="sv-SE" dirty="0"/>
              <a:t>Fler simmare och att fler stannar kvar längre i föreningen</a:t>
            </a:r>
            <a:endParaRPr lang="sv-SE" strike="sngStrike" dirty="0"/>
          </a:p>
          <a:p>
            <a:r>
              <a:rPr lang="sv-SE" dirty="0"/>
              <a:t>Utveckla strategier för att behålla simidrottare som är aktiva långt upp i seniorålder</a:t>
            </a:r>
          </a:p>
          <a:p>
            <a:r>
              <a:rPr lang="sv-SE" dirty="0"/>
              <a:t>Ge goda möjligheter att träna simning jämte andra intressen/idrotter med eventuell egen eller delad klubblokal för läxläsning, mellanmål och avslappning</a:t>
            </a:r>
          </a:p>
          <a:p>
            <a:r>
              <a:rPr lang="sv-SE" dirty="0"/>
              <a:t>Trygg och hållbar ekonomi</a:t>
            </a:r>
          </a:p>
          <a:p>
            <a:r>
              <a:rPr lang="sv-SE" dirty="0"/>
              <a:t>Verka för så låga avgifter som möjligt</a:t>
            </a:r>
          </a:p>
          <a:p>
            <a:pPr marL="0" indent="0">
              <a:buNone/>
            </a:pPr>
            <a:endParaRPr lang="sv-SE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23009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CFBB2A-C562-41FF-BF88-C5568EAE2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Kortsiktiga mål 2026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95BB16E-BA17-7CB0-295D-F2698E02E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sv-SE" dirty="0"/>
          </a:p>
          <a:p>
            <a:r>
              <a:rPr lang="sv-SE" dirty="0"/>
              <a:t>Synliggöra värdegrunden och leva efter denna</a:t>
            </a:r>
          </a:p>
          <a:p>
            <a:r>
              <a:rPr lang="sv-SE" dirty="0"/>
              <a:t>Tydlig och informativ kommunikation med medlemmar och skapa en god klubbkänsla och sammanhållning</a:t>
            </a:r>
          </a:p>
          <a:p>
            <a:r>
              <a:rPr lang="sv-SE" dirty="0"/>
              <a:t>Fulla simskolegrupper</a:t>
            </a:r>
          </a:p>
          <a:p>
            <a:r>
              <a:rPr lang="sv-SE" dirty="0"/>
              <a:t>Fler simmare som fortsätter till teknikskolan</a:t>
            </a:r>
          </a:p>
          <a:p>
            <a:r>
              <a:rPr lang="sv-SE" dirty="0"/>
              <a:t>En ekonomi i balans med god kostnadskontroll och kostnadsmedvetenhet i alla led</a:t>
            </a:r>
          </a:p>
          <a:p>
            <a:r>
              <a:rPr lang="sv-SE" dirty="0"/>
              <a:t>Marknadsföra OSS på tillgängliga plattformar</a:t>
            </a:r>
          </a:p>
          <a:p>
            <a:r>
              <a:rPr lang="sv-SE" dirty="0"/>
              <a:t>Försäljning 4 ggr per år</a:t>
            </a:r>
          </a:p>
        </p:txBody>
      </p:sp>
    </p:spTree>
    <p:extLst>
      <p:ext uri="{BB962C8B-B14F-4D97-AF65-F5344CB8AC3E}">
        <p14:creationId xmlns:p14="http://schemas.microsoft.com/office/powerpoint/2010/main" val="109789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F5DAB7-C248-AE95-BF10-5C09E045C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Löpande prioriterade områden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7BC6F1-7EAB-963E-D54C-AABE61698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Vara främsta aktör gällande simkunnighet inom Oskarshamns kommun</a:t>
            </a:r>
          </a:p>
          <a:p>
            <a:r>
              <a:rPr lang="sv-SE" dirty="0"/>
              <a:t>Erbjuda alla- oavsett ålder, kön eller ambition en meningsfull fritid i OSS verksamhet</a:t>
            </a:r>
          </a:p>
          <a:p>
            <a:r>
              <a:rPr lang="sv-SE" dirty="0"/>
              <a:t>Strategier för att behålla simidrottare i verksamheten efter avslutad aktiv karriär – mentorskap</a:t>
            </a:r>
          </a:p>
          <a:p>
            <a:r>
              <a:rPr lang="sv-SE" dirty="0"/>
              <a:t>Aktivt uppmuntra till dialog med medlemmar</a:t>
            </a:r>
          </a:p>
          <a:p>
            <a:r>
              <a:rPr lang="sv-SE" dirty="0"/>
              <a:t>Aktivt arbeta med bidrag och andra intäktsbringande verksamheter och samarbeten</a:t>
            </a:r>
          </a:p>
        </p:txBody>
      </p:sp>
    </p:spTree>
    <p:extLst>
      <p:ext uri="{BB962C8B-B14F-4D97-AF65-F5344CB8AC3E}">
        <p14:creationId xmlns:p14="http://schemas.microsoft.com/office/powerpoint/2010/main" val="3431258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CA76D7-53BD-071C-6754-D34889650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Simskolans mål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18811A-21BB-707E-4FA7-A0D72B549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Fulla grupper</a:t>
            </a:r>
          </a:p>
          <a:p>
            <a:r>
              <a:rPr lang="sv-SE" dirty="0"/>
              <a:t>Inga inställda tillfällen </a:t>
            </a:r>
            <a:r>
              <a:rPr lang="sv-SE" dirty="0" err="1"/>
              <a:t>pga</a:t>
            </a:r>
            <a:r>
              <a:rPr lang="sv-SE" dirty="0"/>
              <a:t> ledarbrist</a:t>
            </a:r>
          </a:p>
          <a:p>
            <a:r>
              <a:rPr lang="sv-SE" dirty="0"/>
              <a:t>Kunna erbjuda simskola för äldre barn och barn med speciella behov</a:t>
            </a:r>
          </a:p>
        </p:txBody>
      </p:sp>
    </p:spTree>
    <p:extLst>
      <p:ext uri="{BB962C8B-B14F-4D97-AF65-F5344CB8AC3E}">
        <p14:creationId xmlns:p14="http://schemas.microsoft.com/office/powerpoint/2010/main" val="554226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FAA72D-55A1-DC4C-9214-EC61D6782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Ungdomsverksamhetens mål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BF2D23-210F-91C7-9FC0-A15D204AE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Utbildningsplan för ledare</a:t>
            </a:r>
          </a:p>
          <a:p>
            <a:r>
              <a:rPr lang="sv-SE" dirty="0"/>
              <a:t>HLR-utbildning för alla</a:t>
            </a:r>
          </a:p>
          <a:p>
            <a:r>
              <a:rPr lang="sv-SE" dirty="0"/>
              <a:t>Stärka OSS’ position som duktig arrangör av tävlingar och aktiviteter</a:t>
            </a:r>
          </a:p>
          <a:p>
            <a:r>
              <a:rPr lang="sv-SE" dirty="0"/>
              <a:t>Fler och bättre föräldramöten</a:t>
            </a:r>
          </a:p>
          <a:p>
            <a:r>
              <a:rPr lang="sv-SE" dirty="0"/>
              <a:t>Minst 5 nya tävlingssimmare (externa tävlingar)</a:t>
            </a:r>
          </a:p>
          <a:p>
            <a:r>
              <a:rPr lang="sv-SE" dirty="0"/>
              <a:t>Minst 10 nya som testar Utmanaren</a:t>
            </a:r>
          </a:p>
        </p:txBody>
      </p:sp>
    </p:spTree>
    <p:extLst>
      <p:ext uri="{BB962C8B-B14F-4D97-AF65-F5344CB8AC3E}">
        <p14:creationId xmlns:p14="http://schemas.microsoft.com/office/powerpoint/2010/main" val="1260500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236</Words>
  <Application>Microsoft Office PowerPoint</Application>
  <PresentationFormat>Bredbild</PresentationFormat>
  <Paragraphs>36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OSS 2024-2027</vt:lpstr>
      <vt:lpstr>Strategiska – långsiktiga mål</vt:lpstr>
      <vt:lpstr>Kortsiktiga mål 2026</vt:lpstr>
      <vt:lpstr>Löpande prioriterade områden </vt:lpstr>
      <vt:lpstr>Simskolans mål</vt:lpstr>
      <vt:lpstr>Ungdomsverksamhetens 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OSS 2024-2027</dc:title>
  <dc:creator>Malin Eriksson Wenell</dc:creator>
  <cp:lastModifiedBy>Ann-Sofie Karlsson</cp:lastModifiedBy>
  <cp:revision>4</cp:revision>
  <dcterms:created xsi:type="dcterms:W3CDTF">2023-11-13T12:14:14Z</dcterms:created>
  <dcterms:modified xsi:type="dcterms:W3CDTF">2026-03-10T06:21:40Z</dcterms:modified>
</cp:coreProperties>
</file>