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9" r:id="rId1"/>
    <p:sldMasterId id="2147483670" r:id="rId2"/>
  </p:sldMasterIdLst>
  <p:notesMasterIdLst>
    <p:notesMasterId r:id="rId20"/>
  </p:notesMasterIdLst>
  <p:sldIdLst>
    <p:sldId id="256" r:id="rId3"/>
    <p:sldId id="257" r:id="rId4"/>
    <p:sldId id="276" r:id="rId5"/>
    <p:sldId id="260" r:id="rId6"/>
    <p:sldId id="259" r:id="rId7"/>
    <p:sldId id="258" r:id="rId8"/>
    <p:sldId id="277" r:id="rId9"/>
    <p:sldId id="278" r:id="rId10"/>
    <p:sldId id="271" r:id="rId11"/>
    <p:sldId id="272" r:id="rId12"/>
    <p:sldId id="274" r:id="rId13"/>
    <p:sldId id="275" r:id="rId14"/>
    <p:sldId id="262" r:id="rId15"/>
    <p:sldId id="269" r:id="rId16"/>
    <p:sldId id="279" r:id="rId17"/>
    <p:sldId id="266" r:id="rId18"/>
    <p:sldId id="265" r:id="rId19"/>
  </p:sldIdLst>
  <p:sldSz cx="9144000" cy="5143500" type="screen16x9"/>
  <p:notesSz cx="6858000" cy="9144000"/>
  <p:embeddedFontLst>
    <p:embeddedFont>
      <p:font typeface="Calibri" panose="020F0502020204030204" pitchFamily="3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80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1.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91425" rIns="91425" bIns="91425" anchor="t" anchorCtr="0"/>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3: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53" name="Google Shape;15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
        <p:nvSpPr>
          <p:cNvPr id="159" name="Google Shape;15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5e1f9f7b1_0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25e1f9f7b1_0_4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84" name="Google Shape;184;g25e1f9f7b1_0_4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sv-SE"/>
              <a:t>3</a:t>
            </a:fld>
            <a:endParaRPr/>
          </a:p>
        </p:txBody>
      </p:sp>
    </p:spTree>
    <p:extLst>
      <p:ext uri="{BB962C8B-B14F-4D97-AF65-F5344CB8AC3E}">
        <p14:creationId xmlns:p14="http://schemas.microsoft.com/office/powerpoint/2010/main" val="1516983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5e1f9f7b1_0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25e1f9f7b1_0_4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g25e1f9f7b1_0_4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sv-SE"/>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5e40deea6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25e40deea6_1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5" name="Google Shape;175;g25e40deea6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sv-SE"/>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7: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
        <p:nvSpPr>
          <p:cNvPr id="167" name="Google Shape;16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7: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
        <p:nvSpPr>
          <p:cNvPr id="167" name="Google Shape;16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21916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7: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p:txBody>
      </p:sp>
      <p:sp>
        <p:nvSpPr>
          <p:cNvPr id="167" name="Google Shape;16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03985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7: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
        <p:nvSpPr>
          <p:cNvPr id="167" name="Google Shape;16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35259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7: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
        <p:nvSpPr>
          <p:cNvPr id="167" name="Google Shape;16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85527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7: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
        <p:nvSpPr>
          <p:cNvPr id="167" name="Google Shape;16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07107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7: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
        <p:nvSpPr>
          <p:cNvPr id="167" name="Google Shape;16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44789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25e1f9f7b1_0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25e1f9f7b1_0_3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g25e1f9f7b1_0_3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sv-SE"/>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5e3ff52b1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5e3ff52b1_1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 name="Google Shape;210;g25e3ff52b1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sv-SE"/>
              <a:t>14</a:t>
            </a:fld>
            <a:endParaRPr/>
          </a:p>
        </p:txBody>
      </p:sp>
    </p:spTree>
    <p:extLst>
      <p:ext uri="{BB962C8B-B14F-4D97-AF65-F5344CB8AC3E}">
        <p14:creationId xmlns:p14="http://schemas.microsoft.com/office/powerpoint/2010/main" val="12415099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25e3ff52b1_1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25e3ff52b1_1_1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g25e3ff52b1_1_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sv-SE"/>
              <a:t>15</a:t>
            </a:fld>
            <a:endParaRPr/>
          </a:p>
        </p:txBody>
      </p:sp>
    </p:spTree>
    <p:extLst>
      <p:ext uri="{BB962C8B-B14F-4D97-AF65-F5344CB8AC3E}">
        <p14:creationId xmlns:p14="http://schemas.microsoft.com/office/powerpoint/2010/main" val="607619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25e1f9f7b1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25e1f9f7b1_0_2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g25e1f9f7b1_0_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sv-SE"/>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25e3ff52b1_1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25e3ff52b1_1_1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g25e3ff52b1_1_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sv-SE"/>
              <a:t>17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Rubrikbild" type="title">
  <p:cSld name="TITLE">
    <p:spTree>
      <p:nvGrpSpPr>
        <p:cNvPr id="1" name="Shape 16"/>
        <p:cNvGrpSpPr/>
        <p:nvPr/>
      </p:nvGrpSpPr>
      <p:grpSpPr>
        <a:xfrm>
          <a:off x="0" y="0"/>
          <a:ext cx="0" cy="0"/>
          <a:chOff x="0" y="0"/>
          <a:chExt cx="0" cy="0"/>
        </a:xfrm>
      </p:grpSpPr>
      <p:pic>
        <p:nvPicPr>
          <p:cNvPr id="17" name="Google Shape;17;p2" descr="goifheader_1.wmf"/>
          <p:cNvPicPr preferRelativeResize="0"/>
          <p:nvPr/>
        </p:nvPicPr>
        <p:blipFill rotWithShape="1">
          <a:blip r:embed="rId2">
            <a:alphaModFix/>
          </a:blip>
          <a:srcRect/>
          <a:stretch/>
        </p:blipFill>
        <p:spPr>
          <a:xfrm>
            <a:off x="3786197" y="214312"/>
            <a:ext cx="1436231" cy="1772074"/>
          </a:xfrm>
          <a:prstGeom prst="rect">
            <a:avLst/>
          </a:prstGeom>
          <a:noFill/>
          <a:ln>
            <a:noFill/>
          </a:ln>
        </p:spPr>
      </p:pic>
      <p:sp>
        <p:nvSpPr>
          <p:cNvPr id="18" name="Google Shape;18;p2"/>
          <p:cNvSpPr txBox="1">
            <a:spLocks noGrp="1"/>
          </p:cNvSpPr>
          <p:nvPr>
            <p:ph type="ctrTitle"/>
          </p:nvPr>
        </p:nvSpPr>
        <p:spPr>
          <a:xfrm>
            <a:off x="685800" y="1597823"/>
            <a:ext cx="7772400" cy="1102519"/>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rgbClr val="781645"/>
              </a:buClr>
              <a:buSzPts val="2600"/>
              <a:buFont typeface="Arial"/>
              <a:buNone/>
              <a:defRPr sz="2600" b="1" i="0" u="none" strike="noStrike" cap="none">
                <a:solidFill>
                  <a:srgbClr val="781645"/>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9" name="Google Shape;19;p2"/>
          <p:cNvSpPr txBox="1">
            <a:spLocks noGrp="1"/>
          </p:cNvSpPr>
          <p:nvPr>
            <p:ph type="subTitle" idx="1"/>
          </p:nvPr>
        </p:nvSpPr>
        <p:spPr>
          <a:xfrm>
            <a:off x="1371600" y="2914650"/>
            <a:ext cx="6400800" cy="1314450"/>
          </a:xfrm>
          <a:prstGeom prst="rect">
            <a:avLst/>
          </a:prstGeom>
          <a:noFill/>
          <a:ln>
            <a:noFill/>
          </a:ln>
        </p:spPr>
        <p:txBody>
          <a:bodyPr spcFirstLastPara="1" wrap="square" lIns="91425" tIns="91425" rIns="91425" bIns="91425" anchor="t" anchorCtr="0"/>
          <a:lstStyle>
            <a:lvl1pPr marL="0" marR="0" lvl="0" indent="0" algn="ctr" rtl="0">
              <a:spcBef>
                <a:spcPts val="1000"/>
              </a:spcBef>
              <a:spcAft>
                <a:spcPts val="0"/>
              </a:spcAft>
              <a:buClr>
                <a:srgbClr val="808083"/>
              </a:buClr>
              <a:buSzPts val="1700"/>
              <a:buFont typeface="Arial"/>
              <a:buNone/>
              <a:defRPr sz="1700" b="0" i="0" u="none" strike="noStrike" cap="none">
                <a:solidFill>
                  <a:srgbClr val="808083"/>
                </a:solidFill>
                <a:latin typeface="Arial"/>
                <a:ea typeface="Arial"/>
                <a:cs typeface="Arial"/>
                <a:sym typeface="Arial"/>
              </a:defRPr>
            </a:lvl1pPr>
            <a:lvl2pPr marL="457200" marR="0" lvl="1" indent="0" algn="ctr" rtl="0">
              <a:spcBef>
                <a:spcPts val="24"/>
              </a:spcBef>
              <a:spcAft>
                <a:spcPts val="0"/>
              </a:spcAft>
              <a:buClr>
                <a:srgbClr val="909090"/>
              </a:buClr>
              <a:buSzPts val="1600"/>
              <a:buFont typeface="Arial"/>
              <a:buNone/>
              <a:defRPr sz="1600" b="0" i="0" u="none" strike="noStrike" cap="none">
                <a:solidFill>
                  <a:srgbClr val="909090"/>
                </a:solidFill>
                <a:latin typeface="Arial"/>
                <a:ea typeface="Arial"/>
                <a:cs typeface="Arial"/>
                <a:sym typeface="Arial"/>
              </a:defRPr>
            </a:lvl2pPr>
            <a:lvl3pPr marL="914400" marR="0" lvl="2" indent="0" algn="ctr" rtl="0">
              <a:spcBef>
                <a:spcPts val="24"/>
              </a:spcBef>
              <a:spcAft>
                <a:spcPts val="0"/>
              </a:spcAft>
              <a:buClr>
                <a:srgbClr val="909090"/>
              </a:buClr>
              <a:buSzPts val="1500"/>
              <a:buFont typeface="Arial"/>
              <a:buNone/>
              <a:defRPr sz="1500" b="0" i="0" u="none" strike="noStrike" cap="none">
                <a:solidFill>
                  <a:srgbClr val="909090"/>
                </a:solidFill>
                <a:latin typeface="Arial"/>
                <a:ea typeface="Arial"/>
                <a:cs typeface="Arial"/>
                <a:sym typeface="Arial"/>
              </a:defRPr>
            </a:lvl3pPr>
            <a:lvl4pPr marL="1371600" marR="0" lvl="3" indent="0" algn="ctr" rtl="0">
              <a:spcBef>
                <a:spcPts val="24"/>
              </a:spcBef>
              <a:spcAft>
                <a:spcPts val="0"/>
              </a:spcAft>
              <a:buClr>
                <a:srgbClr val="909090"/>
              </a:buClr>
              <a:buSzPts val="1400"/>
              <a:buFont typeface="Arial"/>
              <a:buNone/>
              <a:defRPr sz="1400" b="0" i="0" u="none" strike="noStrike" cap="none">
                <a:solidFill>
                  <a:srgbClr val="909090"/>
                </a:solidFill>
                <a:latin typeface="Arial"/>
                <a:ea typeface="Arial"/>
                <a:cs typeface="Arial"/>
                <a:sym typeface="Arial"/>
              </a:defRPr>
            </a:lvl4pPr>
            <a:lvl5pPr marL="1828800" marR="0" lvl="4" indent="0" algn="ctr" rtl="0">
              <a:spcBef>
                <a:spcPts val="24"/>
              </a:spcBef>
              <a:spcAft>
                <a:spcPts val="0"/>
              </a:spcAft>
              <a:buClr>
                <a:srgbClr val="909090"/>
              </a:buClr>
              <a:buSzPts val="1300"/>
              <a:buFont typeface="Arial"/>
              <a:buNone/>
              <a:defRPr sz="1300" b="0" i="0" u="none" strike="noStrike" cap="none">
                <a:solidFill>
                  <a:srgbClr val="909090"/>
                </a:solidFill>
                <a:latin typeface="Arial"/>
                <a:ea typeface="Arial"/>
                <a:cs typeface="Arial"/>
                <a:sym typeface="Arial"/>
              </a:defRPr>
            </a:lvl5pPr>
            <a:lvl6pPr marL="2286000" marR="0" lvl="5" indent="0" algn="ctr" rtl="0">
              <a:spcBef>
                <a:spcPts val="24"/>
              </a:spcBef>
              <a:spcAft>
                <a:spcPts val="0"/>
              </a:spcAft>
              <a:buClr>
                <a:srgbClr val="909090"/>
              </a:buClr>
              <a:buSzPts val="1300"/>
              <a:buFont typeface="Arial"/>
              <a:buNone/>
              <a:defRPr sz="1300" b="0" i="0" u="none" strike="noStrike" cap="none">
                <a:solidFill>
                  <a:srgbClr val="909090"/>
                </a:solidFill>
                <a:latin typeface="Arial"/>
                <a:ea typeface="Arial"/>
                <a:cs typeface="Arial"/>
                <a:sym typeface="Arial"/>
              </a:defRPr>
            </a:lvl6pPr>
            <a:lvl7pPr marL="2743200" marR="0" lvl="6" indent="0" algn="ctr" rtl="0">
              <a:spcBef>
                <a:spcPts val="24"/>
              </a:spcBef>
              <a:spcAft>
                <a:spcPts val="0"/>
              </a:spcAft>
              <a:buClr>
                <a:srgbClr val="909090"/>
              </a:buClr>
              <a:buSzPts val="1300"/>
              <a:buFont typeface="Arial"/>
              <a:buNone/>
              <a:defRPr sz="1300" b="0" i="0" u="none" strike="noStrike" cap="none">
                <a:solidFill>
                  <a:srgbClr val="909090"/>
                </a:solidFill>
                <a:latin typeface="Arial"/>
                <a:ea typeface="Arial"/>
                <a:cs typeface="Arial"/>
                <a:sym typeface="Arial"/>
              </a:defRPr>
            </a:lvl7pPr>
            <a:lvl8pPr marL="3200400" marR="0" lvl="7" indent="0" algn="ctr" rtl="0">
              <a:spcBef>
                <a:spcPts val="24"/>
              </a:spcBef>
              <a:spcAft>
                <a:spcPts val="0"/>
              </a:spcAft>
              <a:buClr>
                <a:srgbClr val="909090"/>
              </a:buClr>
              <a:buSzPts val="1300"/>
              <a:buFont typeface="Arial"/>
              <a:buNone/>
              <a:defRPr sz="1300" b="0" i="0" u="none" strike="noStrike" cap="none">
                <a:solidFill>
                  <a:srgbClr val="909090"/>
                </a:solidFill>
                <a:latin typeface="Arial"/>
                <a:ea typeface="Arial"/>
                <a:cs typeface="Arial"/>
                <a:sym typeface="Arial"/>
              </a:defRPr>
            </a:lvl8pPr>
            <a:lvl9pPr marL="3657600" marR="0" lvl="8" indent="0" algn="ctr" rtl="0">
              <a:spcBef>
                <a:spcPts val="24"/>
              </a:spcBef>
              <a:spcAft>
                <a:spcPts val="0"/>
              </a:spcAft>
              <a:buClr>
                <a:srgbClr val="909090"/>
              </a:buClr>
              <a:buSzPts val="1300"/>
              <a:buFont typeface="Arial"/>
              <a:buNone/>
              <a:defRPr sz="1300" b="0" i="0" u="none" strike="noStrike" cap="none">
                <a:solidFill>
                  <a:srgbClr val="909090"/>
                </a:solidFill>
                <a:latin typeface="Arial"/>
                <a:ea typeface="Arial"/>
                <a:cs typeface="Arial"/>
                <a:sym typeface="Arial"/>
              </a:defRPr>
            </a:lvl9pPr>
          </a:lstStyle>
          <a:p>
            <a:endParaRPr/>
          </a:p>
        </p:txBody>
      </p:sp>
      <p:sp>
        <p:nvSpPr>
          <p:cNvPr id="20" name="Google Shape;20;p2"/>
          <p:cNvSpPr txBox="1">
            <a:spLocks noGrp="1"/>
          </p:cNvSpPr>
          <p:nvPr>
            <p:ph type="dt" idx="10"/>
          </p:nvPr>
        </p:nvSpPr>
        <p:spPr>
          <a:xfrm>
            <a:off x="143546" y="4876007"/>
            <a:ext cx="600127" cy="178853"/>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700" b="0" i="0" u="none" strike="noStrike" cap="none">
                <a:solidFill>
                  <a:srgbClr val="475C16"/>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1" name="Google Shape;21;p2"/>
          <p:cNvSpPr txBox="1">
            <a:spLocks noGrp="1"/>
          </p:cNvSpPr>
          <p:nvPr>
            <p:ph type="ftr" idx="11"/>
          </p:nvPr>
        </p:nvSpPr>
        <p:spPr>
          <a:xfrm>
            <a:off x="899592" y="4874859"/>
            <a:ext cx="3096344" cy="1800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700" b="0" i="0" u="none" strike="noStrike" cap="none">
                <a:solidFill>
                  <a:srgbClr val="475C16"/>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sv-SE" smtClean="0"/>
              <a:t>Så många som möjligt, så länge som möjligt så bra som möjligt.</a:t>
            </a:r>
            <a:endParaRPr/>
          </a:p>
        </p:txBody>
      </p:sp>
      <p:sp>
        <p:nvSpPr>
          <p:cNvPr id="22" name="Google Shape;22;p2"/>
          <p:cNvSpPr txBox="1">
            <a:spLocks noGrp="1"/>
          </p:cNvSpPr>
          <p:nvPr>
            <p:ph type="sldNum" idx="12"/>
          </p:nvPr>
        </p:nvSpPr>
        <p:spPr>
          <a:xfrm>
            <a:off x="4271939" y="4874859"/>
            <a:ext cx="600127" cy="180000"/>
          </a:xfrm>
          <a:prstGeom prst="rect">
            <a:avLst/>
          </a:prstGeom>
          <a:noFill/>
          <a:ln>
            <a:noFill/>
          </a:ln>
        </p:spPr>
        <p:txBody>
          <a:bodyPr spcFirstLastPara="1" wrap="square" lIns="0" tIns="0" rIns="0" bIns="0" anchor="b" anchorCtr="0">
            <a:noAutofit/>
          </a:bodyPr>
          <a:lstStyle>
            <a:lvl1pPr marL="0" marR="0" lvl="0" indent="0" algn="ctr" rtl="0">
              <a:spcBef>
                <a:spcPts val="0"/>
              </a:spcBef>
              <a:buNone/>
              <a:defRPr sz="700" b="0" i="0" u="none" strike="noStrike" cap="none">
                <a:solidFill>
                  <a:srgbClr val="475C16"/>
                </a:solidFill>
                <a:latin typeface="Arial"/>
                <a:ea typeface="Arial"/>
                <a:cs typeface="Arial"/>
                <a:sym typeface="Arial"/>
              </a:defRPr>
            </a:lvl1pPr>
            <a:lvl2pPr marL="0" marR="0" lvl="1" indent="0" algn="ctr" rtl="0">
              <a:spcBef>
                <a:spcPts val="0"/>
              </a:spcBef>
              <a:buNone/>
              <a:defRPr sz="700" b="0" i="0" u="none" strike="noStrike" cap="none">
                <a:solidFill>
                  <a:srgbClr val="475C16"/>
                </a:solidFill>
                <a:latin typeface="Arial"/>
                <a:ea typeface="Arial"/>
                <a:cs typeface="Arial"/>
                <a:sym typeface="Arial"/>
              </a:defRPr>
            </a:lvl2pPr>
            <a:lvl3pPr marL="0" marR="0" lvl="2" indent="0" algn="ctr" rtl="0">
              <a:spcBef>
                <a:spcPts val="0"/>
              </a:spcBef>
              <a:buNone/>
              <a:defRPr sz="700" b="0" i="0" u="none" strike="noStrike" cap="none">
                <a:solidFill>
                  <a:srgbClr val="475C16"/>
                </a:solidFill>
                <a:latin typeface="Arial"/>
                <a:ea typeface="Arial"/>
                <a:cs typeface="Arial"/>
                <a:sym typeface="Arial"/>
              </a:defRPr>
            </a:lvl3pPr>
            <a:lvl4pPr marL="0" marR="0" lvl="3" indent="0" algn="ctr" rtl="0">
              <a:spcBef>
                <a:spcPts val="0"/>
              </a:spcBef>
              <a:buNone/>
              <a:defRPr sz="700" b="0" i="0" u="none" strike="noStrike" cap="none">
                <a:solidFill>
                  <a:srgbClr val="475C16"/>
                </a:solidFill>
                <a:latin typeface="Arial"/>
                <a:ea typeface="Arial"/>
                <a:cs typeface="Arial"/>
                <a:sym typeface="Arial"/>
              </a:defRPr>
            </a:lvl4pPr>
            <a:lvl5pPr marL="0" marR="0" lvl="4" indent="0" algn="ctr" rtl="0">
              <a:spcBef>
                <a:spcPts val="0"/>
              </a:spcBef>
              <a:buNone/>
              <a:defRPr sz="700" b="0" i="0" u="none" strike="noStrike" cap="none">
                <a:solidFill>
                  <a:srgbClr val="475C16"/>
                </a:solidFill>
                <a:latin typeface="Arial"/>
                <a:ea typeface="Arial"/>
                <a:cs typeface="Arial"/>
                <a:sym typeface="Arial"/>
              </a:defRPr>
            </a:lvl5pPr>
            <a:lvl6pPr marL="0" marR="0" lvl="5" indent="0" algn="ctr" rtl="0">
              <a:spcBef>
                <a:spcPts val="0"/>
              </a:spcBef>
              <a:buNone/>
              <a:defRPr sz="700" b="0" i="0" u="none" strike="noStrike" cap="none">
                <a:solidFill>
                  <a:srgbClr val="475C16"/>
                </a:solidFill>
                <a:latin typeface="Arial"/>
                <a:ea typeface="Arial"/>
                <a:cs typeface="Arial"/>
                <a:sym typeface="Arial"/>
              </a:defRPr>
            </a:lvl6pPr>
            <a:lvl7pPr marL="0" marR="0" lvl="6" indent="0" algn="ctr" rtl="0">
              <a:spcBef>
                <a:spcPts val="0"/>
              </a:spcBef>
              <a:buNone/>
              <a:defRPr sz="700" b="0" i="0" u="none" strike="noStrike" cap="none">
                <a:solidFill>
                  <a:srgbClr val="475C16"/>
                </a:solidFill>
                <a:latin typeface="Arial"/>
                <a:ea typeface="Arial"/>
                <a:cs typeface="Arial"/>
                <a:sym typeface="Arial"/>
              </a:defRPr>
            </a:lvl7pPr>
            <a:lvl8pPr marL="0" marR="0" lvl="7" indent="0" algn="ctr" rtl="0">
              <a:spcBef>
                <a:spcPts val="0"/>
              </a:spcBef>
              <a:buNone/>
              <a:defRPr sz="700" b="0" i="0" u="none" strike="noStrike" cap="none">
                <a:solidFill>
                  <a:srgbClr val="475C16"/>
                </a:solidFill>
                <a:latin typeface="Arial"/>
                <a:ea typeface="Arial"/>
                <a:cs typeface="Arial"/>
                <a:sym typeface="Arial"/>
              </a:defRPr>
            </a:lvl8pPr>
            <a:lvl9pPr marL="0" marR="0" lvl="8" indent="0" algn="ctr" rtl="0">
              <a:spcBef>
                <a:spcPts val="0"/>
              </a:spcBef>
              <a:buNone/>
              <a:defRPr sz="700" b="0" i="0" u="none" strike="noStrike" cap="none">
                <a:solidFill>
                  <a:srgbClr val="475C1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Rubrikbild">
  <p:cSld name="Rubrikbild">
    <p:bg>
      <p:bgPr>
        <a:solidFill>
          <a:schemeClr val="lt1"/>
        </a:solidFill>
        <a:effectLst/>
      </p:bgPr>
    </p:bg>
    <p:spTree>
      <p:nvGrpSpPr>
        <p:cNvPr id="1" name="Shape 29"/>
        <p:cNvGrpSpPr/>
        <p:nvPr/>
      </p:nvGrpSpPr>
      <p:grpSpPr>
        <a:xfrm>
          <a:off x="0" y="0"/>
          <a:ext cx="0" cy="0"/>
          <a:chOff x="0" y="0"/>
          <a:chExt cx="0" cy="0"/>
        </a:xfrm>
      </p:grpSpPr>
      <p:pic>
        <p:nvPicPr>
          <p:cNvPr id="30" name="Google Shape;30;p4" descr="fallbackimg.jpeg"/>
          <p:cNvPicPr preferRelativeResize="0"/>
          <p:nvPr/>
        </p:nvPicPr>
        <p:blipFill rotWithShape="1">
          <a:blip r:embed="rId2">
            <a:alphaModFix/>
          </a:blip>
          <a:srcRect/>
          <a:stretch/>
        </p:blipFill>
        <p:spPr>
          <a:xfrm>
            <a:off x="0" y="0"/>
            <a:ext cx="9130742" cy="5130641"/>
          </a:xfrm>
          <a:prstGeom prst="rect">
            <a:avLst/>
          </a:prstGeom>
          <a:noFill/>
          <a:ln>
            <a:noFill/>
          </a:ln>
        </p:spPr>
      </p:pic>
      <p:sp>
        <p:nvSpPr>
          <p:cNvPr id="31" name="Google Shape;31;p4"/>
          <p:cNvSpPr txBox="1">
            <a:spLocks noGrp="1"/>
          </p:cNvSpPr>
          <p:nvPr>
            <p:ph type="subTitle" idx="1"/>
          </p:nvPr>
        </p:nvSpPr>
        <p:spPr>
          <a:xfrm>
            <a:off x="756941" y="1947741"/>
            <a:ext cx="6400800" cy="131445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Clr>
                <a:srgbClr val="FFFFFF"/>
              </a:buClr>
              <a:buSzPts val="1400"/>
              <a:buFont typeface="Arial"/>
              <a:buNone/>
              <a:defRPr sz="1400" b="0" i="0" u="none" strike="noStrike" cap="none">
                <a:solidFill>
                  <a:srgbClr val="FFFFFF"/>
                </a:solidFill>
                <a:latin typeface="Arial"/>
                <a:ea typeface="Arial"/>
                <a:cs typeface="Arial"/>
                <a:sym typeface="Arial"/>
              </a:defRPr>
            </a:lvl1pPr>
            <a:lvl2pPr marL="457200" marR="0" lvl="1" indent="0" algn="ctr" rtl="0">
              <a:spcBef>
                <a:spcPts val="24"/>
              </a:spcBef>
              <a:spcAft>
                <a:spcPts val="0"/>
              </a:spcAft>
              <a:buClr>
                <a:srgbClr val="909090"/>
              </a:buClr>
              <a:buSzPts val="1600"/>
              <a:buFont typeface="Arial"/>
              <a:buNone/>
              <a:defRPr sz="1600" b="0" i="0" u="none" strike="noStrike" cap="none">
                <a:solidFill>
                  <a:srgbClr val="909090"/>
                </a:solidFill>
                <a:latin typeface="Arial"/>
                <a:ea typeface="Arial"/>
                <a:cs typeface="Arial"/>
                <a:sym typeface="Arial"/>
              </a:defRPr>
            </a:lvl2pPr>
            <a:lvl3pPr marL="914400" marR="0" lvl="2" indent="0" algn="ctr" rtl="0">
              <a:spcBef>
                <a:spcPts val="24"/>
              </a:spcBef>
              <a:spcAft>
                <a:spcPts val="0"/>
              </a:spcAft>
              <a:buClr>
                <a:srgbClr val="909090"/>
              </a:buClr>
              <a:buSzPts val="1500"/>
              <a:buFont typeface="Arial"/>
              <a:buNone/>
              <a:defRPr sz="1500" b="0" i="0" u="none" strike="noStrike" cap="none">
                <a:solidFill>
                  <a:srgbClr val="909090"/>
                </a:solidFill>
                <a:latin typeface="Arial"/>
                <a:ea typeface="Arial"/>
                <a:cs typeface="Arial"/>
                <a:sym typeface="Arial"/>
              </a:defRPr>
            </a:lvl3pPr>
            <a:lvl4pPr marL="1371600" marR="0" lvl="3" indent="0" algn="ctr" rtl="0">
              <a:spcBef>
                <a:spcPts val="24"/>
              </a:spcBef>
              <a:spcAft>
                <a:spcPts val="0"/>
              </a:spcAft>
              <a:buClr>
                <a:srgbClr val="909090"/>
              </a:buClr>
              <a:buSzPts val="1400"/>
              <a:buFont typeface="Arial"/>
              <a:buNone/>
              <a:defRPr sz="1400" b="0" i="0" u="none" strike="noStrike" cap="none">
                <a:solidFill>
                  <a:srgbClr val="909090"/>
                </a:solidFill>
                <a:latin typeface="Arial"/>
                <a:ea typeface="Arial"/>
                <a:cs typeface="Arial"/>
                <a:sym typeface="Arial"/>
              </a:defRPr>
            </a:lvl4pPr>
            <a:lvl5pPr marL="1828800" marR="0" lvl="4" indent="0" algn="ctr" rtl="0">
              <a:spcBef>
                <a:spcPts val="24"/>
              </a:spcBef>
              <a:spcAft>
                <a:spcPts val="0"/>
              </a:spcAft>
              <a:buClr>
                <a:srgbClr val="909090"/>
              </a:buClr>
              <a:buSzPts val="1300"/>
              <a:buFont typeface="Arial"/>
              <a:buNone/>
              <a:defRPr sz="1300" b="0" i="0" u="none" strike="noStrike" cap="none">
                <a:solidFill>
                  <a:srgbClr val="909090"/>
                </a:solidFill>
                <a:latin typeface="Arial"/>
                <a:ea typeface="Arial"/>
                <a:cs typeface="Arial"/>
                <a:sym typeface="Arial"/>
              </a:defRPr>
            </a:lvl5pPr>
            <a:lvl6pPr marL="2286000" marR="0" lvl="5" indent="0" algn="ctr" rtl="0">
              <a:spcBef>
                <a:spcPts val="24"/>
              </a:spcBef>
              <a:spcAft>
                <a:spcPts val="0"/>
              </a:spcAft>
              <a:buClr>
                <a:srgbClr val="909090"/>
              </a:buClr>
              <a:buSzPts val="1300"/>
              <a:buFont typeface="Arial"/>
              <a:buNone/>
              <a:defRPr sz="1300" b="0" i="0" u="none" strike="noStrike" cap="none">
                <a:solidFill>
                  <a:srgbClr val="909090"/>
                </a:solidFill>
                <a:latin typeface="Arial"/>
                <a:ea typeface="Arial"/>
                <a:cs typeface="Arial"/>
                <a:sym typeface="Arial"/>
              </a:defRPr>
            </a:lvl6pPr>
            <a:lvl7pPr marL="2743200" marR="0" lvl="6" indent="0" algn="ctr" rtl="0">
              <a:spcBef>
                <a:spcPts val="24"/>
              </a:spcBef>
              <a:spcAft>
                <a:spcPts val="0"/>
              </a:spcAft>
              <a:buClr>
                <a:srgbClr val="909090"/>
              </a:buClr>
              <a:buSzPts val="1300"/>
              <a:buFont typeface="Arial"/>
              <a:buNone/>
              <a:defRPr sz="1300" b="0" i="0" u="none" strike="noStrike" cap="none">
                <a:solidFill>
                  <a:srgbClr val="909090"/>
                </a:solidFill>
                <a:latin typeface="Arial"/>
                <a:ea typeface="Arial"/>
                <a:cs typeface="Arial"/>
                <a:sym typeface="Arial"/>
              </a:defRPr>
            </a:lvl7pPr>
            <a:lvl8pPr marL="3200400" marR="0" lvl="7" indent="0" algn="ctr" rtl="0">
              <a:spcBef>
                <a:spcPts val="24"/>
              </a:spcBef>
              <a:spcAft>
                <a:spcPts val="0"/>
              </a:spcAft>
              <a:buClr>
                <a:srgbClr val="909090"/>
              </a:buClr>
              <a:buSzPts val="1300"/>
              <a:buFont typeface="Arial"/>
              <a:buNone/>
              <a:defRPr sz="1300" b="0" i="0" u="none" strike="noStrike" cap="none">
                <a:solidFill>
                  <a:srgbClr val="909090"/>
                </a:solidFill>
                <a:latin typeface="Arial"/>
                <a:ea typeface="Arial"/>
                <a:cs typeface="Arial"/>
                <a:sym typeface="Arial"/>
              </a:defRPr>
            </a:lvl8pPr>
            <a:lvl9pPr marL="3657600" marR="0" lvl="8" indent="0" algn="ctr" rtl="0">
              <a:spcBef>
                <a:spcPts val="24"/>
              </a:spcBef>
              <a:spcAft>
                <a:spcPts val="0"/>
              </a:spcAft>
              <a:buClr>
                <a:srgbClr val="909090"/>
              </a:buClr>
              <a:buSzPts val="1300"/>
              <a:buFont typeface="Arial"/>
              <a:buNone/>
              <a:defRPr sz="1300" b="0" i="0" u="none" strike="noStrike" cap="none">
                <a:solidFill>
                  <a:srgbClr val="909090"/>
                </a:solidFill>
                <a:latin typeface="Arial"/>
                <a:ea typeface="Arial"/>
                <a:cs typeface="Arial"/>
                <a:sym typeface="Arial"/>
              </a:defRPr>
            </a:lvl9pPr>
          </a:lstStyle>
          <a:p>
            <a:endParaRPr/>
          </a:p>
        </p:txBody>
      </p:sp>
      <p:sp>
        <p:nvSpPr>
          <p:cNvPr id="32" name="Google Shape;32;p4"/>
          <p:cNvSpPr txBox="1">
            <a:spLocks noGrp="1"/>
          </p:cNvSpPr>
          <p:nvPr>
            <p:ph type="title"/>
          </p:nvPr>
        </p:nvSpPr>
        <p:spPr>
          <a:xfrm>
            <a:off x="756941" y="1419622"/>
            <a:ext cx="8064500" cy="473328"/>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rgbClr val="FFFFFF"/>
              </a:buClr>
              <a:buSzPts val="2600"/>
              <a:buFont typeface="Arial"/>
              <a:buNone/>
              <a:defRPr sz="2600" b="1" i="0" u="none" strike="noStrike" cap="none">
                <a:solidFill>
                  <a:srgbClr val="FFFFFF"/>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pic>
        <p:nvPicPr>
          <p:cNvPr id="33" name="Google Shape;33;p4" descr="goifheader_1.wmf"/>
          <p:cNvPicPr preferRelativeResize="0"/>
          <p:nvPr/>
        </p:nvPicPr>
        <p:blipFill rotWithShape="1">
          <a:blip r:embed="rId3">
            <a:alphaModFix/>
          </a:blip>
          <a:srcRect/>
          <a:stretch/>
        </p:blipFill>
        <p:spPr>
          <a:xfrm>
            <a:off x="755576" y="627534"/>
            <a:ext cx="617585" cy="76199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Rubrik och innehåll" type="obj">
  <p:cSld name="OBJECT">
    <p:spTree>
      <p:nvGrpSpPr>
        <p:cNvPr id="1" name="Shape 34"/>
        <p:cNvGrpSpPr/>
        <p:nvPr/>
      </p:nvGrpSpPr>
      <p:grpSpPr>
        <a:xfrm>
          <a:off x="0" y="0"/>
          <a:ext cx="0" cy="0"/>
          <a:chOff x="0" y="0"/>
          <a:chExt cx="0" cy="0"/>
        </a:xfrm>
      </p:grpSpPr>
      <p:sp>
        <p:nvSpPr>
          <p:cNvPr id="35" name="Google Shape;35;p5"/>
          <p:cNvSpPr txBox="1">
            <a:spLocks noGrp="1"/>
          </p:cNvSpPr>
          <p:nvPr>
            <p:ph type="title"/>
          </p:nvPr>
        </p:nvSpPr>
        <p:spPr>
          <a:xfrm>
            <a:off x="539751" y="171423"/>
            <a:ext cx="8064500" cy="85725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rgbClr val="465B15"/>
              </a:buClr>
              <a:buSzPts val="2600"/>
              <a:buFont typeface="Arial"/>
              <a:buNone/>
              <a:defRPr sz="2600" b="1" i="0" u="none" strike="noStrike" cap="none">
                <a:solidFill>
                  <a:srgbClr val="465B15"/>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36" name="Google Shape;36;p5"/>
          <p:cNvSpPr txBox="1">
            <a:spLocks noGrp="1"/>
          </p:cNvSpPr>
          <p:nvPr>
            <p:ph type="body" idx="1"/>
          </p:nvPr>
        </p:nvSpPr>
        <p:spPr>
          <a:xfrm>
            <a:off x="539750" y="1268958"/>
            <a:ext cx="8064500" cy="3175001"/>
          </a:xfrm>
          <a:prstGeom prst="rect">
            <a:avLst/>
          </a:prstGeom>
          <a:noFill/>
          <a:ln>
            <a:noFill/>
          </a:ln>
        </p:spPr>
        <p:txBody>
          <a:bodyPr spcFirstLastPara="1" wrap="square" lIns="91425" tIns="91425" rIns="91425" bIns="91425" anchor="t" anchorCtr="0"/>
          <a:lstStyle>
            <a:lvl1pPr marL="457200" marR="0" lvl="0" indent="-336550" algn="l" rtl="0">
              <a:spcBef>
                <a:spcPts val="1000"/>
              </a:spcBef>
              <a:spcAft>
                <a:spcPts val="0"/>
              </a:spcAft>
              <a:buClr>
                <a:schemeClr val="dk2"/>
              </a:buClr>
              <a:buSzPts val="1700"/>
              <a:buFont typeface="Arial"/>
              <a:buChar char="•"/>
              <a:defRPr sz="1700" b="0" i="0" u="none" strike="noStrike" cap="none">
                <a:solidFill>
                  <a:schemeClr val="dk2"/>
                </a:solidFill>
                <a:latin typeface="Arial"/>
                <a:ea typeface="Arial"/>
                <a:cs typeface="Arial"/>
                <a:sym typeface="Arial"/>
              </a:defRPr>
            </a:lvl1pPr>
            <a:lvl2pPr marL="914400" marR="0" lvl="1" indent="-330200" algn="l" rtl="0">
              <a:spcBef>
                <a:spcPts val="24"/>
              </a:spcBef>
              <a:spcAft>
                <a:spcPts val="0"/>
              </a:spcAft>
              <a:buClr>
                <a:schemeClr val="dk2"/>
              </a:buClr>
              <a:buSzPts val="1600"/>
              <a:buFont typeface="Arial"/>
              <a:buChar char="−"/>
              <a:defRPr sz="1600" b="0" i="0" u="none" strike="noStrike" cap="none">
                <a:solidFill>
                  <a:schemeClr val="dk2"/>
                </a:solidFill>
                <a:latin typeface="Arial"/>
                <a:ea typeface="Arial"/>
                <a:cs typeface="Arial"/>
                <a:sym typeface="Arial"/>
              </a:defRPr>
            </a:lvl2pPr>
            <a:lvl3pPr marL="1371600" marR="0" lvl="2" indent="-323850" algn="l" rtl="0">
              <a:spcBef>
                <a:spcPts val="24"/>
              </a:spcBef>
              <a:spcAft>
                <a:spcPts val="0"/>
              </a:spcAft>
              <a:buClr>
                <a:schemeClr val="dk2"/>
              </a:buClr>
              <a:buSzPts val="1500"/>
              <a:buFont typeface="Arial"/>
              <a:buChar char="−"/>
              <a:defRPr sz="1500" b="0" i="0" u="none" strike="noStrike" cap="none">
                <a:solidFill>
                  <a:schemeClr val="dk2"/>
                </a:solidFill>
                <a:latin typeface="Arial"/>
                <a:ea typeface="Arial"/>
                <a:cs typeface="Arial"/>
                <a:sym typeface="Arial"/>
              </a:defRPr>
            </a:lvl3pPr>
            <a:lvl4pPr marL="1828800" marR="0" lvl="3" indent="-317500" algn="l" rtl="0">
              <a:spcBef>
                <a:spcPts val="24"/>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5pPr>
            <a:lvl6pPr marL="2743200" marR="0" lvl="5"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6pPr>
            <a:lvl7pPr marL="3200400" marR="0" lvl="6"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7pPr>
            <a:lvl8pPr marL="3657600" marR="0" lvl="7"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8pPr>
            <a:lvl9pPr marL="4114800" marR="0" lvl="8"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9pPr>
          </a:lstStyle>
          <a:p>
            <a:endParaRPr/>
          </a:p>
        </p:txBody>
      </p:sp>
      <p:sp>
        <p:nvSpPr>
          <p:cNvPr id="37" name="Google Shape;37;p5"/>
          <p:cNvSpPr txBox="1">
            <a:spLocks noGrp="1"/>
          </p:cNvSpPr>
          <p:nvPr>
            <p:ph type="dt" idx="10"/>
          </p:nvPr>
        </p:nvSpPr>
        <p:spPr>
          <a:xfrm>
            <a:off x="143546" y="4876007"/>
            <a:ext cx="600127" cy="178853"/>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700">
                <a:solidFill>
                  <a:srgbClr val="475C16"/>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Google Shape;38;p5"/>
          <p:cNvSpPr txBox="1">
            <a:spLocks noGrp="1"/>
          </p:cNvSpPr>
          <p:nvPr>
            <p:ph type="ftr" idx="11"/>
          </p:nvPr>
        </p:nvSpPr>
        <p:spPr>
          <a:xfrm>
            <a:off x="899592" y="4874859"/>
            <a:ext cx="3096344" cy="1800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700">
                <a:solidFill>
                  <a:srgbClr val="475C16"/>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sv-SE" smtClean="0"/>
              <a:t>Så många som möjligt, så länge som möjligt så bra som möjligt.</a:t>
            </a:r>
            <a:endParaRPr/>
          </a:p>
        </p:txBody>
      </p:sp>
      <p:sp>
        <p:nvSpPr>
          <p:cNvPr id="39" name="Google Shape;39;p5"/>
          <p:cNvSpPr txBox="1">
            <a:spLocks noGrp="1"/>
          </p:cNvSpPr>
          <p:nvPr>
            <p:ph type="sldNum" idx="12"/>
          </p:nvPr>
        </p:nvSpPr>
        <p:spPr>
          <a:xfrm>
            <a:off x="4271939" y="4874859"/>
            <a:ext cx="600127" cy="180000"/>
          </a:xfrm>
          <a:prstGeom prst="rect">
            <a:avLst/>
          </a:prstGeom>
          <a:noFill/>
          <a:ln>
            <a:noFill/>
          </a:ln>
        </p:spPr>
        <p:txBody>
          <a:bodyPr spcFirstLastPara="1" wrap="square" lIns="0" tIns="0" rIns="0" bIns="0" anchor="b" anchorCtr="0">
            <a:noAutofit/>
          </a:bodyPr>
          <a:lstStyle>
            <a:lvl1pPr marL="0" marR="0" lvl="0" indent="0" algn="ctr" rtl="0">
              <a:spcBef>
                <a:spcPts val="0"/>
              </a:spcBef>
              <a:buNone/>
              <a:defRPr sz="700">
                <a:solidFill>
                  <a:srgbClr val="475C16"/>
                </a:solidFill>
                <a:latin typeface="Arial"/>
                <a:ea typeface="Arial"/>
                <a:cs typeface="Arial"/>
                <a:sym typeface="Arial"/>
              </a:defRPr>
            </a:lvl1pPr>
            <a:lvl2pPr marL="0" marR="0" lvl="1" indent="0" algn="ctr" rtl="0">
              <a:spcBef>
                <a:spcPts val="0"/>
              </a:spcBef>
              <a:buNone/>
              <a:defRPr sz="700">
                <a:solidFill>
                  <a:srgbClr val="475C16"/>
                </a:solidFill>
                <a:latin typeface="Arial"/>
                <a:ea typeface="Arial"/>
                <a:cs typeface="Arial"/>
                <a:sym typeface="Arial"/>
              </a:defRPr>
            </a:lvl2pPr>
            <a:lvl3pPr marL="0" marR="0" lvl="2" indent="0" algn="ctr" rtl="0">
              <a:spcBef>
                <a:spcPts val="0"/>
              </a:spcBef>
              <a:buNone/>
              <a:defRPr sz="700">
                <a:solidFill>
                  <a:srgbClr val="475C16"/>
                </a:solidFill>
                <a:latin typeface="Arial"/>
                <a:ea typeface="Arial"/>
                <a:cs typeface="Arial"/>
                <a:sym typeface="Arial"/>
              </a:defRPr>
            </a:lvl3pPr>
            <a:lvl4pPr marL="0" marR="0" lvl="3" indent="0" algn="ctr" rtl="0">
              <a:spcBef>
                <a:spcPts val="0"/>
              </a:spcBef>
              <a:buNone/>
              <a:defRPr sz="700">
                <a:solidFill>
                  <a:srgbClr val="475C16"/>
                </a:solidFill>
                <a:latin typeface="Arial"/>
                <a:ea typeface="Arial"/>
                <a:cs typeface="Arial"/>
                <a:sym typeface="Arial"/>
              </a:defRPr>
            </a:lvl4pPr>
            <a:lvl5pPr marL="0" marR="0" lvl="4" indent="0" algn="ctr" rtl="0">
              <a:spcBef>
                <a:spcPts val="0"/>
              </a:spcBef>
              <a:buNone/>
              <a:defRPr sz="700">
                <a:solidFill>
                  <a:srgbClr val="475C16"/>
                </a:solidFill>
                <a:latin typeface="Arial"/>
                <a:ea typeface="Arial"/>
                <a:cs typeface="Arial"/>
                <a:sym typeface="Arial"/>
              </a:defRPr>
            </a:lvl5pPr>
            <a:lvl6pPr marL="0" marR="0" lvl="5" indent="0" algn="ctr" rtl="0">
              <a:spcBef>
                <a:spcPts val="0"/>
              </a:spcBef>
              <a:buNone/>
              <a:defRPr sz="700">
                <a:solidFill>
                  <a:srgbClr val="475C16"/>
                </a:solidFill>
                <a:latin typeface="Arial"/>
                <a:ea typeface="Arial"/>
                <a:cs typeface="Arial"/>
                <a:sym typeface="Arial"/>
              </a:defRPr>
            </a:lvl6pPr>
            <a:lvl7pPr marL="0" marR="0" lvl="6" indent="0" algn="ctr" rtl="0">
              <a:spcBef>
                <a:spcPts val="0"/>
              </a:spcBef>
              <a:buNone/>
              <a:defRPr sz="700">
                <a:solidFill>
                  <a:srgbClr val="475C16"/>
                </a:solidFill>
                <a:latin typeface="Arial"/>
                <a:ea typeface="Arial"/>
                <a:cs typeface="Arial"/>
                <a:sym typeface="Arial"/>
              </a:defRPr>
            </a:lvl7pPr>
            <a:lvl8pPr marL="0" marR="0" lvl="7" indent="0" algn="ctr" rtl="0">
              <a:spcBef>
                <a:spcPts val="0"/>
              </a:spcBef>
              <a:buNone/>
              <a:defRPr sz="700">
                <a:solidFill>
                  <a:srgbClr val="475C16"/>
                </a:solidFill>
                <a:latin typeface="Arial"/>
                <a:ea typeface="Arial"/>
                <a:cs typeface="Arial"/>
                <a:sym typeface="Arial"/>
              </a:defRPr>
            </a:lvl8pPr>
            <a:lvl9pPr marL="0" marR="0" lvl="8" indent="0" algn="ctr" rtl="0">
              <a:spcBef>
                <a:spcPts val="0"/>
              </a:spcBef>
              <a:buNone/>
              <a:defRPr sz="700">
                <a:solidFill>
                  <a:srgbClr val="475C1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Rubrik underrubrik och innehåll">
  <p:cSld name="Rubrik underrubrik och innehåll">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539751" y="171423"/>
            <a:ext cx="8064500" cy="85725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rgbClr val="465B15"/>
              </a:buClr>
              <a:buSzPts val="2600"/>
              <a:buFont typeface="Arial"/>
              <a:buNone/>
              <a:defRPr sz="2600" b="1" i="0" u="none" strike="noStrike" cap="none">
                <a:solidFill>
                  <a:srgbClr val="465B15"/>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42" name="Google Shape;42;p6"/>
          <p:cNvSpPr txBox="1">
            <a:spLocks noGrp="1"/>
          </p:cNvSpPr>
          <p:nvPr>
            <p:ph type="body" idx="1"/>
          </p:nvPr>
        </p:nvSpPr>
        <p:spPr>
          <a:xfrm>
            <a:off x="539750" y="1268958"/>
            <a:ext cx="8064500" cy="3175001"/>
          </a:xfrm>
          <a:prstGeom prst="rect">
            <a:avLst/>
          </a:prstGeom>
          <a:noFill/>
          <a:ln>
            <a:noFill/>
          </a:ln>
        </p:spPr>
        <p:txBody>
          <a:bodyPr spcFirstLastPara="1" wrap="square" lIns="91425" tIns="91425" rIns="91425" bIns="91425" anchor="t" anchorCtr="0"/>
          <a:lstStyle>
            <a:lvl1pPr marL="457200" marR="0" lvl="0" indent="-228600" algn="l" rtl="0">
              <a:spcBef>
                <a:spcPts val="1000"/>
              </a:spcBef>
              <a:spcAft>
                <a:spcPts val="0"/>
              </a:spcAft>
              <a:buClr>
                <a:schemeClr val="dk2"/>
              </a:buClr>
              <a:buSzPts val="1700"/>
              <a:buFont typeface="Arial"/>
              <a:buNone/>
              <a:defRPr sz="1700" b="0" i="0" u="none" strike="noStrike" cap="none">
                <a:solidFill>
                  <a:schemeClr val="dk2"/>
                </a:solidFill>
                <a:latin typeface="Arial"/>
                <a:ea typeface="Arial"/>
                <a:cs typeface="Arial"/>
                <a:sym typeface="Arial"/>
              </a:defRPr>
            </a:lvl1pPr>
            <a:lvl2pPr marL="914400" marR="0" lvl="1" indent="-330200" algn="l" rtl="0">
              <a:spcBef>
                <a:spcPts val="24"/>
              </a:spcBef>
              <a:spcAft>
                <a:spcPts val="0"/>
              </a:spcAft>
              <a:buClr>
                <a:schemeClr val="dk2"/>
              </a:buClr>
              <a:buSzPts val="1600"/>
              <a:buFont typeface="Arial"/>
              <a:buChar char="•"/>
              <a:defRPr sz="1600" b="0" i="0" u="none" strike="noStrike" cap="none">
                <a:solidFill>
                  <a:schemeClr val="dk2"/>
                </a:solidFill>
                <a:latin typeface="Arial"/>
                <a:ea typeface="Arial"/>
                <a:cs typeface="Arial"/>
                <a:sym typeface="Arial"/>
              </a:defRPr>
            </a:lvl2pPr>
            <a:lvl3pPr marL="1371600" marR="0" lvl="2" indent="-323850" algn="l" rtl="0">
              <a:spcBef>
                <a:spcPts val="24"/>
              </a:spcBef>
              <a:spcAft>
                <a:spcPts val="0"/>
              </a:spcAft>
              <a:buClr>
                <a:schemeClr val="dk2"/>
              </a:buClr>
              <a:buSzPts val="1500"/>
              <a:buFont typeface="Arial"/>
              <a:buChar char="−"/>
              <a:defRPr sz="1500" b="0" i="0" u="none" strike="noStrike" cap="none">
                <a:solidFill>
                  <a:schemeClr val="dk2"/>
                </a:solidFill>
                <a:latin typeface="Arial"/>
                <a:ea typeface="Arial"/>
                <a:cs typeface="Arial"/>
                <a:sym typeface="Arial"/>
              </a:defRPr>
            </a:lvl3pPr>
            <a:lvl4pPr marL="1828800" marR="0" lvl="3" indent="-317500" algn="l" rtl="0">
              <a:spcBef>
                <a:spcPts val="24"/>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5pPr>
            <a:lvl6pPr marL="2743200" marR="0" lvl="5"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6pPr>
            <a:lvl7pPr marL="3200400" marR="0" lvl="6"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7pPr>
            <a:lvl8pPr marL="3657600" marR="0" lvl="7"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8pPr>
            <a:lvl9pPr marL="4114800" marR="0" lvl="8"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9pPr>
          </a:lstStyle>
          <a:p>
            <a:endParaRPr/>
          </a:p>
        </p:txBody>
      </p:sp>
      <p:sp>
        <p:nvSpPr>
          <p:cNvPr id="43" name="Google Shape;43;p6"/>
          <p:cNvSpPr txBox="1">
            <a:spLocks noGrp="1"/>
          </p:cNvSpPr>
          <p:nvPr>
            <p:ph type="dt" idx="10"/>
          </p:nvPr>
        </p:nvSpPr>
        <p:spPr>
          <a:xfrm>
            <a:off x="143546" y="4876007"/>
            <a:ext cx="600127" cy="178853"/>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700">
                <a:solidFill>
                  <a:srgbClr val="475C16"/>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4" name="Google Shape;44;p6"/>
          <p:cNvSpPr txBox="1">
            <a:spLocks noGrp="1"/>
          </p:cNvSpPr>
          <p:nvPr>
            <p:ph type="ftr" idx="11"/>
          </p:nvPr>
        </p:nvSpPr>
        <p:spPr>
          <a:xfrm>
            <a:off x="899592" y="4874859"/>
            <a:ext cx="3096344" cy="1800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700">
                <a:solidFill>
                  <a:srgbClr val="475C16"/>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sv-SE" smtClean="0"/>
              <a:t>Så många som möjligt, så länge som möjligt så bra som möjligt.</a:t>
            </a:r>
            <a:endParaRPr/>
          </a:p>
        </p:txBody>
      </p:sp>
      <p:sp>
        <p:nvSpPr>
          <p:cNvPr id="45" name="Google Shape;45;p6"/>
          <p:cNvSpPr txBox="1">
            <a:spLocks noGrp="1"/>
          </p:cNvSpPr>
          <p:nvPr>
            <p:ph type="sldNum" idx="12"/>
          </p:nvPr>
        </p:nvSpPr>
        <p:spPr>
          <a:xfrm>
            <a:off x="4271939" y="4874859"/>
            <a:ext cx="600127" cy="180000"/>
          </a:xfrm>
          <a:prstGeom prst="rect">
            <a:avLst/>
          </a:prstGeom>
          <a:noFill/>
          <a:ln>
            <a:noFill/>
          </a:ln>
        </p:spPr>
        <p:txBody>
          <a:bodyPr spcFirstLastPara="1" wrap="square" lIns="0" tIns="0" rIns="0" bIns="0" anchor="b" anchorCtr="0">
            <a:noAutofit/>
          </a:bodyPr>
          <a:lstStyle>
            <a:lvl1pPr marL="0" marR="0" lvl="0" indent="0" algn="ctr" rtl="0">
              <a:spcBef>
                <a:spcPts val="0"/>
              </a:spcBef>
              <a:buNone/>
              <a:defRPr sz="700">
                <a:solidFill>
                  <a:srgbClr val="475C16"/>
                </a:solidFill>
                <a:latin typeface="Arial"/>
                <a:ea typeface="Arial"/>
                <a:cs typeface="Arial"/>
                <a:sym typeface="Arial"/>
              </a:defRPr>
            </a:lvl1pPr>
            <a:lvl2pPr marL="0" marR="0" lvl="1" indent="0" algn="ctr" rtl="0">
              <a:spcBef>
                <a:spcPts val="0"/>
              </a:spcBef>
              <a:buNone/>
              <a:defRPr sz="700">
                <a:solidFill>
                  <a:srgbClr val="475C16"/>
                </a:solidFill>
                <a:latin typeface="Arial"/>
                <a:ea typeface="Arial"/>
                <a:cs typeface="Arial"/>
                <a:sym typeface="Arial"/>
              </a:defRPr>
            </a:lvl2pPr>
            <a:lvl3pPr marL="0" marR="0" lvl="2" indent="0" algn="ctr" rtl="0">
              <a:spcBef>
                <a:spcPts val="0"/>
              </a:spcBef>
              <a:buNone/>
              <a:defRPr sz="700">
                <a:solidFill>
                  <a:srgbClr val="475C16"/>
                </a:solidFill>
                <a:latin typeface="Arial"/>
                <a:ea typeface="Arial"/>
                <a:cs typeface="Arial"/>
                <a:sym typeface="Arial"/>
              </a:defRPr>
            </a:lvl3pPr>
            <a:lvl4pPr marL="0" marR="0" lvl="3" indent="0" algn="ctr" rtl="0">
              <a:spcBef>
                <a:spcPts val="0"/>
              </a:spcBef>
              <a:buNone/>
              <a:defRPr sz="700">
                <a:solidFill>
                  <a:srgbClr val="475C16"/>
                </a:solidFill>
                <a:latin typeface="Arial"/>
                <a:ea typeface="Arial"/>
                <a:cs typeface="Arial"/>
                <a:sym typeface="Arial"/>
              </a:defRPr>
            </a:lvl4pPr>
            <a:lvl5pPr marL="0" marR="0" lvl="4" indent="0" algn="ctr" rtl="0">
              <a:spcBef>
                <a:spcPts val="0"/>
              </a:spcBef>
              <a:buNone/>
              <a:defRPr sz="700">
                <a:solidFill>
                  <a:srgbClr val="475C16"/>
                </a:solidFill>
                <a:latin typeface="Arial"/>
                <a:ea typeface="Arial"/>
                <a:cs typeface="Arial"/>
                <a:sym typeface="Arial"/>
              </a:defRPr>
            </a:lvl5pPr>
            <a:lvl6pPr marL="0" marR="0" lvl="5" indent="0" algn="ctr" rtl="0">
              <a:spcBef>
                <a:spcPts val="0"/>
              </a:spcBef>
              <a:buNone/>
              <a:defRPr sz="700">
                <a:solidFill>
                  <a:srgbClr val="475C16"/>
                </a:solidFill>
                <a:latin typeface="Arial"/>
                <a:ea typeface="Arial"/>
                <a:cs typeface="Arial"/>
                <a:sym typeface="Arial"/>
              </a:defRPr>
            </a:lvl6pPr>
            <a:lvl7pPr marL="0" marR="0" lvl="6" indent="0" algn="ctr" rtl="0">
              <a:spcBef>
                <a:spcPts val="0"/>
              </a:spcBef>
              <a:buNone/>
              <a:defRPr sz="700">
                <a:solidFill>
                  <a:srgbClr val="475C16"/>
                </a:solidFill>
                <a:latin typeface="Arial"/>
                <a:ea typeface="Arial"/>
                <a:cs typeface="Arial"/>
                <a:sym typeface="Arial"/>
              </a:defRPr>
            </a:lvl7pPr>
            <a:lvl8pPr marL="0" marR="0" lvl="7" indent="0" algn="ctr" rtl="0">
              <a:spcBef>
                <a:spcPts val="0"/>
              </a:spcBef>
              <a:buNone/>
              <a:defRPr sz="700">
                <a:solidFill>
                  <a:srgbClr val="475C16"/>
                </a:solidFill>
                <a:latin typeface="Arial"/>
                <a:ea typeface="Arial"/>
                <a:cs typeface="Arial"/>
                <a:sym typeface="Arial"/>
              </a:defRPr>
            </a:lvl8pPr>
            <a:lvl9pPr marL="0" marR="0" lvl="8" indent="0" algn="ctr" rtl="0">
              <a:spcBef>
                <a:spcPts val="0"/>
              </a:spcBef>
              <a:buNone/>
              <a:defRPr sz="700">
                <a:solidFill>
                  <a:srgbClr val="475C1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Avsnittsrubrik">
  <p:cSld name="Avsnittsrubrik">
    <p:bg>
      <p:bgPr>
        <a:solidFill>
          <a:schemeClr val="lt1"/>
        </a:solidFill>
        <a:effectLst/>
      </p:bgPr>
    </p:bg>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539751" y="362390"/>
            <a:ext cx="8064500" cy="85725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rgbClr val="465B15"/>
              </a:buClr>
              <a:buSzPts val="2600"/>
              <a:buFont typeface="Arial"/>
              <a:buNone/>
              <a:defRPr sz="2600" b="1" i="0" u="none" strike="noStrike" cap="none">
                <a:solidFill>
                  <a:srgbClr val="465B15"/>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pic>
        <p:nvPicPr>
          <p:cNvPr id="48" name="Google Shape;48;p7" descr="goifheader_1.wmf"/>
          <p:cNvPicPr preferRelativeResize="0"/>
          <p:nvPr/>
        </p:nvPicPr>
        <p:blipFill rotWithShape="1">
          <a:blip r:embed="rId2">
            <a:alphaModFix/>
          </a:blip>
          <a:srcRect/>
          <a:stretch/>
        </p:blipFill>
        <p:spPr>
          <a:xfrm>
            <a:off x="8748464" y="4787097"/>
            <a:ext cx="286673" cy="35370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Avsnittsrubrik Text">
  <p:cSld name="Avsnittsrubrik Text">
    <p:bg>
      <p:bgPr>
        <a:solidFill>
          <a:schemeClr val="lt1"/>
        </a:solidFill>
        <a:effectLst/>
      </p:bgPr>
    </p:bg>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722313" y="1347788"/>
            <a:ext cx="7772400" cy="1020762"/>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rgbClr val="465B15"/>
              </a:buClr>
              <a:buSzPts val="4000"/>
              <a:buFont typeface="Arial"/>
              <a:buNone/>
              <a:defRPr sz="4000" b="1" i="0" u="none" strike="noStrike" cap="none">
                <a:solidFill>
                  <a:srgbClr val="465B15"/>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51" name="Google Shape;51;p8"/>
          <p:cNvSpPr txBox="1">
            <a:spLocks noGrp="1"/>
          </p:cNvSpPr>
          <p:nvPr>
            <p:ph type="body" idx="1"/>
          </p:nvPr>
        </p:nvSpPr>
        <p:spPr>
          <a:xfrm>
            <a:off x="722313" y="2324101"/>
            <a:ext cx="7772400" cy="1831826"/>
          </a:xfrm>
          <a:prstGeom prst="rect">
            <a:avLst/>
          </a:prstGeom>
          <a:noFill/>
          <a:ln>
            <a:noFill/>
          </a:ln>
        </p:spPr>
        <p:txBody>
          <a:bodyPr spcFirstLastPara="1" wrap="square" lIns="91425" tIns="91425" rIns="91425" bIns="91425" anchor="t" anchorCtr="0"/>
          <a:lstStyle>
            <a:lvl1pPr marL="457200" marR="0" lvl="0" indent="-228600" algn="l" rtl="0">
              <a:spcBef>
                <a:spcPts val="1000"/>
              </a:spcBef>
              <a:spcAft>
                <a:spcPts val="0"/>
              </a:spcAft>
              <a:buClr>
                <a:schemeClr val="dk2"/>
              </a:buClr>
              <a:buSzPts val="1600"/>
              <a:buFont typeface="Arial"/>
              <a:buNone/>
              <a:defRPr sz="1600" b="0" i="0" u="none" strike="noStrike" cap="none">
                <a:solidFill>
                  <a:schemeClr val="dk2"/>
                </a:solidFill>
                <a:latin typeface="Arial"/>
                <a:ea typeface="Arial"/>
                <a:cs typeface="Arial"/>
                <a:sym typeface="Arial"/>
              </a:defRPr>
            </a:lvl1pPr>
            <a:lvl2pPr marL="914400" marR="0" lvl="1" indent="-330200" algn="l" rtl="0">
              <a:spcBef>
                <a:spcPts val="24"/>
              </a:spcBef>
              <a:spcAft>
                <a:spcPts val="0"/>
              </a:spcAft>
              <a:buClr>
                <a:schemeClr val="dk2"/>
              </a:buClr>
              <a:buSzPts val="1600"/>
              <a:buFont typeface="Arial"/>
              <a:buChar char="•"/>
              <a:defRPr sz="1600" b="0" i="0" u="none" strike="noStrike" cap="none">
                <a:solidFill>
                  <a:schemeClr val="dk2"/>
                </a:solidFill>
                <a:latin typeface="Arial"/>
                <a:ea typeface="Arial"/>
                <a:cs typeface="Arial"/>
                <a:sym typeface="Arial"/>
              </a:defRPr>
            </a:lvl2pPr>
            <a:lvl3pPr marL="1371600" marR="0" lvl="2" indent="-323850" algn="l" rtl="0">
              <a:spcBef>
                <a:spcPts val="24"/>
              </a:spcBef>
              <a:spcAft>
                <a:spcPts val="0"/>
              </a:spcAft>
              <a:buClr>
                <a:schemeClr val="dk2"/>
              </a:buClr>
              <a:buSzPts val="1500"/>
              <a:buFont typeface="Arial"/>
              <a:buChar char="−"/>
              <a:defRPr sz="1500" b="0" i="0" u="none" strike="noStrike" cap="none">
                <a:solidFill>
                  <a:schemeClr val="dk2"/>
                </a:solidFill>
                <a:latin typeface="Arial"/>
                <a:ea typeface="Arial"/>
                <a:cs typeface="Arial"/>
                <a:sym typeface="Arial"/>
              </a:defRPr>
            </a:lvl3pPr>
            <a:lvl4pPr marL="1828800" marR="0" lvl="3" indent="-317500" algn="l" rtl="0">
              <a:spcBef>
                <a:spcPts val="24"/>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5pPr>
            <a:lvl6pPr marL="2743200" marR="0" lvl="5"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6pPr>
            <a:lvl7pPr marL="3200400" marR="0" lvl="6"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7pPr>
            <a:lvl8pPr marL="3657600" marR="0" lvl="7"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8pPr>
            <a:lvl9pPr marL="4114800" marR="0" lvl="8"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9pPr>
          </a:lstStyle>
          <a:p>
            <a:endParaRPr/>
          </a:p>
        </p:txBody>
      </p:sp>
      <p:pic>
        <p:nvPicPr>
          <p:cNvPr id="52" name="Google Shape;52;p8" descr="goifheader_1.wmf"/>
          <p:cNvPicPr preferRelativeResize="0"/>
          <p:nvPr/>
        </p:nvPicPr>
        <p:blipFill rotWithShape="1">
          <a:blip r:embed="rId2">
            <a:alphaModFix/>
          </a:blip>
          <a:srcRect/>
          <a:stretch/>
        </p:blipFill>
        <p:spPr>
          <a:xfrm>
            <a:off x="8748464" y="4787097"/>
            <a:ext cx="286673" cy="35370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vå innehållsdelar">
  <p:cSld name="Två innehållsdelar">
    <p:spTree>
      <p:nvGrpSpPr>
        <p:cNvPr id="1" name="Shape 53"/>
        <p:cNvGrpSpPr/>
        <p:nvPr/>
      </p:nvGrpSpPr>
      <p:grpSpPr>
        <a:xfrm>
          <a:off x="0" y="0"/>
          <a:ext cx="0" cy="0"/>
          <a:chOff x="0" y="0"/>
          <a:chExt cx="0" cy="0"/>
        </a:xfrm>
      </p:grpSpPr>
      <p:sp>
        <p:nvSpPr>
          <p:cNvPr id="54" name="Google Shape;54;p9"/>
          <p:cNvSpPr txBox="1">
            <a:spLocks noGrp="1"/>
          </p:cNvSpPr>
          <p:nvPr>
            <p:ph type="title"/>
          </p:nvPr>
        </p:nvSpPr>
        <p:spPr>
          <a:xfrm>
            <a:off x="539751" y="171423"/>
            <a:ext cx="8064500" cy="85725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rgbClr val="465B15"/>
              </a:buClr>
              <a:buSzPts val="2600"/>
              <a:buFont typeface="Arial"/>
              <a:buNone/>
              <a:defRPr sz="2600" b="1" i="0" u="none" strike="noStrike" cap="none">
                <a:solidFill>
                  <a:srgbClr val="465B15"/>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55" name="Google Shape;55;p9"/>
          <p:cNvSpPr txBox="1">
            <a:spLocks noGrp="1"/>
          </p:cNvSpPr>
          <p:nvPr>
            <p:ph type="dt" idx="10"/>
          </p:nvPr>
        </p:nvSpPr>
        <p:spPr>
          <a:xfrm>
            <a:off x="143546" y="4876007"/>
            <a:ext cx="600127" cy="178853"/>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700">
                <a:solidFill>
                  <a:srgbClr val="475C16"/>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Google Shape;56;p9"/>
          <p:cNvSpPr txBox="1">
            <a:spLocks noGrp="1"/>
          </p:cNvSpPr>
          <p:nvPr>
            <p:ph type="ftr" idx="11"/>
          </p:nvPr>
        </p:nvSpPr>
        <p:spPr>
          <a:xfrm>
            <a:off x="899592" y="4874859"/>
            <a:ext cx="3096344" cy="1800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700">
                <a:solidFill>
                  <a:srgbClr val="475C16"/>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sv-SE" smtClean="0"/>
              <a:t>Så många som möjligt, så länge som möjligt så bra som möjligt.</a:t>
            </a:r>
            <a:endParaRPr/>
          </a:p>
        </p:txBody>
      </p:sp>
      <p:sp>
        <p:nvSpPr>
          <p:cNvPr id="57" name="Google Shape;57;p9"/>
          <p:cNvSpPr txBox="1">
            <a:spLocks noGrp="1"/>
          </p:cNvSpPr>
          <p:nvPr>
            <p:ph type="sldNum" idx="12"/>
          </p:nvPr>
        </p:nvSpPr>
        <p:spPr>
          <a:xfrm>
            <a:off x="4271939" y="4874859"/>
            <a:ext cx="600127" cy="180000"/>
          </a:xfrm>
          <a:prstGeom prst="rect">
            <a:avLst/>
          </a:prstGeom>
          <a:noFill/>
          <a:ln>
            <a:noFill/>
          </a:ln>
        </p:spPr>
        <p:txBody>
          <a:bodyPr spcFirstLastPara="1" wrap="square" lIns="0" tIns="0" rIns="0" bIns="0" anchor="b" anchorCtr="0">
            <a:noAutofit/>
          </a:bodyPr>
          <a:lstStyle>
            <a:lvl1pPr marL="0" marR="0" lvl="0" indent="0" algn="ctr" rtl="0">
              <a:spcBef>
                <a:spcPts val="0"/>
              </a:spcBef>
              <a:buNone/>
              <a:defRPr sz="700">
                <a:solidFill>
                  <a:srgbClr val="475C16"/>
                </a:solidFill>
                <a:latin typeface="Arial"/>
                <a:ea typeface="Arial"/>
                <a:cs typeface="Arial"/>
                <a:sym typeface="Arial"/>
              </a:defRPr>
            </a:lvl1pPr>
            <a:lvl2pPr marL="0" marR="0" lvl="1" indent="0" algn="ctr" rtl="0">
              <a:spcBef>
                <a:spcPts val="0"/>
              </a:spcBef>
              <a:buNone/>
              <a:defRPr sz="700">
                <a:solidFill>
                  <a:srgbClr val="475C16"/>
                </a:solidFill>
                <a:latin typeface="Arial"/>
                <a:ea typeface="Arial"/>
                <a:cs typeface="Arial"/>
                <a:sym typeface="Arial"/>
              </a:defRPr>
            </a:lvl2pPr>
            <a:lvl3pPr marL="0" marR="0" lvl="2" indent="0" algn="ctr" rtl="0">
              <a:spcBef>
                <a:spcPts val="0"/>
              </a:spcBef>
              <a:buNone/>
              <a:defRPr sz="700">
                <a:solidFill>
                  <a:srgbClr val="475C16"/>
                </a:solidFill>
                <a:latin typeface="Arial"/>
                <a:ea typeface="Arial"/>
                <a:cs typeface="Arial"/>
                <a:sym typeface="Arial"/>
              </a:defRPr>
            </a:lvl3pPr>
            <a:lvl4pPr marL="0" marR="0" lvl="3" indent="0" algn="ctr" rtl="0">
              <a:spcBef>
                <a:spcPts val="0"/>
              </a:spcBef>
              <a:buNone/>
              <a:defRPr sz="700">
                <a:solidFill>
                  <a:srgbClr val="475C16"/>
                </a:solidFill>
                <a:latin typeface="Arial"/>
                <a:ea typeface="Arial"/>
                <a:cs typeface="Arial"/>
                <a:sym typeface="Arial"/>
              </a:defRPr>
            </a:lvl4pPr>
            <a:lvl5pPr marL="0" marR="0" lvl="4" indent="0" algn="ctr" rtl="0">
              <a:spcBef>
                <a:spcPts val="0"/>
              </a:spcBef>
              <a:buNone/>
              <a:defRPr sz="700">
                <a:solidFill>
                  <a:srgbClr val="475C16"/>
                </a:solidFill>
                <a:latin typeface="Arial"/>
                <a:ea typeface="Arial"/>
                <a:cs typeface="Arial"/>
                <a:sym typeface="Arial"/>
              </a:defRPr>
            </a:lvl5pPr>
            <a:lvl6pPr marL="0" marR="0" lvl="5" indent="0" algn="ctr" rtl="0">
              <a:spcBef>
                <a:spcPts val="0"/>
              </a:spcBef>
              <a:buNone/>
              <a:defRPr sz="700">
                <a:solidFill>
                  <a:srgbClr val="475C16"/>
                </a:solidFill>
                <a:latin typeface="Arial"/>
                <a:ea typeface="Arial"/>
                <a:cs typeface="Arial"/>
                <a:sym typeface="Arial"/>
              </a:defRPr>
            </a:lvl6pPr>
            <a:lvl7pPr marL="0" marR="0" lvl="6" indent="0" algn="ctr" rtl="0">
              <a:spcBef>
                <a:spcPts val="0"/>
              </a:spcBef>
              <a:buNone/>
              <a:defRPr sz="700">
                <a:solidFill>
                  <a:srgbClr val="475C16"/>
                </a:solidFill>
                <a:latin typeface="Arial"/>
                <a:ea typeface="Arial"/>
                <a:cs typeface="Arial"/>
                <a:sym typeface="Arial"/>
              </a:defRPr>
            </a:lvl7pPr>
            <a:lvl8pPr marL="0" marR="0" lvl="7" indent="0" algn="ctr" rtl="0">
              <a:spcBef>
                <a:spcPts val="0"/>
              </a:spcBef>
              <a:buNone/>
              <a:defRPr sz="700">
                <a:solidFill>
                  <a:srgbClr val="475C16"/>
                </a:solidFill>
                <a:latin typeface="Arial"/>
                <a:ea typeface="Arial"/>
                <a:cs typeface="Arial"/>
                <a:sym typeface="Arial"/>
              </a:defRPr>
            </a:lvl8pPr>
            <a:lvl9pPr marL="0" marR="0" lvl="8" indent="0" algn="ctr" rtl="0">
              <a:spcBef>
                <a:spcPts val="0"/>
              </a:spcBef>
              <a:buNone/>
              <a:defRPr sz="700">
                <a:solidFill>
                  <a:srgbClr val="475C1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sv-SE"/>
              <a:t>‹#›</a:t>
            </a:fld>
            <a:endParaRPr/>
          </a:p>
        </p:txBody>
      </p:sp>
      <p:sp>
        <p:nvSpPr>
          <p:cNvPr id="58" name="Google Shape;58;p9"/>
          <p:cNvSpPr txBox="1">
            <a:spLocks noGrp="1"/>
          </p:cNvSpPr>
          <p:nvPr>
            <p:ph type="body" idx="1"/>
          </p:nvPr>
        </p:nvSpPr>
        <p:spPr>
          <a:xfrm>
            <a:off x="539750" y="1268958"/>
            <a:ext cx="3888234" cy="3175001"/>
          </a:xfrm>
          <a:prstGeom prst="rect">
            <a:avLst/>
          </a:prstGeom>
          <a:noFill/>
          <a:ln>
            <a:noFill/>
          </a:ln>
        </p:spPr>
        <p:txBody>
          <a:bodyPr spcFirstLastPara="1" wrap="square" lIns="91425" tIns="91425" rIns="91425" bIns="91425" anchor="t" anchorCtr="0"/>
          <a:lstStyle>
            <a:lvl1pPr marL="457200" marR="0" lvl="0" indent="-336550" algn="l" rtl="0">
              <a:spcBef>
                <a:spcPts val="1000"/>
              </a:spcBef>
              <a:spcAft>
                <a:spcPts val="0"/>
              </a:spcAft>
              <a:buClr>
                <a:schemeClr val="dk2"/>
              </a:buClr>
              <a:buSzPts val="1700"/>
              <a:buFont typeface="Arial"/>
              <a:buChar char="•"/>
              <a:defRPr sz="1700" b="0" i="0" u="none" strike="noStrike" cap="none">
                <a:solidFill>
                  <a:schemeClr val="dk2"/>
                </a:solidFill>
                <a:latin typeface="Arial"/>
                <a:ea typeface="Arial"/>
                <a:cs typeface="Arial"/>
                <a:sym typeface="Arial"/>
              </a:defRPr>
            </a:lvl1pPr>
            <a:lvl2pPr marL="914400" marR="0" lvl="1" indent="-330200" algn="l" rtl="0">
              <a:spcBef>
                <a:spcPts val="24"/>
              </a:spcBef>
              <a:spcAft>
                <a:spcPts val="0"/>
              </a:spcAft>
              <a:buClr>
                <a:schemeClr val="dk2"/>
              </a:buClr>
              <a:buSzPts val="1600"/>
              <a:buFont typeface="Arial"/>
              <a:buChar char="−"/>
              <a:defRPr sz="1600" b="0" i="0" u="none" strike="noStrike" cap="none">
                <a:solidFill>
                  <a:schemeClr val="dk2"/>
                </a:solidFill>
                <a:latin typeface="Arial"/>
                <a:ea typeface="Arial"/>
                <a:cs typeface="Arial"/>
                <a:sym typeface="Arial"/>
              </a:defRPr>
            </a:lvl2pPr>
            <a:lvl3pPr marL="1371600" marR="0" lvl="2" indent="-323850" algn="l" rtl="0">
              <a:spcBef>
                <a:spcPts val="24"/>
              </a:spcBef>
              <a:spcAft>
                <a:spcPts val="0"/>
              </a:spcAft>
              <a:buClr>
                <a:schemeClr val="dk2"/>
              </a:buClr>
              <a:buSzPts val="1500"/>
              <a:buFont typeface="Arial"/>
              <a:buChar char="−"/>
              <a:defRPr sz="1500" b="0" i="0" u="none" strike="noStrike" cap="none">
                <a:solidFill>
                  <a:schemeClr val="dk2"/>
                </a:solidFill>
                <a:latin typeface="Arial"/>
                <a:ea typeface="Arial"/>
                <a:cs typeface="Arial"/>
                <a:sym typeface="Arial"/>
              </a:defRPr>
            </a:lvl3pPr>
            <a:lvl4pPr marL="1828800" marR="0" lvl="3" indent="-317500" algn="l" rtl="0">
              <a:spcBef>
                <a:spcPts val="24"/>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5pPr>
            <a:lvl6pPr marL="2743200" marR="0" lvl="5"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6pPr>
            <a:lvl7pPr marL="3200400" marR="0" lvl="6"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7pPr>
            <a:lvl8pPr marL="3657600" marR="0" lvl="7"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8pPr>
            <a:lvl9pPr marL="4114800" marR="0" lvl="8"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9pPr>
          </a:lstStyle>
          <a:p>
            <a:endParaRPr/>
          </a:p>
        </p:txBody>
      </p:sp>
      <p:sp>
        <p:nvSpPr>
          <p:cNvPr id="59" name="Google Shape;59;p9"/>
          <p:cNvSpPr txBox="1">
            <a:spLocks noGrp="1"/>
          </p:cNvSpPr>
          <p:nvPr>
            <p:ph type="body" idx="2"/>
          </p:nvPr>
        </p:nvSpPr>
        <p:spPr>
          <a:xfrm>
            <a:off x="4716017" y="1268958"/>
            <a:ext cx="3888234" cy="3175001"/>
          </a:xfrm>
          <a:prstGeom prst="rect">
            <a:avLst/>
          </a:prstGeom>
          <a:noFill/>
          <a:ln>
            <a:noFill/>
          </a:ln>
        </p:spPr>
        <p:txBody>
          <a:bodyPr spcFirstLastPara="1" wrap="square" lIns="91425" tIns="91425" rIns="91425" bIns="91425" anchor="t" anchorCtr="0"/>
          <a:lstStyle>
            <a:lvl1pPr marL="457200" marR="0" lvl="0" indent="-336550" algn="l" rtl="0">
              <a:spcBef>
                <a:spcPts val="1000"/>
              </a:spcBef>
              <a:spcAft>
                <a:spcPts val="0"/>
              </a:spcAft>
              <a:buClr>
                <a:schemeClr val="dk2"/>
              </a:buClr>
              <a:buSzPts val="1700"/>
              <a:buFont typeface="Arial"/>
              <a:buChar char="•"/>
              <a:defRPr sz="1700" b="0" i="0" u="none" strike="noStrike" cap="none">
                <a:solidFill>
                  <a:schemeClr val="dk2"/>
                </a:solidFill>
                <a:latin typeface="Arial"/>
                <a:ea typeface="Arial"/>
                <a:cs typeface="Arial"/>
                <a:sym typeface="Arial"/>
              </a:defRPr>
            </a:lvl1pPr>
            <a:lvl2pPr marL="914400" marR="0" lvl="1" indent="-330200" algn="l" rtl="0">
              <a:spcBef>
                <a:spcPts val="24"/>
              </a:spcBef>
              <a:spcAft>
                <a:spcPts val="0"/>
              </a:spcAft>
              <a:buClr>
                <a:schemeClr val="dk2"/>
              </a:buClr>
              <a:buSzPts val="1600"/>
              <a:buFont typeface="Arial"/>
              <a:buChar char="−"/>
              <a:defRPr sz="1600" b="0" i="0" u="none" strike="noStrike" cap="none">
                <a:solidFill>
                  <a:schemeClr val="dk2"/>
                </a:solidFill>
                <a:latin typeface="Arial"/>
                <a:ea typeface="Arial"/>
                <a:cs typeface="Arial"/>
                <a:sym typeface="Arial"/>
              </a:defRPr>
            </a:lvl2pPr>
            <a:lvl3pPr marL="1371600" marR="0" lvl="2" indent="-323850" algn="l" rtl="0">
              <a:spcBef>
                <a:spcPts val="24"/>
              </a:spcBef>
              <a:spcAft>
                <a:spcPts val="0"/>
              </a:spcAft>
              <a:buClr>
                <a:schemeClr val="dk2"/>
              </a:buClr>
              <a:buSzPts val="1500"/>
              <a:buFont typeface="Arial"/>
              <a:buChar char="−"/>
              <a:defRPr sz="1500" b="0" i="0" u="none" strike="noStrike" cap="none">
                <a:solidFill>
                  <a:schemeClr val="dk2"/>
                </a:solidFill>
                <a:latin typeface="Arial"/>
                <a:ea typeface="Arial"/>
                <a:cs typeface="Arial"/>
                <a:sym typeface="Arial"/>
              </a:defRPr>
            </a:lvl3pPr>
            <a:lvl4pPr marL="1828800" marR="0" lvl="3" indent="-317500" algn="l" rtl="0">
              <a:spcBef>
                <a:spcPts val="24"/>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5pPr>
            <a:lvl6pPr marL="2743200" marR="0" lvl="5"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6pPr>
            <a:lvl7pPr marL="3200400" marR="0" lvl="6"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7pPr>
            <a:lvl8pPr marL="3657600" marR="0" lvl="7"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8pPr>
            <a:lvl9pPr marL="4114800" marR="0" lvl="8"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vå innehållsdelar med underrubrik">
  <p:cSld name="Två innehållsdelar med underrubrik">
    <p:spTree>
      <p:nvGrpSpPr>
        <p:cNvPr id="1" name="Shape 60"/>
        <p:cNvGrpSpPr/>
        <p:nvPr/>
      </p:nvGrpSpPr>
      <p:grpSpPr>
        <a:xfrm>
          <a:off x="0" y="0"/>
          <a:ext cx="0" cy="0"/>
          <a:chOff x="0" y="0"/>
          <a:chExt cx="0" cy="0"/>
        </a:xfrm>
      </p:grpSpPr>
      <p:sp>
        <p:nvSpPr>
          <p:cNvPr id="61" name="Google Shape;61;p10"/>
          <p:cNvSpPr txBox="1">
            <a:spLocks noGrp="1"/>
          </p:cNvSpPr>
          <p:nvPr>
            <p:ph type="title"/>
          </p:nvPr>
        </p:nvSpPr>
        <p:spPr>
          <a:xfrm>
            <a:off x="539751" y="171423"/>
            <a:ext cx="8064500" cy="85725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rgbClr val="465B15"/>
              </a:buClr>
              <a:buSzPts val="2600"/>
              <a:buFont typeface="Arial"/>
              <a:buNone/>
              <a:defRPr sz="2600" b="1" i="0" u="none" strike="noStrike" cap="none">
                <a:solidFill>
                  <a:srgbClr val="465B15"/>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62" name="Google Shape;62;p10"/>
          <p:cNvSpPr txBox="1">
            <a:spLocks noGrp="1"/>
          </p:cNvSpPr>
          <p:nvPr>
            <p:ph type="dt" idx="10"/>
          </p:nvPr>
        </p:nvSpPr>
        <p:spPr>
          <a:xfrm>
            <a:off x="143546" y="4876007"/>
            <a:ext cx="600127" cy="178853"/>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700">
                <a:solidFill>
                  <a:srgbClr val="475C16"/>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Google Shape;63;p10"/>
          <p:cNvSpPr txBox="1">
            <a:spLocks noGrp="1"/>
          </p:cNvSpPr>
          <p:nvPr>
            <p:ph type="ftr" idx="11"/>
          </p:nvPr>
        </p:nvSpPr>
        <p:spPr>
          <a:xfrm>
            <a:off x="899592" y="4874859"/>
            <a:ext cx="3096344" cy="1800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700">
                <a:solidFill>
                  <a:srgbClr val="475C16"/>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sv-SE" smtClean="0"/>
              <a:t>Så många som möjligt, så länge som möjligt så bra som möjligt.</a:t>
            </a:r>
            <a:endParaRPr/>
          </a:p>
        </p:txBody>
      </p:sp>
      <p:sp>
        <p:nvSpPr>
          <p:cNvPr id="64" name="Google Shape;64;p10"/>
          <p:cNvSpPr txBox="1">
            <a:spLocks noGrp="1"/>
          </p:cNvSpPr>
          <p:nvPr>
            <p:ph type="sldNum" idx="12"/>
          </p:nvPr>
        </p:nvSpPr>
        <p:spPr>
          <a:xfrm>
            <a:off x="4271939" y="4874859"/>
            <a:ext cx="600127" cy="180000"/>
          </a:xfrm>
          <a:prstGeom prst="rect">
            <a:avLst/>
          </a:prstGeom>
          <a:noFill/>
          <a:ln>
            <a:noFill/>
          </a:ln>
        </p:spPr>
        <p:txBody>
          <a:bodyPr spcFirstLastPara="1" wrap="square" lIns="0" tIns="0" rIns="0" bIns="0" anchor="b" anchorCtr="0">
            <a:noAutofit/>
          </a:bodyPr>
          <a:lstStyle>
            <a:lvl1pPr marL="0" marR="0" lvl="0" indent="0" algn="ctr" rtl="0">
              <a:spcBef>
                <a:spcPts val="0"/>
              </a:spcBef>
              <a:buNone/>
              <a:defRPr sz="700">
                <a:solidFill>
                  <a:srgbClr val="475C16"/>
                </a:solidFill>
                <a:latin typeface="Arial"/>
                <a:ea typeface="Arial"/>
                <a:cs typeface="Arial"/>
                <a:sym typeface="Arial"/>
              </a:defRPr>
            </a:lvl1pPr>
            <a:lvl2pPr marL="0" marR="0" lvl="1" indent="0" algn="ctr" rtl="0">
              <a:spcBef>
                <a:spcPts val="0"/>
              </a:spcBef>
              <a:buNone/>
              <a:defRPr sz="700">
                <a:solidFill>
                  <a:srgbClr val="475C16"/>
                </a:solidFill>
                <a:latin typeface="Arial"/>
                <a:ea typeface="Arial"/>
                <a:cs typeface="Arial"/>
                <a:sym typeface="Arial"/>
              </a:defRPr>
            </a:lvl2pPr>
            <a:lvl3pPr marL="0" marR="0" lvl="2" indent="0" algn="ctr" rtl="0">
              <a:spcBef>
                <a:spcPts val="0"/>
              </a:spcBef>
              <a:buNone/>
              <a:defRPr sz="700">
                <a:solidFill>
                  <a:srgbClr val="475C16"/>
                </a:solidFill>
                <a:latin typeface="Arial"/>
                <a:ea typeface="Arial"/>
                <a:cs typeface="Arial"/>
                <a:sym typeface="Arial"/>
              </a:defRPr>
            </a:lvl3pPr>
            <a:lvl4pPr marL="0" marR="0" lvl="3" indent="0" algn="ctr" rtl="0">
              <a:spcBef>
                <a:spcPts val="0"/>
              </a:spcBef>
              <a:buNone/>
              <a:defRPr sz="700">
                <a:solidFill>
                  <a:srgbClr val="475C16"/>
                </a:solidFill>
                <a:latin typeface="Arial"/>
                <a:ea typeface="Arial"/>
                <a:cs typeface="Arial"/>
                <a:sym typeface="Arial"/>
              </a:defRPr>
            </a:lvl4pPr>
            <a:lvl5pPr marL="0" marR="0" lvl="4" indent="0" algn="ctr" rtl="0">
              <a:spcBef>
                <a:spcPts val="0"/>
              </a:spcBef>
              <a:buNone/>
              <a:defRPr sz="700">
                <a:solidFill>
                  <a:srgbClr val="475C16"/>
                </a:solidFill>
                <a:latin typeface="Arial"/>
                <a:ea typeface="Arial"/>
                <a:cs typeface="Arial"/>
                <a:sym typeface="Arial"/>
              </a:defRPr>
            </a:lvl5pPr>
            <a:lvl6pPr marL="0" marR="0" lvl="5" indent="0" algn="ctr" rtl="0">
              <a:spcBef>
                <a:spcPts val="0"/>
              </a:spcBef>
              <a:buNone/>
              <a:defRPr sz="700">
                <a:solidFill>
                  <a:srgbClr val="475C16"/>
                </a:solidFill>
                <a:latin typeface="Arial"/>
                <a:ea typeface="Arial"/>
                <a:cs typeface="Arial"/>
                <a:sym typeface="Arial"/>
              </a:defRPr>
            </a:lvl6pPr>
            <a:lvl7pPr marL="0" marR="0" lvl="6" indent="0" algn="ctr" rtl="0">
              <a:spcBef>
                <a:spcPts val="0"/>
              </a:spcBef>
              <a:buNone/>
              <a:defRPr sz="700">
                <a:solidFill>
                  <a:srgbClr val="475C16"/>
                </a:solidFill>
                <a:latin typeface="Arial"/>
                <a:ea typeface="Arial"/>
                <a:cs typeface="Arial"/>
                <a:sym typeface="Arial"/>
              </a:defRPr>
            </a:lvl7pPr>
            <a:lvl8pPr marL="0" marR="0" lvl="7" indent="0" algn="ctr" rtl="0">
              <a:spcBef>
                <a:spcPts val="0"/>
              </a:spcBef>
              <a:buNone/>
              <a:defRPr sz="700">
                <a:solidFill>
                  <a:srgbClr val="475C16"/>
                </a:solidFill>
                <a:latin typeface="Arial"/>
                <a:ea typeface="Arial"/>
                <a:cs typeface="Arial"/>
                <a:sym typeface="Arial"/>
              </a:defRPr>
            </a:lvl8pPr>
            <a:lvl9pPr marL="0" marR="0" lvl="8" indent="0" algn="ctr" rtl="0">
              <a:spcBef>
                <a:spcPts val="0"/>
              </a:spcBef>
              <a:buNone/>
              <a:defRPr sz="700">
                <a:solidFill>
                  <a:srgbClr val="475C1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sv-SE"/>
              <a:t>‹#›</a:t>
            </a:fld>
            <a:endParaRPr/>
          </a:p>
        </p:txBody>
      </p:sp>
      <p:sp>
        <p:nvSpPr>
          <p:cNvPr id="65" name="Google Shape;65;p10"/>
          <p:cNvSpPr txBox="1">
            <a:spLocks noGrp="1"/>
          </p:cNvSpPr>
          <p:nvPr>
            <p:ph type="body" idx="1"/>
          </p:nvPr>
        </p:nvSpPr>
        <p:spPr>
          <a:xfrm>
            <a:off x="539750" y="1268958"/>
            <a:ext cx="3888234" cy="3175001"/>
          </a:xfrm>
          <a:prstGeom prst="rect">
            <a:avLst/>
          </a:prstGeom>
          <a:noFill/>
          <a:ln>
            <a:noFill/>
          </a:ln>
        </p:spPr>
        <p:txBody>
          <a:bodyPr spcFirstLastPara="1" wrap="square" lIns="91425" tIns="91425" rIns="91425" bIns="91425" anchor="t" anchorCtr="0"/>
          <a:lstStyle>
            <a:lvl1pPr marL="457200" marR="0" lvl="0" indent="-228600" algn="l" rtl="0">
              <a:spcBef>
                <a:spcPts val="1000"/>
              </a:spcBef>
              <a:spcAft>
                <a:spcPts val="0"/>
              </a:spcAft>
              <a:buClr>
                <a:schemeClr val="dk2"/>
              </a:buClr>
              <a:buSzPts val="1700"/>
              <a:buFont typeface="Arial"/>
              <a:buNone/>
              <a:defRPr sz="1700" b="0" i="0" u="none" strike="noStrike" cap="none">
                <a:solidFill>
                  <a:schemeClr val="dk2"/>
                </a:solidFill>
                <a:latin typeface="Arial"/>
                <a:ea typeface="Arial"/>
                <a:cs typeface="Arial"/>
                <a:sym typeface="Arial"/>
              </a:defRPr>
            </a:lvl1pPr>
            <a:lvl2pPr marL="914400" marR="0" lvl="1" indent="-330200" algn="l" rtl="0">
              <a:spcBef>
                <a:spcPts val="24"/>
              </a:spcBef>
              <a:spcAft>
                <a:spcPts val="0"/>
              </a:spcAft>
              <a:buClr>
                <a:schemeClr val="dk2"/>
              </a:buClr>
              <a:buSzPts val="1600"/>
              <a:buFont typeface="Arial"/>
              <a:buChar char="•"/>
              <a:defRPr sz="1600" b="0" i="0" u="none" strike="noStrike" cap="none">
                <a:solidFill>
                  <a:schemeClr val="dk2"/>
                </a:solidFill>
                <a:latin typeface="Arial"/>
                <a:ea typeface="Arial"/>
                <a:cs typeface="Arial"/>
                <a:sym typeface="Arial"/>
              </a:defRPr>
            </a:lvl2pPr>
            <a:lvl3pPr marL="1371600" marR="0" lvl="2" indent="-323850" algn="l" rtl="0">
              <a:spcBef>
                <a:spcPts val="24"/>
              </a:spcBef>
              <a:spcAft>
                <a:spcPts val="0"/>
              </a:spcAft>
              <a:buClr>
                <a:schemeClr val="dk2"/>
              </a:buClr>
              <a:buSzPts val="1500"/>
              <a:buFont typeface="Arial"/>
              <a:buChar char="−"/>
              <a:defRPr sz="1500" b="0" i="0" u="none" strike="noStrike" cap="none">
                <a:solidFill>
                  <a:schemeClr val="dk2"/>
                </a:solidFill>
                <a:latin typeface="Arial"/>
                <a:ea typeface="Arial"/>
                <a:cs typeface="Arial"/>
                <a:sym typeface="Arial"/>
              </a:defRPr>
            </a:lvl3pPr>
            <a:lvl4pPr marL="1828800" marR="0" lvl="3" indent="-317500" algn="l" rtl="0">
              <a:spcBef>
                <a:spcPts val="24"/>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5pPr>
            <a:lvl6pPr marL="2743200" marR="0" lvl="5"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6pPr>
            <a:lvl7pPr marL="3200400" marR="0" lvl="6"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7pPr>
            <a:lvl8pPr marL="3657600" marR="0" lvl="7"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8pPr>
            <a:lvl9pPr marL="4114800" marR="0" lvl="8"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9pPr>
          </a:lstStyle>
          <a:p>
            <a:endParaRPr/>
          </a:p>
        </p:txBody>
      </p:sp>
      <p:sp>
        <p:nvSpPr>
          <p:cNvPr id="66" name="Google Shape;66;p10"/>
          <p:cNvSpPr txBox="1">
            <a:spLocks noGrp="1"/>
          </p:cNvSpPr>
          <p:nvPr>
            <p:ph type="body" idx="2"/>
          </p:nvPr>
        </p:nvSpPr>
        <p:spPr>
          <a:xfrm>
            <a:off x="4716017" y="1268958"/>
            <a:ext cx="3888234" cy="3175001"/>
          </a:xfrm>
          <a:prstGeom prst="rect">
            <a:avLst/>
          </a:prstGeom>
          <a:noFill/>
          <a:ln>
            <a:noFill/>
          </a:ln>
        </p:spPr>
        <p:txBody>
          <a:bodyPr spcFirstLastPara="1" wrap="square" lIns="91425" tIns="91425" rIns="91425" bIns="91425" anchor="t" anchorCtr="0"/>
          <a:lstStyle>
            <a:lvl1pPr marL="457200" marR="0" lvl="0" indent="-228600" algn="l" rtl="0">
              <a:spcBef>
                <a:spcPts val="1000"/>
              </a:spcBef>
              <a:spcAft>
                <a:spcPts val="0"/>
              </a:spcAft>
              <a:buClr>
                <a:schemeClr val="dk2"/>
              </a:buClr>
              <a:buSzPts val="1700"/>
              <a:buFont typeface="Arial"/>
              <a:buNone/>
              <a:defRPr sz="1700" b="0" i="0" u="none" strike="noStrike" cap="none">
                <a:solidFill>
                  <a:schemeClr val="dk2"/>
                </a:solidFill>
                <a:latin typeface="Arial"/>
                <a:ea typeface="Arial"/>
                <a:cs typeface="Arial"/>
                <a:sym typeface="Arial"/>
              </a:defRPr>
            </a:lvl1pPr>
            <a:lvl2pPr marL="914400" marR="0" lvl="1" indent="-330200" algn="l" rtl="0">
              <a:spcBef>
                <a:spcPts val="24"/>
              </a:spcBef>
              <a:spcAft>
                <a:spcPts val="0"/>
              </a:spcAft>
              <a:buClr>
                <a:schemeClr val="dk2"/>
              </a:buClr>
              <a:buSzPts val="1600"/>
              <a:buFont typeface="Arial"/>
              <a:buChar char="•"/>
              <a:defRPr sz="1600" b="0" i="0" u="none" strike="noStrike" cap="none">
                <a:solidFill>
                  <a:schemeClr val="dk2"/>
                </a:solidFill>
                <a:latin typeface="Arial"/>
                <a:ea typeface="Arial"/>
                <a:cs typeface="Arial"/>
                <a:sym typeface="Arial"/>
              </a:defRPr>
            </a:lvl2pPr>
            <a:lvl3pPr marL="1371600" marR="0" lvl="2" indent="-323850" algn="l" rtl="0">
              <a:spcBef>
                <a:spcPts val="24"/>
              </a:spcBef>
              <a:spcAft>
                <a:spcPts val="0"/>
              </a:spcAft>
              <a:buClr>
                <a:schemeClr val="dk2"/>
              </a:buClr>
              <a:buSzPts val="1500"/>
              <a:buFont typeface="Arial"/>
              <a:buChar char="−"/>
              <a:defRPr sz="1500" b="0" i="0" u="none" strike="noStrike" cap="none">
                <a:solidFill>
                  <a:schemeClr val="dk2"/>
                </a:solidFill>
                <a:latin typeface="Arial"/>
                <a:ea typeface="Arial"/>
                <a:cs typeface="Arial"/>
                <a:sym typeface="Arial"/>
              </a:defRPr>
            </a:lvl3pPr>
            <a:lvl4pPr marL="1828800" marR="0" lvl="3" indent="-317500" algn="l" rtl="0">
              <a:spcBef>
                <a:spcPts val="24"/>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5pPr>
            <a:lvl6pPr marL="2743200" marR="0" lvl="5"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6pPr>
            <a:lvl7pPr marL="3200400" marR="0" lvl="6"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7pPr>
            <a:lvl8pPr marL="3657600" marR="0" lvl="7"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8pPr>
            <a:lvl9pPr marL="4114800" marR="0" lvl="8"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nnehåll med bildtext">
  <p:cSld name="Innehåll med bildtext">
    <p:spTree>
      <p:nvGrpSpPr>
        <p:cNvPr id="1" name="Shape 67"/>
        <p:cNvGrpSpPr/>
        <p:nvPr/>
      </p:nvGrpSpPr>
      <p:grpSpPr>
        <a:xfrm>
          <a:off x="0" y="0"/>
          <a:ext cx="0" cy="0"/>
          <a:chOff x="0" y="0"/>
          <a:chExt cx="0" cy="0"/>
        </a:xfrm>
      </p:grpSpPr>
      <p:sp>
        <p:nvSpPr>
          <p:cNvPr id="68" name="Google Shape;68;p11"/>
          <p:cNvSpPr txBox="1">
            <a:spLocks noGrp="1"/>
          </p:cNvSpPr>
          <p:nvPr>
            <p:ph type="dt" idx="10"/>
          </p:nvPr>
        </p:nvSpPr>
        <p:spPr>
          <a:xfrm>
            <a:off x="143546" y="4876007"/>
            <a:ext cx="600127" cy="178853"/>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700">
                <a:solidFill>
                  <a:srgbClr val="475C16"/>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9" name="Google Shape;69;p11"/>
          <p:cNvSpPr txBox="1">
            <a:spLocks noGrp="1"/>
          </p:cNvSpPr>
          <p:nvPr>
            <p:ph type="ftr" idx="11"/>
          </p:nvPr>
        </p:nvSpPr>
        <p:spPr>
          <a:xfrm>
            <a:off x="899592" y="4874859"/>
            <a:ext cx="3096344" cy="1800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700">
                <a:solidFill>
                  <a:srgbClr val="475C16"/>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sv-SE" smtClean="0"/>
              <a:t>Så många som möjligt, så länge som möjligt så bra som möjligt.</a:t>
            </a:r>
            <a:endParaRPr/>
          </a:p>
        </p:txBody>
      </p:sp>
      <p:sp>
        <p:nvSpPr>
          <p:cNvPr id="70" name="Google Shape;70;p11"/>
          <p:cNvSpPr txBox="1">
            <a:spLocks noGrp="1"/>
          </p:cNvSpPr>
          <p:nvPr>
            <p:ph type="sldNum" idx="12"/>
          </p:nvPr>
        </p:nvSpPr>
        <p:spPr>
          <a:xfrm>
            <a:off x="4271939" y="4874859"/>
            <a:ext cx="600127" cy="180000"/>
          </a:xfrm>
          <a:prstGeom prst="rect">
            <a:avLst/>
          </a:prstGeom>
          <a:noFill/>
          <a:ln>
            <a:noFill/>
          </a:ln>
        </p:spPr>
        <p:txBody>
          <a:bodyPr spcFirstLastPara="1" wrap="square" lIns="0" tIns="0" rIns="0" bIns="0" anchor="b" anchorCtr="0">
            <a:noAutofit/>
          </a:bodyPr>
          <a:lstStyle>
            <a:lvl1pPr marL="0" marR="0" lvl="0" indent="0" algn="ctr" rtl="0">
              <a:spcBef>
                <a:spcPts val="0"/>
              </a:spcBef>
              <a:buNone/>
              <a:defRPr sz="700">
                <a:solidFill>
                  <a:srgbClr val="475C16"/>
                </a:solidFill>
                <a:latin typeface="Arial"/>
                <a:ea typeface="Arial"/>
                <a:cs typeface="Arial"/>
                <a:sym typeface="Arial"/>
              </a:defRPr>
            </a:lvl1pPr>
            <a:lvl2pPr marL="0" marR="0" lvl="1" indent="0" algn="ctr" rtl="0">
              <a:spcBef>
                <a:spcPts val="0"/>
              </a:spcBef>
              <a:buNone/>
              <a:defRPr sz="700">
                <a:solidFill>
                  <a:srgbClr val="475C16"/>
                </a:solidFill>
                <a:latin typeface="Arial"/>
                <a:ea typeface="Arial"/>
                <a:cs typeface="Arial"/>
                <a:sym typeface="Arial"/>
              </a:defRPr>
            </a:lvl2pPr>
            <a:lvl3pPr marL="0" marR="0" lvl="2" indent="0" algn="ctr" rtl="0">
              <a:spcBef>
                <a:spcPts val="0"/>
              </a:spcBef>
              <a:buNone/>
              <a:defRPr sz="700">
                <a:solidFill>
                  <a:srgbClr val="475C16"/>
                </a:solidFill>
                <a:latin typeface="Arial"/>
                <a:ea typeface="Arial"/>
                <a:cs typeface="Arial"/>
                <a:sym typeface="Arial"/>
              </a:defRPr>
            </a:lvl3pPr>
            <a:lvl4pPr marL="0" marR="0" lvl="3" indent="0" algn="ctr" rtl="0">
              <a:spcBef>
                <a:spcPts val="0"/>
              </a:spcBef>
              <a:buNone/>
              <a:defRPr sz="700">
                <a:solidFill>
                  <a:srgbClr val="475C16"/>
                </a:solidFill>
                <a:latin typeface="Arial"/>
                <a:ea typeface="Arial"/>
                <a:cs typeface="Arial"/>
                <a:sym typeface="Arial"/>
              </a:defRPr>
            </a:lvl4pPr>
            <a:lvl5pPr marL="0" marR="0" lvl="4" indent="0" algn="ctr" rtl="0">
              <a:spcBef>
                <a:spcPts val="0"/>
              </a:spcBef>
              <a:buNone/>
              <a:defRPr sz="700">
                <a:solidFill>
                  <a:srgbClr val="475C16"/>
                </a:solidFill>
                <a:latin typeface="Arial"/>
                <a:ea typeface="Arial"/>
                <a:cs typeface="Arial"/>
                <a:sym typeface="Arial"/>
              </a:defRPr>
            </a:lvl5pPr>
            <a:lvl6pPr marL="0" marR="0" lvl="5" indent="0" algn="ctr" rtl="0">
              <a:spcBef>
                <a:spcPts val="0"/>
              </a:spcBef>
              <a:buNone/>
              <a:defRPr sz="700">
                <a:solidFill>
                  <a:srgbClr val="475C16"/>
                </a:solidFill>
                <a:latin typeface="Arial"/>
                <a:ea typeface="Arial"/>
                <a:cs typeface="Arial"/>
                <a:sym typeface="Arial"/>
              </a:defRPr>
            </a:lvl6pPr>
            <a:lvl7pPr marL="0" marR="0" lvl="6" indent="0" algn="ctr" rtl="0">
              <a:spcBef>
                <a:spcPts val="0"/>
              </a:spcBef>
              <a:buNone/>
              <a:defRPr sz="700">
                <a:solidFill>
                  <a:srgbClr val="475C16"/>
                </a:solidFill>
                <a:latin typeface="Arial"/>
                <a:ea typeface="Arial"/>
                <a:cs typeface="Arial"/>
                <a:sym typeface="Arial"/>
              </a:defRPr>
            </a:lvl7pPr>
            <a:lvl8pPr marL="0" marR="0" lvl="7" indent="0" algn="ctr" rtl="0">
              <a:spcBef>
                <a:spcPts val="0"/>
              </a:spcBef>
              <a:buNone/>
              <a:defRPr sz="700">
                <a:solidFill>
                  <a:srgbClr val="475C16"/>
                </a:solidFill>
                <a:latin typeface="Arial"/>
                <a:ea typeface="Arial"/>
                <a:cs typeface="Arial"/>
                <a:sym typeface="Arial"/>
              </a:defRPr>
            </a:lvl8pPr>
            <a:lvl9pPr marL="0" marR="0" lvl="8" indent="0" algn="ctr" rtl="0">
              <a:spcBef>
                <a:spcPts val="0"/>
              </a:spcBef>
              <a:buNone/>
              <a:defRPr sz="700">
                <a:solidFill>
                  <a:srgbClr val="475C1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sv-SE"/>
              <a:t>‹#›</a:t>
            </a:fld>
            <a:endParaRPr/>
          </a:p>
        </p:txBody>
      </p:sp>
      <p:sp>
        <p:nvSpPr>
          <p:cNvPr id="71" name="Google Shape;71;p11"/>
          <p:cNvSpPr txBox="1">
            <a:spLocks noGrp="1"/>
          </p:cNvSpPr>
          <p:nvPr>
            <p:ph type="title"/>
          </p:nvPr>
        </p:nvSpPr>
        <p:spPr>
          <a:xfrm>
            <a:off x="539751" y="171423"/>
            <a:ext cx="8064500" cy="85725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rgbClr val="465B15"/>
              </a:buClr>
              <a:buSzPts val="2600"/>
              <a:buFont typeface="Arial"/>
              <a:buNone/>
              <a:defRPr sz="2600" b="1" i="0" u="none" strike="noStrike" cap="none">
                <a:solidFill>
                  <a:srgbClr val="465B15"/>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72" name="Google Shape;72;p11"/>
          <p:cNvSpPr txBox="1">
            <a:spLocks noGrp="1"/>
          </p:cNvSpPr>
          <p:nvPr>
            <p:ph type="body" idx="1"/>
          </p:nvPr>
        </p:nvSpPr>
        <p:spPr>
          <a:xfrm>
            <a:off x="539750" y="1268958"/>
            <a:ext cx="4752975" cy="3175001"/>
          </a:xfrm>
          <a:prstGeom prst="rect">
            <a:avLst/>
          </a:prstGeom>
          <a:noFill/>
          <a:ln>
            <a:noFill/>
          </a:ln>
        </p:spPr>
        <p:txBody>
          <a:bodyPr spcFirstLastPara="1" wrap="square" lIns="91425" tIns="91425" rIns="91425" bIns="91425" anchor="t" anchorCtr="0"/>
          <a:lstStyle>
            <a:lvl1pPr marL="457200" marR="0" lvl="0" indent="-336550" algn="l" rtl="0">
              <a:spcBef>
                <a:spcPts val="1000"/>
              </a:spcBef>
              <a:spcAft>
                <a:spcPts val="0"/>
              </a:spcAft>
              <a:buClr>
                <a:schemeClr val="dk2"/>
              </a:buClr>
              <a:buSzPts val="1700"/>
              <a:buFont typeface="Arial"/>
              <a:buChar char="•"/>
              <a:defRPr sz="1700" b="0" i="0" u="none" strike="noStrike" cap="none">
                <a:solidFill>
                  <a:schemeClr val="dk2"/>
                </a:solidFill>
                <a:latin typeface="Arial"/>
                <a:ea typeface="Arial"/>
                <a:cs typeface="Arial"/>
                <a:sym typeface="Arial"/>
              </a:defRPr>
            </a:lvl1pPr>
            <a:lvl2pPr marL="914400" marR="0" lvl="1" indent="-330200" algn="l" rtl="0">
              <a:spcBef>
                <a:spcPts val="24"/>
              </a:spcBef>
              <a:spcAft>
                <a:spcPts val="0"/>
              </a:spcAft>
              <a:buClr>
                <a:schemeClr val="dk2"/>
              </a:buClr>
              <a:buSzPts val="1600"/>
              <a:buFont typeface="Arial"/>
              <a:buChar char="−"/>
              <a:defRPr sz="1600" b="0" i="0" u="none" strike="noStrike" cap="none">
                <a:solidFill>
                  <a:schemeClr val="dk2"/>
                </a:solidFill>
                <a:latin typeface="Arial"/>
                <a:ea typeface="Arial"/>
                <a:cs typeface="Arial"/>
                <a:sym typeface="Arial"/>
              </a:defRPr>
            </a:lvl2pPr>
            <a:lvl3pPr marL="1371600" marR="0" lvl="2" indent="-323850" algn="l" rtl="0">
              <a:spcBef>
                <a:spcPts val="24"/>
              </a:spcBef>
              <a:spcAft>
                <a:spcPts val="0"/>
              </a:spcAft>
              <a:buClr>
                <a:schemeClr val="dk2"/>
              </a:buClr>
              <a:buSzPts val="1500"/>
              <a:buFont typeface="Arial"/>
              <a:buChar char="−"/>
              <a:defRPr sz="1500" b="0" i="0" u="none" strike="noStrike" cap="none">
                <a:solidFill>
                  <a:schemeClr val="dk2"/>
                </a:solidFill>
                <a:latin typeface="Arial"/>
                <a:ea typeface="Arial"/>
                <a:cs typeface="Arial"/>
                <a:sym typeface="Arial"/>
              </a:defRPr>
            </a:lvl3pPr>
            <a:lvl4pPr marL="1828800" marR="0" lvl="3" indent="-317500" algn="l" rtl="0">
              <a:spcBef>
                <a:spcPts val="24"/>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5pPr>
            <a:lvl6pPr marL="2743200" marR="0" lvl="5"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6pPr>
            <a:lvl7pPr marL="3200400" marR="0" lvl="6"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7pPr>
            <a:lvl8pPr marL="3657600" marR="0" lvl="7"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8pPr>
            <a:lvl9pPr marL="4114800" marR="0" lvl="8"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9pPr>
          </a:lstStyle>
          <a:p>
            <a:endParaRPr/>
          </a:p>
        </p:txBody>
      </p:sp>
      <p:sp>
        <p:nvSpPr>
          <p:cNvPr id="73" name="Google Shape;73;p11"/>
          <p:cNvSpPr>
            <a:spLocks noGrp="1"/>
          </p:cNvSpPr>
          <p:nvPr>
            <p:ph type="pic" idx="2"/>
          </p:nvPr>
        </p:nvSpPr>
        <p:spPr>
          <a:xfrm>
            <a:off x="5580065" y="1268958"/>
            <a:ext cx="3024187" cy="3175001"/>
          </a:xfrm>
          <a:prstGeom prst="rect">
            <a:avLst/>
          </a:prstGeom>
          <a:noFill/>
          <a:ln>
            <a:noFill/>
          </a:ln>
        </p:spPr>
        <p:txBody>
          <a:bodyPr spcFirstLastPara="1" wrap="square" lIns="91425" tIns="91425" rIns="91425" bIns="91425" anchor="t" anchorCtr="0"/>
          <a:lstStyle>
            <a:lvl1pPr marL="144000" marR="0" lvl="0" indent="-144000" algn="l" rtl="0">
              <a:spcBef>
                <a:spcPts val="1000"/>
              </a:spcBef>
              <a:spcAft>
                <a:spcPts val="0"/>
              </a:spcAft>
              <a:buClr>
                <a:schemeClr val="dk2"/>
              </a:buClr>
              <a:buSzPts val="1700"/>
              <a:buFont typeface="Arial"/>
              <a:buChar char="•"/>
              <a:defRPr sz="1700" b="0" i="0" u="none" strike="noStrike" cap="none">
                <a:solidFill>
                  <a:schemeClr val="dk2"/>
                </a:solidFill>
                <a:latin typeface="Arial"/>
                <a:ea typeface="Arial"/>
                <a:cs typeface="Arial"/>
                <a:sym typeface="Arial"/>
              </a:defRPr>
            </a:lvl1pPr>
            <a:lvl2pPr marL="288000" marR="0" lvl="1" indent="-148300" algn="l" rtl="0">
              <a:spcBef>
                <a:spcPts val="24"/>
              </a:spcBef>
              <a:spcAft>
                <a:spcPts val="0"/>
              </a:spcAft>
              <a:buClr>
                <a:schemeClr val="dk2"/>
              </a:buClr>
              <a:buSzPts val="1600"/>
              <a:buFont typeface="Arial"/>
              <a:buChar char="−"/>
              <a:defRPr sz="1600" b="0" i="0" u="none" strike="noStrike" cap="none">
                <a:solidFill>
                  <a:schemeClr val="dk2"/>
                </a:solidFill>
                <a:latin typeface="Arial"/>
                <a:ea typeface="Arial"/>
                <a:cs typeface="Arial"/>
                <a:sym typeface="Arial"/>
              </a:defRPr>
            </a:lvl2pPr>
            <a:lvl3pPr marL="432000" marR="0" lvl="2" indent="-152599" algn="l" rtl="0">
              <a:spcBef>
                <a:spcPts val="24"/>
              </a:spcBef>
              <a:spcAft>
                <a:spcPts val="0"/>
              </a:spcAft>
              <a:buClr>
                <a:schemeClr val="dk2"/>
              </a:buClr>
              <a:buSzPts val="1500"/>
              <a:buFont typeface="Arial"/>
              <a:buChar char="−"/>
              <a:defRPr sz="1500" b="0" i="0" u="none" strike="noStrike" cap="none">
                <a:solidFill>
                  <a:schemeClr val="dk2"/>
                </a:solidFill>
                <a:latin typeface="Arial"/>
                <a:ea typeface="Arial"/>
                <a:cs typeface="Arial"/>
                <a:sym typeface="Arial"/>
              </a:defRPr>
            </a:lvl3pPr>
            <a:lvl4pPr marL="576000" marR="0" lvl="3" indent="-144200" algn="l" rtl="0">
              <a:spcBef>
                <a:spcPts val="24"/>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720000" marR="0" lvl="4" indent="-14850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5pPr>
            <a:lvl6pPr marL="864000" marR="0" lvl="5" indent="-152799"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6pPr>
            <a:lvl7pPr marL="1008000" marR="0" lvl="6" indent="-14440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7pPr>
            <a:lvl8pPr marL="1152000" marR="0" lvl="7" indent="-14870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8pPr>
            <a:lvl9pPr marL="1296000" marR="0" lvl="8" indent="-152999"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nnehåll med bildtext och underrubrik">
  <p:cSld name="Innehåll med bildtext och underrubrik">
    <p:spTree>
      <p:nvGrpSpPr>
        <p:cNvPr id="1" name="Shape 74"/>
        <p:cNvGrpSpPr/>
        <p:nvPr/>
      </p:nvGrpSpPr>
      <p:grpSpPr>
        <a:xfrm>
          <a:off x="0" y="0"/>
          <a:ext cx="0" cy="0"/>
          <a:chOff x="0" y="0"/>
          <a:chExt cx="0" cy="0"/>
        </a:xfrm>
      </p:grpSpPr>
      <p:sp>
        <p:nvSpPr>
          <p:cNvPr id="75" name="Google Shape;75;p12"/>
          <p:cNvSpPr txBox="1">
            <a:spLocks noGrp="1"/>
          </p:cNvSpPr>
          <p:nvPr>
            <p:ph type="dt" idx="10"/>
          </p:nvPr>
        </p:nvSpPr>
        <p:spPr>
          <a:xfrm>
            <a:off x="143546" y="4876007"/>
            <a:ext cx="600127" cy="178853"/>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700">
                <a:solidFill>
                  <a:srgbClr val="475C16"/>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Google Shape;76;p12"/>
          <p:cNvSpPr txBox="1">
            <a:spLocks noGrp="1"/>
          </p:cNvSpPr>
          <p:nvPr>
            <p:ph type="ftr" idx="11"/>
          </p:nvPr>
        </p:nvSpPr>
        <p:spPr>
          <a:xfrm>
            <a:off x="899592" y="4874859"/>
            <a:ext cx="3096344" cy="1800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700">
                <a:solidFill>
                  <a:srgbClr val="475C16"/>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sv-SE" smtClean="0"/>
              <a:t>Så många som möjligt, så länge som möjligt så bra som möjligt.</a:t>
            </a:r>
            <a:endParaRPr/>
          </a:p>
        </p:txBody>
      </p:sp>
      <p:sp>
        <p:nvSpPr>
          <p:cNvPr id="77" name="Google Shape;77;p12"/>
          <p:cNvSpPr txBox="1">
            <a:spLocks noGrp="1"/>
          </p:cNvSpPr>
          <p:nvPr>
            <p:ph type="sldNum" idx="12"/>
          </p:nvPr>
        </p:nvSpPr>
        <p:spPr>
          <a:xfrm>
            <a:off x="4271939" y="4874859"/>
            <a:ext cx="600127" cy="180000"/>
          </a:xfrm>
          <a:prstGeom prst="rect">
            <a:avLst/>
          </a:prstGeom>
          <a:noFill/>
          <a:ln>
            <a:noFill/>
          </a:ln>
        </p:spPr>
        <p:txBody>
          <a:bodyPr spcFirstLastPara="1" wrap="square" lIns="0" tIns="0" rIns="0" bIns="0" anchor="b" anchorCtr="0">
            <a:noAutofit/>
          </a:bodyPr>
          <a:lstStyle>
            <a:lvl1pPr marL="0" marR="0" lvl="0" indent="0" algn="ctr" rtl="0">
              <a:spcBef>
                <a:spcPts val="0"/>
              </a:spcBef>
              <a:buNone/>
              <a:defRPr sz="700">
                <a:solidFill>
                  <a:srgbClr val="475C16"/>
                </a:solidFill>
                <a:latin typeface="Arial"/>
                <a:ea typeface="Arial"/>
                <a:cs typeface="Arial"/>
                <a:sym typeface="Arial"/>
              </a:defRPr>
            </a:lvl1pPr>
            <a:lvl2pPr marL="0" marR="0" lvl="1" indent="0" algn="ctr" rtl="0">
              <a:spcBef>
                <a:spcPts val="0"/>
              </a:spcBef>
              <a:buNone/>
              <a:defRPr sz="700">
                <a:solidFill>
                  <a:srgbClr val="475C16"/>
                </a:solidFill>
                <a:latin typeface="Arial"/>
                <a:ea typeface="Arial"/>
                <a:cs typeface="Arial"/>
                <a:sym typeface="Arial"/>
              </a:defRPr>
            </a:lvl2pPr>
            <a:lvl3pPr marL="0" marR="0" lvl="2" indent="0" algn="ctr" rtl="0">
              <a:spcBef>
                <a:spcPts val="0"/>
              </a:spcBef>
              <a:buNone/>
              <a:defRPr sz="700">
                <a:solidFill>
                  <a:srgbClr val="475C16"/>
                </a:solidFill>
                <a:latin typeface="Arial"/>
                <a:ea typeface="Arial"/>
                <a:cs typeface="Arial"/>
                <a:sym typeface="Arial"/>
              </a:defRPr>
            </a:lvl3pPr>
            <a:lvl4pPr marL="0" marR="0" lvl="3" indent="0" algn="ctr" rtl="0">
              <a:spcBef>
                <a:spcPts val="0"/>
              </a:spcBef>
              <a:buNone/>
              <a:defRPr sz="700">
                <a:solidFill>
                  <a:srgbClr val="475C16"/>
                </a:solidFill>
                <a:latin typeface="Arial"/>
                <a:ea typeface="Arial"/>
                <a:cs typeface="Arial"/>
                <a:sym typeface="Arial"/>
              </a:defRPr>
            </a:lvl4pPr>
            <a:lvl5pPr marL="0" marR="0" lvl="4" indent="0" algn="ctr" rtl="0">
              <a:spcBef>
                <a:spcPts val="0"/>
              </a:spcBef>
              <a:buNone/>
              <a:defRPr sz="700">
                <a:solidFill>
                  <a:srgbClr val="475C16"/>
                </a:solidFill>
                <a:latin typeface="Arial"/>
                <a:ea typeface="Arial"/>
                <a:cs typeface="Arial"/>
                <a:sym typeface="Arial"/>
              </a:defRPr>
            </a:lvl5pPr>
            <a:lvl6pPr marL="0" marR="0" lvl="5" indent="0" algn="ctr" rtl="0">
              <a:spcBef>
                <a:spcPts val="0"/>
              </a:spcBef>
              <a:buNone/>
              <a:defRPr sz="700">
                <a:solidFill>
                  <a:srgbClr val="475C16"/>
                </a:solidFill>
                <a:latin typeface="Arial"/>
                <a:ea typeface="Arial"/>
                <a:cs typeface="Arial"/>
                <a:sym typeface="Arial"/>
              </a:defRPr>
            </a:lvl6pPr>
            <a:lvl7pPr marL="0" marR="0" lvl="6" indent="0" algn="ctr" rtl="0">
              <a:spcBef>
                <a:spcPts val="0"/>
              </a:spcBef>
              <a:buNone/>
              <a:defRPr sz="700">
                <a:solidFill>
                  <a:srgbClr val="475C16"/>
                </a:solidFill>
                <a:latin typeface="Arial"/>
                <a:ea typeface="Arial"/>
                <a:cs typeface="Arial"/>
                <a:sym typeface="Arial"/>
              </a:defRPr>
            </a:lvl7pPr>
            <a:lvl8pPr marL="0" marR="0" lvl="7" indent="0" algn="ctr" rtl="0">
              <a:spcBef>
                <a:spcPts val="0"/>
              </a:spcBef>
              <a:buNone/>
              <a:defRPr sz="700">
                <a:solidFill>
                  <a:srgbClr val="475C16"/>
                </a:solidFill>
                <a:latin typeface="Arial"/>
                <a:ea typeface="Arial"/>
                <a:cs typeface="Arial"/>
                <a:sym typeface="Arial"/>
              </a:defRPr>
            </a:lvl8pPr>
            <a:lvl9pPr marL="0" marR="0" lvl="8" indent="0" algn="ctr" rtl="0">
              <a:spcBef>
                <a:spcPts val="0"/>
              </a:spcBef>
              <a:buNone/>
              <a:defRPr sz="700">
                <a:solidFill>
                  <a:srgbClr val="475C1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sv-SE"/>
              <a:t>‹#›</a:t>
            </a:fld>
            <a:endParaRPr/>
          </a:p>
        </p:txBody>
      </p:sp>
      <p:sp>
        <p:nvSpPr>
          <p:cNvPr id="78" name="Google Shape;78;p12"/>
          <p:cNvSpPr txBox="1">
            <a:spLocks noGrp="1"/>
          </p:cNvSpPr>
          <p:nvPr>
            <p:ph type="title"/>
          </p:nvPr>
        </p:nvSpPr>
        <p:spPr>
          <a:xfrm>
            <a:off x="539751" y="171423"/>
            <a:ext cx="8064500" cy="85725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rgbClr val="465B15"/>
              </a:buClr>
              <a:buSzPts val="2600"/>
              <a:buFont typeface="Arial"/>
              <a:buNone/>
              <a:defRPr sz="2600" b="1" i="0" u="none" strike="noStrike" cap="none">
                <a:solidFill>
                  <a:srgbClr val="465B15"/>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79" name="Google Shape;79;p12"/>
          <p:cNvSpPr txBox="1">
            <a:spLocks noGrp="1"/>
          </p:cNvSpPr>
          <p:nvPr>
            <p:ph type="body" idx="1"/>
          </p:nvPr>
        </p:nvSpPr>
        <p:spPr>
          <a:xfrm>
            <a:off x="539750" y="1268958"/>
            <a:ext cx="4752975" cy="3175001"/>
          </a:xfrm>
          <a:prstGeom prst="rect">
            <a:avLst/>
          </a:prstGeom>
          <a:noFill/>
          <a:ln>
            <a:noFill/>
          </a:ln>
        </p:spPr>
        <p:txBody>
          <a:bodyPr spcFirstLastPara="1" wrap="square" lIns="91425" tIns="91425" rIns="91425" bIns="91425" anchor="t" anchorCtr="0"/>
          <a:lstStyle>
            <a:lvl1pPr marL="457200" marR="0" lvl="0" indent="-228600" algn="l" rtl="0">
              <a:spcBef>
                <a:spcPts val="1000"/>
              </a:spcBef>
              <a:spcAft>
                <a:spcPts val="0"/>
              </a:spcAft>
              <a:buClr>
                <a:schemeClr val="dk2"/>
              </a:buClr>
              <a:buSzPts val="1700"/>
              <a:buFont typeface="Arial"/>
              <a:buNone/>
              <a:defRPr sz="1700" b="0" i="0" u="none" strike="noStrike" cap="none">
                <a:solidFill>
                  <a:schemeClr val="dk2"/>
                </a:solidFill>
                <a:latin typeface="Arial"/>
                <a:ea typeface="Arial"/>
                <a:cs typeface="Arial"/>
                <a:sym typeface="Arial"/>
              </a:defRPr>
            </a:lvl1pPr>
            <a:lvl2pPr marL="914400" marR="0" lvl="1" indent="-330200" algn="l" rtl="0">
              <a:spcBef>
                <a:spcPts val="24"/>
              </a:spcBef>
              <a:spcAft>
                <a:spcPts val="0"/>
              </a:spcAft>
              <a:buClr>
                <a:schemeClr val="dk2"/>
              </a:buClr>
              <a:buSzPts val="1600"/>
              <a:buFont typeface="Arial"/>
              <a:buChar char="•"/>
              <a:defRPr sz="1600" b="0" i="0" u="none" strike="noStrike" cap="none">
                <a:solidFill>
                  <a:schemeClr val="dk2"/>
                </a:solidFill>
                <a:latin typeface="Arial"/>
                <a:ea typeface="Arial"/>
                <a:cs typeface="Arial"/>
                <a:sym typeface="Arial"/>
              </a:defRPr>
            </a:lvl2pPr>
            <a:lvl3pPr marL="1371600" marR="0" lvl="2" indent="-323850" algn="l" rtl="0">
              <a:spcBef>
                <a:spcPts val="24"/>
              </a:spcBef>
              <a:spcAft>
                <a:spcPts val="0"/>
              </a:spcAft>
              <a:buClr>
                <a:schemeClr val="dk2"/>
              </a:buClr>
              <a:buSzPts val="1500"/>
              <a:buFont typeface="Arial"/>
              <a:buChar char="−"/>
              <a:defRPr sz="1500" b="0" i="0" u="none" strike="noStrike" cap="none">
                <a:solidFill>
                  <a:schemeClr val="dk2"/>
                </a:solidFill>
                <a:latin typeface="Arial"/>
                <a:ea typeface="Arial"/>
                <a:cs typeface="Arial"/>
                <a:sym typeface="Arial"/>
              </a:defRPr>
            </a:lvl3pPr>
            <a:lvl4pPr marL="1828800" marR="0" lvl="3" indent="-317500" algn="l" rtl="0">
              <a:spcBef>
                <a:spcPts val="24"/>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5pPr>
            <a:lvl6pPr marL="2743200" marR="0" lvl="5"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6pPr>
            <a:lvl7pPr marL="3200400" marR="0" lvl="6"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7pPr>
            <a:lvl8pPr marL="3657600" marR="0" lvl="7"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8pPr>
            <a:lvl9pPr marL="4114800" marR="0" lvl="8"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9pPr>
          </a:lstStyle>
          <a:p>
            <a:endParaRPr/>
          </a:p>
        </p:txBody>
      </p:sp>
      <p:sp>
        <p:nvSpPr>
          <p:cNvPr id="80" name="Google Shape;80;p12"/>
          <p:cNvSpPr>
            <a:spLocks noGrp="1"/>
          </p:cNvSpPr>
          <p:nvPr>
            <p:ph type="pic" idx="2"/>
          </p:nvPr>
        </p:nvSpPr>
        <p:spPr>
          <a:xfrm>
            <a:off x="5580065" y="1268958"/>
            <a:ext cx="3024187" cy="3175001"/>
          </a:xfrm>
          <a:prstGeom prst="rect">
            <a:avLst/>
          </a:prstGeom>
          <a:noFill/>
          <a:ln>
            <a:noFill/>
          </a:ln>
        </p:spPr>
        <p:txBody>
          <a:bodyPr spcFirstLastPara="1" wrap="square" lIns="91425" tIns="91425" rIns="91425" bIns="91425" anchor="t" anchorCtr="0"/>
          <a:lstStyle>
            <a:lvl1pPr marL="144000" marR="0" lvl="0" indent="-144000" algn="l" rtl="0">
              <a:spcBef>
                <a:spcPts val="1000"/>
              </a:spcBef>
              <a:spcAft>
                <a:spcPts val="0"/>
              </a:spcAft>
              <a:buClr>
                <a:schemeClr val="dk2"/>
              </a:buClr>
              <a:buSzPts val="1700"/>
              <a:buFont typeface="Arial"/>
              <a:buChar char="•"/>
              <a:defRPr sz="1700" b="0" i="0" u="none" strike="noStrike" cap="none">
                <a:solidFill>
                  <a:schemeClr val="dk2"/>
                </a:solidFill>
                <a:latin typeface="Arial"/>
                <a:ea typeface="Arial"/>
                <a:cs typeface="Arial"/>
                <a:sym typeface="Arial"/>
              </a:defRPr>
            </a:lvl1pPr>
            <a:lvl2pPr marL="288000" marR="0" lvl="1" indent="-148300" algn="l" rtl="0">
              <a:spcBef>
                <a:spcPts val="24"/>
              </a:spcBef>
              <a:spcAft>
                <a:spcPts val="0"/>
              </a:spcAft>
              <a:buClr>
                <a:schemeClr val="dk2"/>
              </a:buClr>
              <a:buSzPts val="1600"/>
              <a:buFont typeface="Arial"/>
              <a:buChar char="−"/>
              <a:defRPr sz="1600" b="0" i="0" u="none" strike="noStrike" cap="none">
                <a:solidFill>
                  <a:schemeClr val="dk2"/>
                </a:solidFill>
                <a:latin typeface="Arial"/>
                <a:ea typeface="Arial"/>
                <a:cs typeface="Arial"/>
                <a:sym typeface="Arial"/>
              </a:defRPr>
            </a:lvl2pPr>
            <a:lvl3pPr marL="432000" marR="0" lvl="2" indent="-152599" algn="l" rtl="0">
              <a:spcBef>
                <a:spcPts val="24"/>
              </a:spcBef>
              <a:spcAft>
                <a:spcPts val="0"/>
              </a:spcAft>
              <a:buClr>
                <a:schemeClr val="dk2"/>
              </a:buClr>
              <a:buSzPts val="1500"/>
              <a:buFont typeface="Arial"/>
              <a:buChar char="−"/>
              <a:defRPr sz="1500" b="0" i="0" u="none" strike="noStrike" cap="none">
                <a:solidFill>
                  <a:schemeClr val="dk2"/>
                </a:solidFill>
                <a:latin typeface="Arial"/>
                <a:ea typeface="Arial"/>
                <a:cs typeface="Arial"/>
                <a:sym typeface="Arial"/>
              </a:defRPr>
            </a:lvl3pPr>
            <a:lvl4pPr marL="576000" marR="0" lvl="3" indent="-144200" algn="l" rtl="0">
              <a:spcBef>
                <a:spcPts val="24"/>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720000" marR="0" lvl="4" indent="-14850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5pPr>
            <a:lvl6pPr marL="864000" marR="0" lvl="5" indent="-152799"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6pPr>
            <a:lvl7pPr marL="1008000" marR="0" lvl="6" indent="-14440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7pPr>
            <a:lvl8pPr marL="1152000" marR="0" lvl="7" indent="-14870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8pPr>
            <a:lvl9pPr marL="1296000" marR="0" lvl="8" indent="-152999"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Endast rubrik" type="titleOnly">
  <p:cSld name="TITLE_ONLY">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539751" y="171423"/>
            <a:ext cx="8064500" cy="85725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rgbClr val="465B15"/>
              </a:buClr>
              <a:buSzPts val="2600"/>
              <a:buFont typeface="Arial"/>
              <a:buNone/>
              <a:defRPr sz="2600" b="1" i="0" u="none" strike="noStrike" cap="none">
                <a:solidFill>
                  <a:srgbClr val="465B15"/>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83" name="Google Shape;83;p13"/>
          <p:cNvSpPr txBox="1">
            <a:spLocks noGrp="1"/>
          </p:cNvSpPr>
          <p:nvPr>
            <p:ph type="dt" idx="10"/>
          </p:nvPr>
        </p:nvSpPr>
        <p:spPr>
          <a:xfrm>
            <a:off x="143546" y="4876007"/>
            <a:ext cx="600127" cy="178853"/>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700">
                <a:solidFill>
                  <a:srgbClr val="475C16"/>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4" name="Google Shape;84;p13"/>
          <p:cNvSpPr txBox="1">
            <a:spLocks noGrp="1"/>
          </p:cNvSpPr>
          <p:nvPr>
            <p:ph type="ftr" idx="11"/>
          </p:nvPr>
        </p:nvSpPr>
        <p:spPr>
          <a:xfrm>
            <a:off x="899592" y="4874859"/>
            <a:ext cx="3096344" cy="1800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700">
                <a:solidFill>
                  <a:srgbClr val="475C16"/>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sv-SE" smtClean="0"/>
              <a:t>Så många som möjligt, så länge som möjligt så bra som möjligt.</a:t>
            </a:r>
            <a:endParaRPr/>
          </a:p>
        </p:txBody>
      </p:sp>
      <p:sp>
        <p:nvSpPr>
          <p:cNvPr id="85" name="Google Shape;85;p13"/>
          <p:cNvSpPr txBox="1">
            <a:spLocks noGrp="1"/>
          </p:cNvSpPr>
          <p:nvPr>
            <p:ph type="sldNum" idx="12"/>
          </p:nvPr>
        </p:nvSpPr>
        <p:spPr>
          <a:xfrm>
            <a:off x="4271939" y="4874859"/>
            <a:ext cx="600127" cy="180000"/>
          </a:xfrm>
          <a:prstGeom prst="rect">
            <a:avLst/>
          </a:prstGeom>
          <a:noFill/>
          <a:ln>
            <a:noFill/>
          </a:ln>
        </p:spPr>
        <p:txBody>
          <a:bodyPr spcFirstLastPara="1" wrap="square" lIns="0" tIns="0" rIns="0" bIns="0" anchor="b" anchorCtr="0">
            <a:noAutofit/>
          </a:bodyPr>
          <a:lstStyle>
            <a:lvl1pPr marL="0" marR="0" lvl="0" indent="0" algn="ctr" rtl="0">
              <a:spcBef>
                <a:spcPts val="0"/>
              </a:spcBef>
              <a:buNone/>
              <a:defRPr sz="700">
                <a:solidFill>
                  <a:srgbClr val="475C16"/>
                </a:solidFill>
                <a:latin typeface="Arial"/>
                <a:ea typeface="Arial"/>
                <a:cs typeface="Arial"/>
                <a:sym typeface="Arial"/>
              </a:defRPr>
            </a:lvl1pPr>
            <a:lvl2pPr marL="0" marR="0" lvl="1" indent="0" algn="ctr" rtl="0">
              <a:spcBef>
                <a:spcPts val="0"/>
              </a:spcBef>
              <a:buNone/>
              <a:defRPr sz="700">
                <a:solidFill>
                  <a:srgbClr val="475C16"/>
                </a:solidFill>
                <a:latin typeface="Arial"/>
                <a:ea typeface="Arial"/>
                <a:cs typeface="Arial"/>
                <a:sym typeface="Arial"/>
              </a:defRPr>
            </a:lvl2pPr>
            <a:lvl3pPr marL="0" marR="0" lvl="2" indent="0" algn="ctr" rtl="0">
              <a:spcBef>
                <a:spcPts val="0"/>
              </a:spcBef>
              <a:buNone/>
              <a:defRPr sz="700">
                <a:solidFill>
                  <a:srgbClr val="475C16"/>
                </a:solidFill>
                <a:latin typeface="Arial"/>
                <a:ea typeface="Arial"/>
                <a:cs typeface="Arial"/>
                <a:sym typeface="Arial"/>
              </a:defRPr>
            </a:lvl3pPr>
            <a:lvl4pPr marL="0" marR="0" lvl="3" indent="0" algn="ctr" rtl="0">
              <a:spcBef>
                <a:spcPts val="0"/>
              </a:spcBef>
              <a:buNone/>
              <a:defRPr sz="700">
                <a:solidFill>
                  <a:srgbClr val="475C16"/>
                </a:solidFill>
                <a:latin typeface="Arial"/>
                <a:ea typeface="Arial"/>
                <a:cs typeface="Arial"/>
                <a:sym typeface="Arial"/>
              </a:defRPr>
            </a:lvl4pPr>
            <a:lvl5pPr marL="0" marR="0" lvl="4" indent="0" algn="ctr" rtl="0">
              <a:spcBef>
                <a:spcPts val="0"/>
              </a:spcBef>
              <a:buNone/>
              <a:defRPr sz="700">
                <a:solidFill>
                  <a:srgbClr val="475C16"/>
                </a:solidFill>
                <a:latin typeface="Arial"/>
                <a:ea typeface="Arial"/>
                <a:cs typeface="Arial"/>
                <a:sym typeface="Arial"/>
              </a:defRPr>
            </a:lvl5pPr>
            <a:lvl6pPr marL="0" marR="0" lvl="5" indent="0" algn="ctr" rtl="0">
              <a:spcBef>
                <a:spcPts val="0"/>
              </a:spcBef>
              <a:buNone/>
              <a:defRPr sz="700">
                <a:solidFill>
                  <a:srgbClr val="475C16"/>
                </a:solidFill>
                <a:latin typeface="Arial"/>
                <a:ea typeface="Arial"/>
                <a:cs typeface="Arial"/>
                <a:sym typeface="Arial"/>
              </a:defRPr>
            </a:lvl6pPr>
            <a:lvl7pPr marL="0" marR="0" lvl="6" indent="0" algn="ctr" rtl="0">
              <a:spcBef>
                <a:spcPts val="0"/>
              </a:spcBef>
              <a:buNone/>
              <a:defRPr sz="700">
                <a:solidFill>
                  <a:srgbClr val="475C16"/>
                </a:solidFill>
                <a:latin typeface="Arial"/>
                <a:ea typeface="Arial"/>
                <a:cs typeface="Arial"/>
                <a:sym typeface="Arial"/>
              </a:defRPr>
            </a:lvl7pPr>
            <a:lvl8pPr marL="0" marR="0" lvl="7" indent="0" algn="ctr" rtl="0">
              <a:spcBef>
                <a:spcPts val="0"/>
              </a:spcBef>
              <a:buNone/>
              <a:defRPr sz="700">
                <a:solidFill>
                  <a:srgbClr val="475C16"/>
                </a:solidFill>
                <a:latin typeface="Arial"/>
                <a:ea typeface="Arial"/>
                <a:cs typeface="Arial"/>
                <a:sym typeface="Arial"/>
              </a:defRPr>
            </a:lvl8pPr>
            <a:lvl9pPr marL="0" marR="0" lvl="8" indent="0" algn="ctr" rtl="0">
              <a:spcBef>
                <a:spcPts val="0"/>
              </a:spcBef>
              <a:buNone/>
              <a:defRPr sz="700">
                <a:solidFill>
                  <a:srgbClr val="475C1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86"/>
        <p:cNvGrpSpPr/>
        <p:nvPr/>
      </p:nvGrpSpPr>
      <p:grpSpPr>
        <a:xfrm>
          <a:off x="0" y="0"/>
          <a:ext cx="0" cy="0"/>
          <a:chOff x="0" y="0"/>
          <a:chExt cx="0" cy="0"/>
        </a:xfrm>
      </p:grpSpPr>
      <p:sp>
        <p:nvSpPr>
          <p:cNvPr id="87" name="Google Shape;87;p14"/>
          <p:cNvSpPr txBox="1">
            <a:spLocks noGrp="1"/>
          </p:cNvSpPr>
          <p:nvPr>
            <p:ph type="dt" idx="10"/>
          </p:nvPr>
        </p:nvSpPr>
        <p:spPr>
          <a:xfrm>
            <a:off x="143546" y="4876007"/>
            <a:ext cx="600127" cy="178853"/>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700">
                <a:solidFill>
                  <a:srgbClr val="475C16"/>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8" name="Google Shape;88;p14"/>
          <p:cNvSpPr txBox="1">
            <a:spLocks noGrp="1"/>
          </p:cNvSpPr>
          <p:nvPr>
            <p:ph type="ftr" idx="11"/>
          </p:nvPr>
        </p:nvSpPr>
        <p:spPr>
          <a:xfrm>
            <a:off x="899592" y="4874859"/>
            <a:ext cx="3096344" cy="1800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700">
                <a:solidFill>
                  <a:srgbClr val="475C16"/>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sv-SE" smtClean="0"/>
              <a:t>Så många som möjligt, så länge som möjligt så bra som möjligt.</a:t>
            </a:r>
            <a:endParaRPr/>
          </a:p>
        </p:txBody>
      </p:sp>
      <p:sp>
        <p:nvSpPr>
          <p:cNvPr id="89" name="Google Shape;89;p14"/>
          <p:cNvSpPr txBox="1">
            <a:spLocks noGrp="1"/>
          </p:cNvSpPr>
          <p:nvPr>
            <p:ph type="sldNum" idx="12"/>
          </p:nvPr>
        </p:nvSpPr>
        <p:spPr>
          <a:xfrm>
            <a:off x="4271939" y="4874859"/>
            <a:ext cx="600127" cy="180000"/>
          </a:xfrm>
          <a:prstGeom prst="rect">
            <a:avLst/>
          </a:prstGeom>
          <a:noFill/>
          <a:ln>
            <a:noFill/>
          </a:ln>
        </p:spPr>
        <p:txBody>
          <a:bodyPr spcFirstLastPara="1" wrap="square" lIns="0" tIns="0" rIns="0" bIns="0" anchor="b" anchorCtr="0">
            <a:noAutofit/>
          </a:bodyPr>
          <a:lstStyle>
            <a:lvl1pPr marL="0" marR="0" lvl="0" indent="0" algn="ctr" rtl="0">
              <a:spcBef>
                <a:spcPts val="0"/>
              </a:spcBef>
              <a:buNone/>
              <a:defRPr sz="700">
                <a:solidFill>
                  <a:srgbClr val="475C16"/>
                </a:solidFill>
                <a:latin typeface="Arial"/>
                <a:ea typeface="Arial"/>
                <a:cs typeface="Arial"/>
                <a:sym typeface="Arial"/>
              </a:defRPr>
            </a:lvl1pPr>
            <a:lvl2pPr marL="0" marR="0" lvl="1" indent="0" algn="ctr" rtl="0">
              <a:spcBef>
                <a:spcPts val="0"/>
              </a:spcBef>
              <a:buNone/>
              <a:defRPr sz="700">
                <a:solidFill>
                  <a:srgbClr val="475C16"/>
                </a:solidFill>
                <a:latin typeface="Arial"/>
                <a:ea typeface="Arial"/>
                <a:cs typeface="Arial"/>
                <a:sym typeface="Arial"/>
              </a:defRPr>
            </a:lvl2pPr>
            <a:lvl3pPr marL="0" marR="0" lvl="2" indent="0" algn="ctr" rtl="0">
              <a:spcBef>
                <a:spcPts val="0"/>
              </a:spcBef>
              <a:buNone/>
              <a:defRPr sz="700">
                <a:solidFill>
                  <a:srgbClr val="475C16"/>
                </a:solidFill>
                <a:latin typeface="Arial"/>
                <a:ea typeface="Arial"/>
                <a:cs typeface="Arial"/>
                <a:sym typeface="Arial"/>
              </a:defRPr>
            </a:lvl3pPr>
            <a:lvl4pPr marL="0" marR="0" lvl="3" indent="0" algn="ctr" rtl="0">
              <a:spcBef>
                <a:spcPts val="0"/>
              </a:spcBef>
              <a:buNone/>
              <a:defRPr sz="700">
                <a:solidFill>
                  <a:srgbClr val="475C16"/>
                </a:solidFill>
                <a:latin typeface="Arial"/>
                <a:ea typeface="Arial"/>
                <a:cs typeface="Arial"/>
                <a:sym typeface="Arial"/>
              </a:defRPr>
            </a:lvl4pPr>
            <a:lvl5pPr marL="0" marR="0" lvl="4" indent="0" algn="ctr" rtl="0">
              <a:spcBef>
                <a:spcPts val="0"/>
              </a:spcBef>
              <a:buNone/>
              <a:defRPr sz="700">
                <a:solidFill>
                  <a:srgbClr val="475C16"/>
                </a:solidFill>
                <a:latin typeface="Arial"/>
                <a:ea typeface="Arial"/>
                <a:cs typeface="Arial"/>
                <a:sym typeface="Arial"/>
              </a:defRPr>
            </a:lvl5pPr>
            <a:lvl6pPr marL="0" marR="0" lvl="5" indent="0" algn="ctr" rtl="0">
              <a:spcBef>
                <a:spcPts val="0"/>
              </a:spcBef>
              <a:buNone/>
              <a:defRPr sz="700">
                <a:solidFill>
                  <a:srgbClr val="475C16"/>
                </a:solidFill>
                <a:latin typeface="Arial"/>
                <a:ea typeface="Arial"/>
                <a:cs typeface="Arial"/>
                <a:sym typeface="Arial"/>
              </a:defRPr>
            </a:lvl6pPr>
            <a:lvl7pPr marL="0" marR="0" lvl="6" indent="0" algn="ctr" rtl="0">
              <a:spcBef>
                <a:spcPts val="0"/>
              </a:spcBef>
              <a:buNone/>
              <a:defRPr sz="700">
                <a:solidFill>
                  <a:srgbClr val="475C16"/>
                </a:solidFill>
                <a:latin typeface="Arial"/>
                <a:ea typeface="Arial"/>
                <a:cs typeface="Arial"/>
                <a:sym typeface="Arial"/>
              </a:defRPr>
            </a:lvl7pPr>
            <a:lvl8pPr marL="0" marR="0" lvl="7" indent="0" algn="ctr" rtl="0">
              <a:spcBef>
                <a:spcPts val="0"/>
              </a:spcBef>
              <a:buNone/>
              <a:defRPr sz="700">
                <a:solidFill>
                  <a:srgbClr val="475C16"/>
                </a:solidFill>
                <a:latin typeface="Arial"/>
                <a:ea typeface="Arial"/>
                <a:cs typeface="Arial"/>
                <a:sym typeface="Arial"/>
              </a:defRPr>
            </a:lvl8pPr>
            <a:lvl9pPr marL="0" marR="0" lvl="8" indent="0" algn="ctr" rtl="0">
              <a:spcBef>
                <a:spcPts val="0"/>
              </a:spcBef>
              <a:buNone/>
              <a:defRPr sz="700">
                <a:solidFill>
                  <a:srgbClr val="475C1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Rubrik och innehåll" type="obj">
  <p:cSld name="OBJECT">
    <p:spTree>
      <p:nvGrpSpPr>
        <p:cNvPr id="1" name="Shape 96"/>
        <p:cNvGrpSpPr/>
        <p:nvPr/>
      </p:nvGrpSpPr>
      <p:grpSpPr>
        <a:xfrm>
          <a:off x="0" y="0"/>
          <a:ext cx="0" cy="0"/>
          <a:chOff x="0" y="0"/>
          <a:chExt cx="0" cy="0"/>
        </a:xfrm>
      </p:grpSpPr>
      <p:sp>
        <p:nvSpPr>
          <p:cNvPr id="97" name="Google Shape;97;p16"/>
          <p:cNvSpPr/>
          <p:nvPr/>
        </p:nvSpPr>
        <p:spPr>
          <a:xfrm>
            <a:off x="0" y="4731989"/>
            <a:ext cx="9144000" cy="411510"/>
          </a:xfrm>
          <a:prstGeom prst="rect">
            <a:avLst/>
          </a:prstGeom>
          <a:solidFill>
            <a:srgbClr val="C2D5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Arial"/>
              <a:ea typeface="Arial"/>
              <a:cs typeface="Arial"/>
              <a:sym typeface="Arial"/>
            </a:endParaRPr>
          </a:p>
        </p:txBody>
      </p:sp>
      <p:pic>
        <p:nvPicPr>
          <p:cNvPr id="98" name="Google Shape;98;p16"/>
          <p:cNvPicPr preferRelativeResize="0"/>
          <p:nvPr/>
        </p:nvPicPr>
        <p:blipFill rotWithShape="1">
          <a:blip r:embed="rId2">
            <a:alphaModFix/>
          </a:blip>
          <a:srcRect/>
          <a:stretch/>
        </p:blipFill>
        <p:spPr>
          <a:xfrm>
            <a:off x="8748464" y="4745287"/>
            <a:ext cx="308999" cy="381996"/>
          </a:xfrm>
          <a:prstGeom prst="rect">
            <a:avLst/>
          </a:prstGeom>
          <a:noFill/>
          <a:ln>
            <a:noFill/>
          </a:ln>
        </p:spPr>
      </p:pic>
      <p:sp>
        <p:nvSpPr>
          <p:cNvPr id="99" name="Google Shape;99;p16"/>
          <p:cNvSpPr txBox="1">
            <a:spLocks noGrp="1"/>
          </p:cNvSpPr>
          <p:nvPr>
            <p:ph type="title"/>
          </p:nvPr>
        </p:nvSpPr>
        <p:spPr>
          <a:xfrm>
            <a:off x="457200" y="205979"/>
            <a:ext cx="7615237" cy="857250"/>
          </a:xfrm>
          <a:prstGeom prst="rect">
            <a:avLst/>
          </a:prstGeom>
          <a:noFill/>
          <a:ln>
            <a:noFill/>
          </a:ln>
        </p:spPr>
        <p:txBody>
          <a:bodyPr spcFirstLastPara="1" wrap="square" lIns="91425" tIns="91425" rIns="91425" bIns="91425" anchor="b" anchorCtr="0"/>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800"/>
            </a:lvl3pPr>
            <a:lvl4pPr marL="0" marR="0" lvl="3" indent="0" algn="l" rtl="0">
              <a:spcBef>
                <a:spcPts val="0"/>
              </a:spcBef>
              <a:spcAft>
                <a:spcPts val="0"/>
              </a:spcAft>
              <a:buSzPts val="1400"/>
              <a:buNone/>
              <a:defRPr sz="1800"/>
            </a:lvl4pPr>
            <a:lvl5pPr marL="0" marR="0" lvl="4" indent="0" algn="l" rtl="0">
              <a:spcBef>
                <a:spcPts val="0"/>
              </a:spcBef>
              <a:spcAft>
                <a:spcPts val="0"/>
              </a:spcAft>
              <a:buSzPts val="1400"/>
              <a:buNone/>
              <a:defRPr sz="1800"/>
            </a:lvl5pPr>
            <a:lvl6pPr marL="457200" marR="0" lvl="5" indent="0" algn="l" rtl="0">
              <a:spcBef>
                <a:spcPts val="0"/>
              </a:spcBef>
              <a:spcAft>
                <a:spcPts val="0"/>
              </a:spcAft>
              <a:buSzPts val="1400"/>
              <a:buNone/>
              <a:defRPr sz="1800"/>
            </a:lvl6pPr>
            <a:lvl7pPr marL="914400" marR="0" lvl="6" indent="0" algn="l" rtl="0">
              <a:spcBef>
                <a:spcPts val="0"/>
              </a:spcBef>
              <a:spcAft>
                <a:spcPts val="0"/>
              </a:spcAft>
              <a:buSzPts val="1400"/>
              <a:buNone/>
              <a:defRPr sz="1800"/>
            </a:lvl7pPr>
            <a:lvl8pPr marL="1371600" marR="0" lvl="7" indent="0" algn="l" rtl="0">
              <a:spcBef>
                <a:spcPts val="0"/>
              </a:spcBef>
              <a:spcAft>
                <a:spcPts val="0"/>
              </a:spcAft>
              <a:buSzPts val="1400"/>
              <a:buNone/>
              <a:defRPr sz="1800"/>
            </a:lvl8pPr>
            <a:lvl9pPr marL="1828800" marR="0" lvl="8" indent="0" algn="l" rtl="0">
              <a:spcBef>
                <a:spcPts val="0"/>
              </a:spcBef>
              <a:spcAft>
                <a:spcPts val="0"/>
              </a:spcAft>
              <a:buSzPts val="1400"/>
              <a:buNone/>
              <a:defRPr sz="1800"/>
            </a:lvl9pPr>
          </a:lstStyle>
          <a:p>
            <a:endParaRPr/>
          </a:p>
        </p:txBody>
      </p:sp>
      <p:sp>
        <p:nvSpPr>
          <p:cNvPr id="100" name="Google Shape;100;p16"/>
          <p:cNvSpPr txBox="1">
            <a:spLocks noGrp="1"/>
          </p:cNvSpPr>
          <p:nvPr>
            <p:ph type="body" idx="1"/>
          </p:nvPr>
        </p:nvSpPr>
        <p:spPr>
          <a:xfrm>
            <a:off x="457200" y="1200150"/>
            <a:ext cx="7615237" cy="3394472"/>
          </a:xfrm>
          <a:prstGeom prst="rect">
            <a:avLst/>
          </a:prstGeom>
          <a:noFill/>
          <a:ln>
            <a:noFill/>
          </a:ln>
        </p:spPr>
        <p:txBody>
          <a:bodyPr spcFirstLastPara="1" wrap="square" lIns="91425" tIns="91425" rIns="91425" bIns="91425" anchor="t" anchorCtr="0"/>
          <a:lstStyle>
            <a:lvl1pPr marL="457200" marR="0" lvl="0" indent="-317500" algn="l" rtl="0">
              <a:lnSpc>
                <a:spcPct val="100000"/>
              </a:lnSpc>
              <a:spcBef>
                <a:spcPts val="36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32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28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24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24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101" name="Google Shape;101;p16"/>
          <p:cNvSpPr txBox="1">
            <a:spLocks noGrp="1"/>
          </p:cNvSpPr>
          <p:nvPr>
            <p:ph type="dt" idx="10"/>
          </p:nvPr>
        </p:nvSpPr>
        <p:spPr>
          <a:xfrm>
            <a:off x="457200" y="4767264"/>
            <a:ext cx="2133599" cy="273843"/>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2" name="Google Shape;102;p16"/>
          <p:cNvSpPr txBox="1">
            <a:spLocks noGrp="1"/>
          </p:cNvSpPr>
          <p:nvPr>
            <p:ph type="ftr" idx="11"/>
          </p:nvPr>
        </p:nvSpPr>
        <p:spPr>
          <a:xfrm>
            <a:off x="3124200" y="4767264"/>
            <a:ext cx="2895600" cy="273843"/>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sv-SE" smtClean="0"/>
              <a:t>Så många som möjligt, så länge som möjligt så bra som möjligt.</a:t>
            </a:r>
            <a:endParaRPr/>
          </a:p>
        </p:txBody>
      </p:sp>
      <p:sp>
        <p:nvSpPr>
          <p:cNvPr id="103" name="Google Shape;103;p16"/>
          <p:cNvSpPr txBox="1">
            <a:spLocks noGrp="1"/>
          </p:cNvSpPr>
          <p:nvPr>
            <p:ph type="sldNum" idx="12"/>
          </p:nvPr>
        </p:nvSpPr>
        <p:spPr>
          <a:xfrm>
            <a:off x="6553200" y="4767264"/>
            <a:ext cx="2133599" cy="27384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vå innehållsdelar" type="twoObj">
  <p:cSld name="TWO_OBJECTS">
    <p:spTree>
      <p:nvGrpSpPr>
        <p:cNvPr id="1" name="Shape 104"/>
        <p:cNvGrpSpPr/>
        <p:nvPr/>
      </p:nvGrpSpPr>
      <p:grpSpPr>
        <a:xfrm>
          <a:off x="0" y="0"/>
          <a:ext cx="0" cy="0"/>
          <a:chOff x="0" y="0"/>
          <a:chExt cx="0" cy="0"/>
        </a:xfrm>
      </p:grpSpPr>
      <p:sp>
        <p:nvSpPr>
          <p:cNvPr id="105" name="Google Shape;105;p17"/>
          <p:cNvSpPr txBox="1">
            <a:spLocks noGrp="1"/>
          </p:cNvSpPr>
          <p:nvPr>
            <p:ph type="title"/>
          </p:nvPr>
        </p:nvSpPr>
        <p:spPr>
          <a:xfrm>
            <a:off x="457200" y="205979"/>
            <a:ext cx="7615237" cy="857250"/>
          </a:xfrm>
          <a:prstGeom prst="rect">
            <a:avLst/>
          </a:prstGeom>
          <a:noFill/>
          <a:ln>
            <a:noFill/>
          </a:ln>
        </p:spPr>
        <p:txBody>
          <a:bodyPr spcFirstLastPara="1" wrap="square" lIns="91425" tIns="91425" rIns="91425" bIns="91425" anchor="b" anchorCtr="0"/>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800"/>
            </a:lvl3pPr>
            <a:lvl4pPr marL="0" marR="0" lvl="3" indent="0" algn="l" rtl="0">
              <a:spcBef>
                <a:spcPts val="0"/>
              </a:spcBef>
              <a:spcAft>
                <a:spcPts val="0"/>
              </a:spcAft>
              <a:buSzPts val="1400"/>
              <a:buNone/>
              <a:defRPr sz="1800"/>
            </a:lvl4pPr>
            <a:lvl5pPr marL="0" marR="0" lvl="4" indent="0" algn="l" rtl="0">
              <a:spcBef>
                <a:spcPts val="0"/>
              </a:spcBef>
              <a:spcAft>
                <a:spcPts val="0"/>
              </a:spcAft>
              <a:buSzPts val="1400"/>
              <a:buNone/>
              <a:defRPr sz="1800"/>
            </a:lvl5pPr>
            <a:lvl6pPr marL="457200" marR="0" lvl="5" indent="0" algn="l" rtl="0">
              <a:spcBef>
                <a:spcPts val="0"/>
              </a:spcBef>
              <a:spcAft>
                <a:spcPts val="0"/>
              </a:spcAft>
              <a:buSzPts val="1400"/>
              <a:buNone/>
              <a:defRPr sz="1800"/>
            </a:lvl6pPr>
            <a:lvl7pPr marL="914400" marR="0" lvl="6" indent="0" algn="l" rtl="0">
              <a:spcBef>
                <a:spcPts val="0"/>
              </a:spcBef>
              <a:spcAft>
                <a:spcPts val="0"/>
              </a:spcAft>
              <a:buSzPts val="1400"/>
              <a:buNone/>
              <a:defRPr sz="1800"/>
            </a:lvl7pPr>
            <a:lvl8pPr marL="1371600" marR="0" lvl="7" indent="0" algn="l" rtl="0">
              <a:spcBef>
                <a:spcPts val="0"/>
              </a:spcBef>
              <a:spcAft>
                <a:spcPts val="0"/>
              </a:spcAft>
              <a:buSzPts val="1400"/>
              <a:buNone/>
              <a:defRPr sz="1800"/>
            </a:lvl8pPr>
            <a:lvl9pPr marL="1828800" marR="0" lvl="8" indent="0" algn="l" rtl="0">
              <a:spcBef>
                <a:spcPts val="0"/>
              </a:spcBef>
              <a:spcAft>
                <a:spcPts val="0"/>
              </a:spcAft>
              <a:buSzPts val="1400"/>
              <a:buNone/>
              <a:defRPr sz="1800"/>
            </a:lvl9pPr>
          </a:lstStyle>
          <a:p>
            <a:endParaRPr/>
          </a:p>
        </p:txBody>
      </p:sp>
      <p:sp>
        <p:nvSpPr>
          <p:cNvPr id="106" name="Google Shape;106;p17"/>
          <p:cNvSpPr txBox="1">
            <a:spLocks noGrp="1"/>
          </p:cNvSpPr>
          <p:nvPr>
            <p:ph type="body" idx="1"/>
          </p:nvPr>
        </p:nvSpPr>
        <p:spPr>
          <a:xfrm>
            <a:off x="457200" y="1200150"/>
            <a:ext cx="4038599" cy="3394472"/>
          </a:xfrm>
          <a:prstGeom prst="rect">
            <a:avLst/>
          </a:prstGeom>
          <a:noFill/>
          <a:ln>
            <a:noFill/>
          </a:ln>
        </p:spPr>
        <p:txBody>
          <a:bodyPr spcFirstLastPara="1" wrap="square" lIns="91425" tIns="91425" rIns="91425" bIns="91425" anchor="t" anchorCtr="0"/>
          <a:lstStyle>
            <a:lvl1pPr marL="457200" marR="0" lvl="0"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107" name="Google Shape;107;p17"/>
          <p:cNvSpPr txBox="1">
            <a:spLocks noGrp="1"/>
          </p:cNvSpPr>
          <p:nvPr>
            <p:ph type="body" idx="2"/>
          </p:nvPr>
        </p:nvSpPr>
        <p:spPr>
          <a:xfrm>
            <a:off x="4648200" y="1200150"/>
            <a:ext cx="4038599" cy="3394472"/>
          </a:xfrm>
          <a:prstGeom prst="rect">
            <a:avLst/>
          </a:prstGeom>
          <a:noFill/>
          <a:ln>
            <a:noFill/>
          </a:ln>
        </p:spPr>
        <p:txBody>
          <a:bodyPr spcFirstLastPara="1" wrap="square" lIns="91425" tIns="91425" rIns="91425" bIns="91425" anchor="t" anchorCtr="0"/>
          <a:lstStyle>
            <a:lvl1pPr marL="457200" marR="0" lvl="0"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108" name="Google Shape;108;p17"/>
          <p:cNvSpPr txBox="1">
            <a:spLocks noGrp="1"/>
          </p:cNvSpPr>
          <p:nvPr>
            <p:ph type="dt" idx="10"/>
          </p:nvPr>
        </p:nvSpPr>
        <p:spPr>
          <a:xfrm>
            <a:off x="457200" y="4767264"/>
            <a:ext cx="2133599" cy="273843"/>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800">
                <a:solidFill>
                  <a:schemeClr val="dk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9" name="Google Shape;109;p17"/>
          <p:cNvSpPr txBox="1">
            <a:spLocks noGrp="1"/>
          </p:cNvSpPr>
          <p:nvPr>
            <p:ph type="ftr" idx="11"/>
          </p:nvPr>
        </p:nvSpPr>
        <p:spPr>
          <a:xfrm>
            <a:off x="3124200" y="4767264"/>
            <a:ext cx="2895600" cy="273843"/>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800">
                <a:solidFill>
                  <a:schemeClr val="dk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sv-SE" smtClean="0"/>
              <a:t>Så många som möjligt, så länge som möjligt så bra som möjligt.</a:t>
            </a:r>
            <a:endParaRPr/>
          </a:p>
        </p:txBody>
      </p:sp>
      <p:sp>
        <p:nvSpPr>
          <p:cNvPr id="110" name="Google Shape;110;p17"/>
          <p:cNvSpPr txBox="1">
            <a:spLocks noGrp="1"/>
          </p:cNvSpPr>
          <p:nvPr>
            <p:ph type="sldNum" idx="12"/>
          </p:nvPr>
        </p:nvSpPr>
        <p:spPr>
          <a:xfrm>
            <a:off x="6553200" y="4767264"/>
            <a:ext cx="2133599" cy="27384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Jämförelse" type="twoTxTwoObj">
  <p:cSld name="TWO_OBJECTS_WITH_TEXT">
    <p:spTree>
      <p:nvGrpSpPr>
        <p:cNvPr id="1" name="Shape 111"/>
        <p:cNvGrpSpPr/>
        <p:nvPr/>
      </p:nvGrpSpPr>
      <p:grpSpPr>
        <a:xfrm>
          <a:off x="0" y="0"/>
          <a:ext cx="0" cy="0"/>
          <a:chOff x="0" y="0"/>
          <a:chExt cx="0" cy="0"/>
        </a:xfrm>
      </p:grpSpPr>
      <p:sp>
        <p:nvSpPr>
          <p:cNvPr id="112" name="Google Shape;112;p18"/>
          <p:cNvSpPr txBox="1">
            <a:spLocks noGrp="1"/>
          </p:cNvSpPr>
          <p:nvPr>
            <p:ph type="title"/>
          </p:nvPr>
        </p:nvSpPr>
        <p:spPr>
          <a:xfrm>
            <a:off x="457200" y="205979"/>
            <a:ext cx="7615237" cy="857250"/>
          </a:xfrm>
          <a:prstGeom prst="rect">
            <a:avLst/>
          </a:prstGeom>
          <a:noFill/>
          <a:ln>
            <a:noFill/>
          </a:ln>
        </p:spPr>
        <p:txBody>
          <a:bodyPr spcFirstLastPara="1" wrap="square" lIns="91425" tIns="91425" rIns="91425" bIns="91425" anchor="b" anchorCtr="0"/>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800"/>
            </a:lvl3pPr>
            <a:lvl4pPr marL="0" marR="0" lvl="3" indent="0" algn="l" rtl="0">
              <a:spcBef>
                <a:spcPts val="0"/>
              </a:spcBef>
              <a:spcAft>
                <a:spcPts val="0"/>
              </a:spcAft>
              <a:buSzPts val="1400"/>
              <a:buNone/>
              <a:defRPr sz="1800"/>
            </a:lvl4pPr>
            <a:lvl5pPr marL="0" marR="0" lvl="4" indent="0" algn="l" rtl="0">
              <a:spcBef>
                <a:spcPts val="0"/>
              </a:spcBef>
              <a:spcAft>
                <a:spcPts val="0"/>
              </a:spcAft>
              <a:buSzPts val="1400"/>
              <a:buNone/>
              <a:defRPr sz="1800"/>
            </a:lvl5pPr>
            <a:lvl6pPr marL="457200" marR="0" lvl="5" indent="0" algn="l" rtl="0">
              <a:spcBef>
                <a:spcPts val="0"/>
              </a:spcBef>
              <a:spcAft>
                <a:spcPts val="0"/>
              </a:spcAft>
              <a:buSzPts val="1400"/>
              <a:buNone/>
              <a:defRPr sz="1800"/>
            </a:lvl6pPr>
            <a:lvl7pPr marL="914400" marR="0" lvl="6" indent="0" algn="l" rtl="0">
              <a:spcBef>
                <a:spcPts val="0"/>
              </a:spcBef>
              <a:spcAft>
                <a:spcPts val="0"/>
              </a:spcAft>
              <a:buSzPts val="1400"/>
              <a:buNone/>
              <a:defRPr sz="1800"/>
            </a:lvl7pPr>
            <a:lvl8pPr marL="1371600" marR="0" lvl="7" indent="0" algn="l" rtl="0">
              <a:spcBef>
                <a:spcPts val="0"/>
              </a:spcBef>
              <a:spcAft>
                <a:spcPts val="0"/>
              </a:spcAft>
              <a:buSzPts val="1400"/>
              <a:buNone/>
              <a:defRPr sz="1800"/>
            </a:lvl8pPr>
            <a:lvl9pPr marL="1828800" marR="0" lvl="8" indent="0" algn="l" rtl="0">
              <a:spcBef>
                <a:spcPts val="0"/>
              </a:spcBef>
              <a:spcAft>
                <a:spcPts val="0"/>
              </a:spcAft>
              <a:buSzPts val="1400"/>
              <a:buNone/>
              <a:defRPr sz="1800"/>
            </a:lvl9pPr>
          </a:lstStyle>
          <a:p>
            <a:endParaRPr/>
          </a:p>
        </p:txBody>
      </p:sp>
      <p:sp>
        <p:nvSpPr>
          <p:cNvPr id="113" name="Google Shape;113;p18"/>
          <p:cNvSpPr txBox="1">
            <a:spLocks noGrp="1"/>
          </p:cNvSpPr>
          <p:nvPr>
            <p:ph type="body" idx="1"/>
          </p:nvPr>
        </p:nvSpPr>
        <p:spPr>
          <a:xfrm>
            <a:off x="457200" y="1151334"/>
            <a:ext cx="4040187" cy="479821"/>
          </a:xfrm>
          <a:prstGeom prst="rect">
            <a:avLst/>
          </a:prstGeom>
          <a:noFill/>
          <a:ln>
            <a:noFill/>
          </a:ln>
        </p:spPr>
        <p:txBody>
          <a:bodyPr spcFirstLastPara="1" wrap="square" lIns="91425" tIns="91425" rIns="91425" bIns="91425" anchor="b" anchorCtr="0"/>
          <a:lstStyle>
            <a:lvl1pPr marL="457200" marR="0" lvl="0"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9pPr>
          </a:lstStyle>
          <a:p>
            <a:endParaRPr/>
          </a:p>
        </p:txBody>
      </p:sp>
      <p:sp>
        <p:nvSpPr>
          <p:cNvPr id="114" name="Google Shape;114;p18"/>
          <p:cNvSpPr txBox="1">
            <a:spLocks noGrp="1"/>
          </p:cNvSpPr>
          <p:nvPr>
            <p:ph type="body" idx="2"/>
          </p:nvPr>
        </p:nvSpPr>
        <p:spPr>
          <a:xfrm>
            <a:off x="457200" y="1631155"/>
            <a:ext cx="4040187" cy="2963465"/>
          </a:xfrm>
          <a:prstGeom prst="rect">
            <a:avLst/>
          </a:prstGeom>
          <a:noFill/>
          <a:ln>
            <a:noFill/>
          </a:ln>
        </p:spPr>
        <p:txBody>
          <a:bodyPr spcFirstLastPara="1" wrap="square" lIns="91425" tIns="91425" rIns="91425" bIns="91425" anchor="t" anchorCtr="0"/>
          <a:lstStyle>
            <a:lvl1pPr marL="457200" marR="0" lvl="0"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115" name="Google Shape;115;p18"/>
          <p:cNvSpPr txBox="1">
            <a:spLocks noGrp="1"/>
          </p:cNvSpPr>
          <p:nvPr>
            <p:ph type="body" idx="3"/>
          </p:nvPr>
        </p:nvSpPr>
        <p:spPr>
          <a:xfrm>
            <a:off x="4645032" y="1151334"/>
            <a:ext cx="4041774" cy="479821"/>
          </a:xfrm>
          <a:prstGeom prst="rect">
            <a:avLst/>
          </a:prstGeom>
          <a:noFill/>
          <a:ln>
            <a:noFill/>
          </a:ln>
        </p:spPr>
        <p:txBody>
          <a:bodyPr spcFirstLastPara="1" wrap="square" lIns="91425" tIns="91425" rIns="91425" bIns="91425" anchor="b" anchorCtr="0"/>
          <a:lstStyle>
            <a:lvl1pPr marL="457200" marR="0" lvl="0"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9pPr>
          </a:lstStyle>
          <a:p>
            <a:endParaRPr/>
          </a:p>
        </p:txBody>
      </p:sp>
      <p:sp>
        <p:nvSpPr>
          <p:cNvPr id="116" name="Google Shape;116;p18"/>
          <p:cNvSpPr txBox="1">
            <a:spLocks noGrp="1"/>
          </p:cNvSpPr>
          <p:nvPr>
            <p:ph type="body" idx="4"/>
          </p:nvPr>
        </p:nvSpPr>
        <p:spPr>
          <a:xfrm>
            <a:off x="4645032" y="1631155"/>
            <a:ext cx="4041774" cy="2963465"/>
          </a:xfrm>
          <a:prstGeom prst="rect">
            <a:avLst/>
          </a:prstGeom>
          <a:noFill/>
          <a:ln>
            <a:noFill/>
          </a:ln>
        </p:spPr>
        <p:txBody>
          <a:bodyPr spcFirstLastPara="1" wrap="square" lIns="91425" tIns="91425" rIns="91425" bIns="91425" anchor="t" anchorCtr="0"/>
          <a:lstStyle>
            <a:lvl1pPr marL="457200" marR="0" lvl="0"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117" name="Google Shape;117;p18"/>
          <p:cNvSpPr txBox="1">
            <a:spLocks noGrp="1"/>
          </p:cNvSpPr>
          <p:nvPr>
            <p:ph type="dt" idx="10"/>
          </p:nvPr>
        </p:nvSpPr>
        <p:spPr>
          <a:xfrm>
            <a:off x="457200" y="4767264"/>
            <a:ext cx="2133599" cy="273843"/>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800">
                <a:solidFill>
                  <a:schemeClr val="dk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8" name="Google Shape;118;p18"/>
          <p:cNvSpPr txBox="1">
            <a:spLocks noGrp="1"/>
          </p:cNvSpPr>
          <p:nvPr>
            <p:ph type="ftr" idx="11"/>
          </p:nvPr>
        </p:nvSpPr>
        <p:spPr>
          <a:xfrm>
            <a:off x="3124200" y="4767264"/>
            <a:ext cx="2895600" cy="273843"/>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800">
                <a:solidFill>
                  <a:schemeClr val="dk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sv-SE" smtClean="0"/>
              <a:t>Så många som möjligt, så länge som möjligt så bra som möjligt.</a:t>
            </a:r>
            <a:endParaRPr/>
          </a:p>
        </p:txBody>
      </p:sp>
      <p:sp>
        <p:nvSpPr>
          <p:cNvPr id="119" name="Google Shape;119;p18"/>
          <p:cNvSpPr txBox="1">
            <a:spLocks noGrp="1"/>
          </p:cNvSpPr>
          <p:nvPr>
            <p:ph type="sldNum" idx="12"/>
          </p:nvPr>
        </p:nvSpPr>
        <p:spPr>
          <a:xfrm>
            <a:off x="6553200" y="4767264"/>
            <a:ext cx="2133599" cy="27384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Endast rubrik" type="titleOnly">
  <p:cSld name="TITLE_ONLY">
    <p:spTree>
      <p:nvGrpSpPr>
        <p:cNvPr id="1" name="Shape 120"/>
        <p:cNvGrpSpPr/>
        <p:nvPr/>
      </p:nvGrpSpPr>
      <p:grpSpPr>
        <a:xfrm>
          <a:off x="0" y="0"/>
          <a:ext cx="0" cy="0"/>
          <a:chOff x="0" y="0"/>
          <a:chExt cx="0" cy="0"/>
        </a:xfrm>
      </p:grpSpPr>
      <p:sp>
        <p:nvSpPr>
          <p:cNvPr id="121" name="Google Shape;121;p19"/>
          <p:cNvSpPr txBox="1">
            <a:spLocks noGrp="1"/>
          </p:cNvSpPr>
          <p:nvPr>
            <p:ph type="title"/>
          </p:nvPr>
        </p:nvSpPr>
        <p:spPr>
          <a:xfrm>
            <a:off x="457200" y="205979"/>
            <a:ext cx="7615237" cy="857250"/>
          </a:xfrm>
          <a:prstGeom prst="rect">
            <a:avLst/>
          </a:prstGeom>
          <a:noFill/>
          <a:ln>
            <a:noFill/>
          </a:ln>
        </p:spPr>
        <p:txBody>
          <a:bodyPr spcFirstLastPara="1" wrap="square" lIns="91425" tIns="91425" rIns="91425" bIns="91425" anchor="b" anchorCtr="0"/>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800"/>
            </a:lvl3pPr>
            <a:lvl4pPr marL="0" marR="0" lvl="3" indent="0" algn="l" rtl="0">
              <a:spcBef>
                <a:spcPts val="0"/>
              </a:spcBef>
              <a:spcAft>
                <a:spcPts val="0"/>
              </a:spcAft>
              <a:buSzPts val="1400"/>
              <a:buNone/>
              <a:defRPr sz="1800"/>
            </a:lvl4pPr>
            <a:lvl5pPr marL="0" marR="0" lvl="4" indent="0" algn="l" rtl="0">
              <a:spcBef>
                <a:spcPts val="0"/>
              </a:spcBef>
              <a:spcAft>
                <a:spcPts val="0"/>
              </a:spcAft>
              <a:buSzPts val="1400"/>
              <a:buNone/>
              <a:defRPr sz="1800"/>
            </a:lvl5pPr>
            <a:lvl6pPr marL="457200" marR="0" lvl="5" indent="0" algn="l" rtl="0">
              <a:spcBef>
                <a:spcPts val="0"/>
              </a:spcBef>
              <a:spcAft>
                <a:spcPts val="0"/>
              </a:spcAft>
              <a:buSzPts val="1400"/>
              <a:buNone/>
              <a:defRPr sz="1800"/>
            </a:lvl6pPr>
            <a:lvl7pPr marL="914400" marR="0" lvl="6" indent="0" algn="l" rtl="0">
              <a:spcBef>
                <a:spcPts val="0"/>
              </a:spcBef>
              <a:spcAft>
                <a:spcPts val="0"/>
              </a:spcAft>
              <a:buSzPts val="1400"/>
              <a:buNone/>
              <a:defRPr sz="1800"/>
            </a:lvl7pPr>
            <a:lvl8pPr marL="1371600" marR="0" lvl="7" indent="0" algn="l" rtl="0">
              <a:spcBef>
                <a:spcPts val="0"/>
              </a:spcBef>
              <a:spcAft>
                <a:spcPts val="0"/>
              </a:spcAft>
              <a:buSzPts val="1400"/>
              <a:buNone/>
              <a:defRPr sz="1800"/>
            </a:lvl8pPr>
            <a:lvl9pPr marL="1828800" marR="0" lvl="8" indent="0" algn="l" rtl="0">
              <a:spcBef>
                <a:spcPts val="0"/>
              </a:spcBef>
              <a:spcAft>
                <a:spcPts val="0"/>
              </a:spcAft>
              <a:buSzPts val="1400"/>
              <a:buNone/>
              <a:defRPr sz="1800"/>
            </a:lvl9pPr>
          </a:lstStyle>
          <a:p>
            <a:endParaRPr/>
          </a:p>
        </p:txBody>
      </p:sp>
      <p:sp>
        <p:nvSpPr>
          <p:cNvPr id="122" name="Google Shape;122;p19"/>
          <p:cNvSpPr txBox="1">
            <a:spLocks noGrp="1"/>
          </p:cNvSpPr>
          <p:nvPr>
            <p:ph type="dt" idx="10"/>
          </p:nvPr>
        </p:nvSpPr>
        <p:spPr>
          <a:xfrm>
            <a:off x="457200" y="4767264"/>
            <a:ext cx="2133599" cy="273843"/>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800">
                <a:solidFill>
                  <a:schemeClr val="dk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3" name="Google Shape;123;p19"/>
          <p:cNvSpPr txBox="1">
            <a:spLocks noGrp="1"/>
          </p:cNvSpPr>
          <p:nvPr>
            <p:ph type="ftr" idx="11"/>
          </p:nvPr>
        </p:nvSpPr>
        <p:spPr>
          <a:xfrm>
            <a:off x="3124200" y="4767264"/>
            <a:ext cx="2895600" cy="273843"/>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800">
                <a:solidFill>
                  <a:schemeClr val="dk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sv-SE" smtClean="0"/>
              <a:t>Så många som möjligt, så länge som möjligt så bra som möjligt.</a:t>
            </a:r>
            <a:endParaRPr/>
          </a:p>
        </p:txBody>
      </p:sp>
      <p:sp>
        <p:nvSpPr>
          <p:cNvPr id="124" name="Google Shape;124;p19"/>
          <p:cNvSpPr txBox="1">
            <a:spLocks noGrp="1"/>
          </p:cNvSpPr>
          <p:nvPr>
            <p:ph type="sldNum" idx="12"/>
          </p:nvPr>
        </p:nvSpPr>
        <p:spPr>
          <a:xfrm>
            <a:off x="6553200" y="4767264"/>
            <a:ext cx="2133599" cy="27384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Innehåll med bildtext" type="objTx">
  <p:cSld name="OBJECT_WITH_CAPTION_TEXT">
    <p:spTree>
      <p:nvGrpSpPr>
        <p:cNvPr id="1" name="Shape 125"/>
        <p:cNvGrpSpPr/>
        <p:nvPr/>
      </p:nvGrpSpPr>
      <p:grpSpPr>
        <a:xfrm>
          <a:off x="0" y="0"/>
          <a:ext cx="0" cy="0"/>
          <a:chOff x="0" y="0"/>
          <a:chExt cx="0" cy="0"/>
        </a:xfrm>
      </p:grpSpPr>
      <p:sp>
        <p:nvSpPr>
          <p:cNvPr id="126" name="Google Shape;126;p20"/>
          <p:cNvSpPr txBox="1">
            <a:spLocks noGrp="1"/>
          </p:cNvSpPr>
          <p:nvPr>
            <p:ph type="title"/>
          </p:nvPr>
        </p:nvSpPr>
        <p:spPr>
          <a:xfrm>
            <a:off x="457208" y="204786"/>
            <a:ext cx="3008313" cy="871538"/>
          </a:xfrm>
          <a:prstGeom prst="rect">
            <a:avLst/>
          </a:prstGeom>
          <a:noFill/>
          <a:ln>
            <a:noFill/>
          </a:ln>
        </p:spPr>
        <p:txBody>
          <a:bodyPr spcFirstLastPara="1" wrap="square" lIns="91425" tIns="91425" rIns="91425" bIns="91425" anchor="b" anchorCtr="0"/>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800"/>
            </a:lvl3pPr>
            <a:lvl4pPr marL="0" marR="0" lvl="3" indent="0" algn="l" rtl="0">
              <a:spcBef>
                <a:spcPts val="0"/>
              </a:spcBef>
              <a:spcAft>
                <a:spcPts val="0"/>
              </a:spcAft>
              <a:buSzPts val="1400"/>
              <a:buNone/>
              <a:defRPr sz="1800"/>
            </a:lvl4pPr>
            <a:lvl5pPr marL="0" marR="0" lvl="4" indent="0" algn="l" rtl="0">
              <a:spcBef>
                <a:spcPts val="0"/>
              </a:spcBef>
              <a:spcAft>
                <a:spcPts val="0"/>
              </a:spcAft>
              <a:buSzPts val="1400"/>
              <a:buNone/>
              <a:defRPr sz="1800"/>
            </a:lvl5pPr>
            <a:lvl6pPr marL="457200" marR="0" lvl="5" indent="0" algn="l" rtl="0">
              <a:spcBef>
                <a:spcPts val="0"/>
              </a:spcBef>
              <a:spcAft>
                <a:spcPts val="0"/>
              </a:spcAft>
              <a:buSzPts val="1400"/>
              <a:buNone/>
              <a:defRPr sz="1800"/>
            </a:lvl6pPr>
            <a:lvl7pPr marL="914400" marR="0" lvl="6" indent="0" algn="l" rtl="0">
              <a:spcBef>
                <a:spcPts val="0"/>
              </a:spcBef>
              <a:spcAft>
                <a:spcPts val="0"/>
              </a:spcAft>
              <a:buSzPts val="1400"/>
              <a:buNone/>
              <a:defRPr sz="1800"/>
            </a:lvl7pPr>
            <a:lvl8pPr marL="1371600" marR="0" lvl="7" indent="0" algn="l" rtl="0">
              <a:spcBef>
                <a:spcPts val="0"/>
              </a:spcBef>
              <a:spcAft>
                <a:spcPts val="0"/>
              </a:spcAft>
              <a:buSzPts val="1400"/>
              <a:buNone/>
              <a:defRPr sz="1800"/>
            </a:lvl8pPr>
            <a:lvl9pPr marL="1828800" marR="0" lvl="8" indent="0" algn="l" rtl="0">
              <a:spcBef>
                <a:spcPts val="0"/>
              </a:spcBef>
              <a:spcAft>
                <a:spcPts val="0"/>
              </a:spcAft>
              <a:buSzPts val="1400"/>
              <a:buNone/>
              <a:defRPr sz="1800"/>
            </a:lvl9pPr>
          </a:lstStyle>
          <a:p>
            <a:endParaRPr/>
          </a:p>
        </p:txBody>
      </p:sp>
      <p:sp>
        <p:nvSpPr>
          <p:cNvPr id="127" name="Google Shape;127;p20"/>
          <p:cNvSpPr txBox="1">
            <a:spLocks noGrp="1"/>
          </p:cNvSpPr>
          <p:nvPr>
            <p:ph type="body" idx="1"/>
          </p:nvPr>
        </p:nvSpPr>
        <p:spPr>
          <a:xfrm>
            <a:off x="3575050" y="204792"/>
            <a:ext cx="5111750" cy="4389834"/>
          </a:xfrm>
          <a:prstGeom prst="rect">
            <a:avLst/>
          </a:prstGeom>
          <a:noFill/>
          <a:ln>
            <a:noFill/>
          </a:ln>
        </p:spPr>
        <p:txBody>
          <a:bodyPr spcFirstLastPara="1" wrap="square" lIns="91425" tIns="91425" rIns="91425" bIns="91425" anchor="t" anchorCtr="0"/>
          <a:lstStyle>
            <a:lvl1pPr marL="457200" marR="0" lvl="0"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128" name="Google Shape;128;p20"/>
          <p:cNvSpPr txBox="1">
            <a:spLocks noGrp="1"/>
          </p:cNvSpPr>
          <p:nvPr>
            <p:ph type="body" idx="2"/>
          </p:nvPr>
        </p:nvSpPr>
        <p:spPr>
          <a:xfrm>
            <a:off x="457208" y="1076328"/>
            <a:ext cx="3008313" cy="3518296"/>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9pPr>
          </a:lstStyle>
          <a:p>
            <a:endParaRPr/>
          </a:p>
        </p:txBody>
      </p:sp>
      <p:sp>
        <p:nvSpPr>
          <p:cNvPr id="129" name="Google Shape;129;p20"/>
          <p:cNvSpPr txBox="1">
            <a:spLocks noGrp="1"/>
          </p:cNvSpPr>
          <p:nvPr>
            <p:ph type="dt" idx="10"/>
          </p:nvPr>
        </p:nvSpPr>
        <p:spPr>
          <a:xfrm>
            <a:off x="457200" y="4767264"/>
            <a:ext cx="2133599" cy="273843"/>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800">
                <a:solidFill>
                  <a:schemeClr val="dk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0" name="Google Shape;130;p20"/>
          <p:cNvSpPr txBox="1">
            <a:spLocks noGrp="1"/>
          </p:cNvSpPr>
          <p:nvPr>
            <p:ph type="ftr" idx="11"/>
          </p:nvPr>
        </p:nvSpPr>
        <p:spPr>
          <a:xfrm>
            <a:off x="3124200" y="4767264"/>
            <a:ext cx="2895600" cy="273843"/>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800">
                <a:solidFill>
                  <a:schemeClr val="dk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sv-SE" smtClean="0"/>
              <a:t>Så många som möjligt, så länge som möjligt så bra som möjligt.</a:t>
            </a:r>
            <a:endParaRPr/>
          </a:p>
        </p:txBody>
      </p:sp>
      <p:sp>
        <p:nvSpPr>
          <p:cNvPr id="131" name="Google Shape;131;p20"/>
          <p:cNvSpPr txBox="1">
            <a:spLocks noGrp="1"/>
          </p:cNvSpPr>
          <p:nvPr>
            <p:ph type="sldNum" idx="12"/>
          </p:nvPr>
        </p:nvSpPr>
        <p:spPr>
          <a:xfrm>
            <a:off x="6553200" y="4767264"/>
            <a:ext cx="2133599" cy="27384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ild med bildtext" type="picTx">
  <p:cSld name="PICTURE_WITH_CAPTION_TEXT">
    <p:spTree>
      <p:nvGrpSpPr>
        <p:cNvPr id="1" name="Shape 132"/>
        <p:cNvGrpSpPr/>
        <p:nvPr/>
      </p:nvGrpSpPr>
      <p:grpSpPr>
        <a:xfrm>
          <a:off x="0" y="0"/>
          <a:ext cx="0" cy="0"/>
          <a:chOff x="0" y="0"/>
          <a:chExt cx="0" cy="0"/>
        </a:xfrm>
      </p:grpSpPr>
      <p:sp>
        <p:nvSpPr>
          <p:cNvPr id="133" name="Google Shape;133;p21"/>
          <p:cNvSpPr txBox="1">
            <a:spLocks noGrp="1"/>
          </p:cNvSpPr>
          <p:nvPr>
            <p:ph type="title"/>
          </p:nvPr>
        </p:nvSpPr>
        <p:spPr>
          <a:xfrm>
            <a:off x="1792288" y="3600451"/>
            <a:ext cx="5486399" cy="425053"/>
          </a:xfrm>
          <a:prstGeom prst="rect">
            <a:avLst/>
          </a:prstGeom>
          <a:noFill/>
          <a:ln>
            <a:noFill/>
          </a:ln>
        </p:spPr>
        <p:txBody>
          <a:bodyPr spcFirstLastPara="1" wrap="square" lIns="91425" tIns="91425" rIns="91425" bIns="91425" anchor="b" anchorCtr="0"/>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800"/>
            </a:lvl3pPr>
            <a:lvl4pPr marL="0" marR="0" lvl="3" indent="0" algn="l" rtl="0">
              <a:spcBef>
                <a:spcPts val="0"/>
              </a:spcBef>
              <a:spcAft>
                <a:spcPts val="0"/>
              </a:spcAft>
              <a:buSzPts val="1400"/>
              <a:buNone/>
              <a:defRPr sz="1800"/>
            </a:lvl4pPr>
            <a:lvl5pPr marL="0" marR="0" lvl="4" indent="0" algn="l" rtl="0">
              <a:spcBef>
                <a:spcPts val="0"/>
              </a:spcBef>
              <a:spcAft>
                <a:spcPts val="0"/>
              </a:spcAft>
              <a:buSzPts val="1400"/>
              <a:buNone/>
              <a:defRPr sz="1800"/>
            </a:lvl5pPr>
            <a:lvl6pPr marL="457200" marR="0" lvl="5" indent="0" algn="l" rtl="0">
              <a:spcBef>
                <a:spcPts val="0"/>
              </a:spcBef>
              <a:spcAft>
                <a:spcPts val="0"/>
              </a:spcAft>
              <a:buSzPts val="1400"/>
              <a:buNone/>
              <a:defRPr sz="1800"/>
            </a:lvl6pPr>
            <a:lvl7pPr marL="914400" marR="0" lvl="6" indent="0" algn="l" rtl="0">
              <a:spcBef>
                <a:spcPts val="0"/>
              </a:spcBef>
              <a:spcAft>
                <a:spcPts val="0"/>
              </a:spcAft>
              <a:buSzPts val="1400"/>
              <a:buNone/>
              <a:defRPr sz="1800"/>
            </a:lvl7pPr>
            <a:lvl8pPr marL="1371600" marR="0" lvl="7" indent="0" algn="l" rtl="0">
              <a:spcBef>
                <a:spcPts val="0"/>
              </a:spcBef>
              <a:spcAft>
                <a:spcPts val="0"/>
              </a:spcAft>
              <a:buSzPts val="1400"/>
              <a:buNone/>
              <a:defRPr sz="1800"/>
            </a:lvl8pPr>
            <a:lvl9pPr marL="1828800" marR="0" lvl="8" indent="0" algn="l" rtl="0">
              <a:spcBef>
                <a:spcPts val="0"/>
              </a:spcBef>
              <a:spcAft>
                <a:spcPts val="0"/>
              </a:spcAft>
              <a:buSzPts val="1400"/>
              <a:buNone/>
              <a:defRPr sz="1800"/>
            </a:lvl9pPr>
          </a:lstStyle>
          <a:p>
            <a:endParaRPr/>
          </a:p>
        </p:txBody>
      </p:sp>
      <p:sp>
        <p:nvSpPr>
          <p:cNvPr id="134" name="Google Shape;134;p21"/>
          <p:cNvSpPr>
            <a:spLocks noGrp="1"/>
          </p:cNvSpPr>
          <p:nvPr>
            <p:ph type="pic" idx="2"/>
          </p:nvPr>
        </p:nvSpPr>
        <p:spPr>
          <a:xfrm>
            <a:off x="1792288" y="459581"/>
            <a:ext cx="5486399" cy="3086099"/>
          </a:xfrm>
          <a:prstGeom prst="rect">
            <a:avLst/>
          </a:prstGeom>
          <a:noFill/>
          <a:ln>
            <a:noFill/>
          </a:ln>
        </p:spPr>
        <p:txBody>
          <a:bodyPr spcFirstLastPara="1" wrap="square" lIns="91425" tIns="91425" rIns="91425" bIns="91425" anchor="ctr" anchorCtr="0"/>
          <a:lstStyle>
            <a:lvl1pPr lvl="0">
              <a:spcBef>
                <a:spcPts val="0"/>
              </a:spcBef>
              <a:spcAft>
                <a:spcPts val="0"/>
              </a:spcAft>
              <a:buNone/>
              <a:defRPr/>
            </a:lvl1pPr>
          </a:lstStyle>
          <a:p>
            <a:endParaRPr/>
          </a:p>
        </p:txBody>
      </p:sp>
      <p:sp>
        <p:nvSpPr>
          <p:cNvPr id="135" name="Google Shape;135;p21"/>
          <p:cNvSpPr txBox="1">
            <a:spLocks noGrp="1"/>
          </p:cNvSpPr>
          <p:nvPr>
            <p:ph type="body" idx="1"/>
          </p:nvPr>
        </p:nvSpPr>
        <p:spPr>
          <a:xfrm>
            <a:off x="1792288" y="4025507"/>
            <a:ext cx="5486399" cy="603647"/>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chemeClr val="dk1"/>
              </a:buClr>
              <a:buSzPts val="1400"/>
              <a:buFont typeface="Calibri"/>
              <a:buNone/>
              <a:defRPr sz="1400" b="0" i="0" u="none" strike="noStrike" cap="none">
                <a:solidFill>
                  <a:srgbClr val="000000"/>
                </a:solidFill>
                <a:latin typeface="Arial"/>
                <a:ea typeface="Arial"/>
                <a:cs typeface="Arial"/>
                <a:sym typeface="Arial"/>
              </a:defRPr>
            </a:lvl9pPr>
          </a:lstStyle>
          <a:p>
            <a:endParaRPr/>
          </a:p>
        </p:txBody>
      </p:sp>
      <p:sp>
        <p:nvSpPr>
          <p:cNvPr id="136" name="Google Shape;136;p21"/>
          <p:cNvSpPr txBox="1">
            <a:spLocks noGrp="1"/>
          </p:cNvSpPr>
          <p:nvPr>
            <p:ph type="dt" idx="10"/>
          </p:nvPr>
        </p:nvSpPr>
        <p:spPr>
          <a:xfrm>
            <a:off x="457200" y="4767264"/>
            <a:ext cx="2133599" cy="273843"/>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800">
                <a:solidFill>
                  <a:schemeClr val="dk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7" name="Google Shape;137;p21"/>
          <p:cNvSpPr txBox="1">
            <a:spLocks noGrp="1"/>
          </p:cNvSpPr>
          <p:nvPr>
            <p:ph type="ftr" idx="11"/>
          </p:nvPr>
        </p:nvSpPr>
        <p:spPr>
          <a:xfrm>
            <a:off x="3124200" y="4767264"/>
            <a:ext cx="2895600" cy="273843"/>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800">
                <a:solidFill>
                  <a:schemeClr val="dk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sv-SE" smtClean="0"/>
              <a:t>Så många som möjligt, så länge som möjligt så bra som möjligt.</a:t>
            </a:r>
            <a:endParaRPr/>
          </a:p>
        </p:txBody>
      </p:sp>
      <p:sp>
        <p:nvSpPr>
          <p:cNvPr id="138" name="Google Shape;138;p21"/>
          <p:cNvSpPr txBox="1">
            <a:spLocks noGrp="1"/>
          </p:cNvSpPr>
          <p:nvPr>
            <p:ph type="sldNum" idx="12"/>
          </p:nvPr>
        </p:nvSpPr>
        <p:spPr>
          <a:xfrm>
            <a:off x="6553200" y="4767264"/>
            <a:ext cx="2133599" cy="27384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Rubrik och lodrät text" type="vertTx">
  <p:cSld name="VERTICAL_TEXT">
    <p:spTree>
      <p:nvGrpSpPr>
        <p:cNvPr id="1" name="Shape 139"/>
        <p:cNvGrpSpPr/>
        <p:nvPr/>
      </p:nvGrpSpPr>
      <p:grpSpPr>
        <a:xfrm>
          <a:off x="0" y="0"/>
          <a:ext cx="0" cy="0"/>
          <a:chOff x="0" y="0"/>
          <a:chExt cx="0" cy="0"/>
        </a:xfrm>
      </p:grpSpPr>
      <p:sp>
        <p:nvSpPr>
          <p:cNvPr id="140" name="Google Shape;140;p22"/>
          <p:cNvSpPr txBox="1">
            <a:spLocks noGrp="1"/>
          </p:cNvSpPr>
          <p:nvPr>
            <p:ph type="title"/>
          </p:nvPr>
        </p:nvSpPr>
        <p:spPr>
          <a:xfrm>
            <a:off x="457200" y="205979"/>
            <a:ext cx="7615237" cy="857250"/>
          </a:xfrm>
          <a:prstGeom prst="rect">
            <a:avLst/>
          </a:prstGeom>
          <a:noFill/>
          <a:ln>
            <a:noFill/>
          </a:ln>
        </p:spPr>
        <p:txBody>
          <a:bodyPr spcFirstLastPara="1" wrap="square" lIns="91425" tIns="91425" rIns="91425" bIns="91425" anchor="b" anchorCtr="0"/>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800"/>
            </a:lvl3pPr>
            <a:lvl4pPr marL="0" marR="0" lvl="3" indent="0" algn="l" rtl="0">
              <a:spcBef>
                <a:spcPts val="0"/>
              </a:spcBef>
              <a:spcAft>
                <a:spcPts val="0"/>
              </a:spcAft>
              <a:buSzPts val="1400"/>
              <a:buNone/>
              <a:defRPr sz="1800"/>
            </a:lvl4pPr>
            <a:lvl5pPr marL="0" marR="0" lvl="4" indent="0" algn="l" rtl="0">
              <a:spcBef>
                <a:spcPts val="0"/>
              </a:spcBef>
              <a:spcAft>
                <a:spcPts val="0"/>
              </a:spcAft>
              <a:buSzPts val="1400"/>
              <a:buNone/>
              <a:defRPr sz="1800"/>
            </a:lvl5pPr>
            <a:lvl6pPr marL="457200" marR="0" lvl="5" indent="0" algn="l" rtl="0">
              <a:spcBef>
                <a:spcPts val="0"/>
              </a:spcBef>
              <a:spcAft>
                <a:spcPts val="0"/>
              </a:spcAft>
              <a:buSzPts val="1400"/>
              <a:buNone/>
              <a:defRPr sz="1800"/>
            </a:lvl6pPr>
            <a:lvl7pPr marL="914400" marR="0" lvl="6" indent="0" algn="l" rtl="0">
              <a:spcBef>
                <a:spcPts val="0"/>
              </a:spcBef>
              <a:spcAft>
                <a:spcPts val="0"/>
              </a:spcAft>
              <a:buSzPts val="1400"/>
              <a:buNone/>
              <a:defRPr sz="1800"/>
            </a:lvl7pPr>
            <a:lvl8pPr marL="1371600" marR="0" lvl="7" indent="0" algn="l" rtl="0">
              <a:spcBef>
                <a:spcPts val="0"/>
              </a:spcBef>
              <a:spcAft>
                <a:spcPts val="0"/>
              </a:spcAft>
              <a:buSzPts val="1400"/>
              <a:buNone/>
              <a:defRPr sz="1800"/>
            </a:lvl8pPr>
            <a:lvl9pPr marL="1828800" marR="0" lvl="8" indent="0" algn="l" rtl="0">
              <a:spcBef>
                <a:spcPts val="0"/>
              </a:spcBef>
              <a:spcAft>
                <a:spcPts val="0"/>
              </a:spcAft>
              <a:buSzPts val="1400"/>
              <a:buNone/>
              <a:defRPr sz="1800"/>
            </a:lvl9pPr>
          </a:lstStyle>
          <a:p>
            <a:endParaRPr/>
          </a:p>
        </p:txBody>
      </p:sp>
      <p:sp>
        <p:nvSpPr>
          <p:cNvPr id="141" name="Google Shape;141;p22"/>
          <p:cNvSpPr txBox="1">
            <a:spLocks noGrp="1"/>
          </p:cNvSpPr>
          <p:nvPr>
            <p:ph type="body" idx="1"/>
          </p:nvPr>
        </p:nvSpPr>
        <p:spPr>
          <a:xfrm rot="5400000">
            <a:off x="2567583" y="-910231"/>
            <a:ext cx="3394472" cy="7615237"/>
          </a:xfrm>
          <a:prstGeom prst="rect">
            <a:avLst/>
          </a:prstGeom>
          <a:noFill/>
          <a:ln>
            <a:noFill/>
          </a:ln>
        </p:spPr>
        <p:txBody>
          <a:bodyPr spcFirstLastPara="1" wrap="square" lIns="91425" tIns="91425" rIns="91425" bIns="91425" anchor="t" anchorCtr="0"/>
          <a:lstStyle>
            <a:lvl1pPr marL="457200" marR="0" lvl="0" indent="-317500" algn="l" rtl="0">
              <a:lnSpc>
                <a:spcPct val="100000"/>
              </a:lnSpc>
              <a:spcBef>
                <a:spcPts val="36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32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28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24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24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142" name="Google Shape;142;p22"/>
          <p:cNvSpPr txBox="1">
            <a:spLocks noGrp="1"/>
          </p:cNvSpPr>
          <p:nvPr>
            <p:ph type="dt" idx="10"/>
          </p:nvPr>
        </p:nvSpPr>
        <p:spPr>
          <a:xfrm>
            <a:off x="457200" y="4767264"/>
            <a:ext cx="2133599" cy="273843"/>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800">
                <a:solidFill>
                  <a:schemeClr val="dk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3" name="Google Shape;143;p22"/>
          <p:cNvSpPr txBox="1">
            <a:spLocks noGrp="1"/>
          </p:cNvSpPr>
          <p:nvPr>
            <p:ph type="ftr" idx="11"/>
          </p:nvPr>
        </p:nvSpPr>
        <p:spPr>
          <a:xfrm>
            <a:off x="3124200" y="4767264"/>
            <a:ext cx="2895600" cy="273843"/>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800">
                <a:solidFill>
                  <a:schemeClr val="dk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sv-SE" smtClean="0"/>
              <a:t>Så många som möjligt, så länge som möjligt så bra som möjligt.</a:t>
            </a:r>
            <a:endParaRPr/>
          </a:p>
        </p:txBody>
      </p:sp>
      <p:sp>
        <p:nvSpPr>
          <p:cNvPr id="144" name="Google Shape;144;p22"/>
          <p:cNvSpPr txBox="1">
            <a:spLocks noGrp="1"/>
          </p:cNvSpPr>
          <p:nvPr>
            <p:ph type="sldNum" idx="12"/>
          </p:nvPr>
        </p:nvSpPr>
        <p:spPr>
          <a:xfrm>
            <a:off x="6553200" y="4767264"/>
            <a:ext cx="2133599" cy="27384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VERTICAL_TITLE_AND_VERTICAL_TEXT">
    <p:spTree>
      <p:nvGrpSpPr>
        <p:cNvPr id="1" name="Shape 145"/>
        <p:cNvGrpSpPr/>
        <p:nvPr/>
      </p:nvGrpSpPr>
      <p:grpSpPr>
        <a:xfrm>
          <a:off x="0" y="0"/>
          <a:ext cx="0" cy="0"/>
          <a:chOff x="0" y="0"/>
          <a:chExt cx="0" cy="0"/>
        </a:xfrm>
      </p:grpSpPr>
      <p:sp>
        <p:nvSpPr>
          <p:cNvPr id="146" name="Google Shape;146;p23"/>
          <p:cNvSpPr txBox="1">
            <a:spLocks noGrp="1"/>
          </p:cNvSpPr>
          <p:nvPr>
            <p:ph type="title"/>
          </p:nvPr>
        </p:nvSpPr>
        <p:spPr>
          <a:xfrm rot="5400000">
            <a:off x="5463777" y="1371601"/>
            <a:ext cx="4388643" cy="2057400"/>
          </a:xfrm>
          <a:prstGeom prst="rect">
            <a:avLst/>
          </a:prstGeom>
          <a:noFill/>
          <a:ln>
            <a:noFill/>
          </a:ln>
        </p:spPr>
        <p:txBody>
          <a:bodyPr spcFirstLastPara="1" wrap="square" lIns="91425" tIns="91425" rIns="91425" bIns="91425" anchor="b" anchorCtr="0"/>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800"/>
            </a:lvl3pPr>
            <a:lvl4pPr marL="0" marR="0" lvl="3" indent="0" algn="l" rtl="0">
              <a:spcBef>
                <a:spcPts val="0"/>
              </a:spcBef>
              <a:spcAft>
                <a:spcPts val="0"/>
              </a:spcAft>
              <a:buSzPts val="1400"/>
              <a:buNone/>
              <a:defRPr sz="1800"/>
            </a:lvl4pPr>
            <a:lvl5pPr marL="0" marR="0" lvl="4" indent="0" algn="l" rtl="0">
              <a:spcBef>
                <a:spcPts val="0"/>
              </a:spcBef>
              <a:spcAft>
                <a:spcPts val="0"/>
              </a:spcAft>
              <a:buSzPts val="1400"/>
              <a:buNone/>
              <a:defRPr sz="1800"/>
            </a:lvl5pPr>
            <a:lvl6pPr marL="457200" marR="0" lvl="5" indent="0" algn="l" rtl="0">
              <a:spcBef>
                <a:spcPts val="0"/>
              </a:spcBef>
              <a:spcAft>
                <a:spcPts val="0"/>
              </a:spcAft>
              <a:buSzPts val="1400"/>
              <a:buNone/>
              <a:defRPr sz="1800"/>
            </a:lvl6pPr>
            <a:lvl7pPr marL="914400" marR="0" lvl="6" indent="0" algn="l" rtl="0">
              <a:spcBef>
                <a:spcPts val="0"/>
              </a:spcBef>
              <a:spcAft>
                <a:spcPts val="0"/>
              </a:spcAft>
              <a:buSzPts val="1400"/>
              <a:buNone/>
              <a:defRPr sz="1800"/>
            </a:lvl7pPr>
            <a:lvl8pPr marL="1371600" marR="0" lvl="7" indent="0" algn="l" rtl="0">
              <a:spcBef>
                <a:spcPts val="0"/>
              </a:spcBef>
              <a:spcAft>
                <a:spcPts val="0"/>
              </a:spcAft>
              <a:buSzPts val="1400"/>
              <a:buNone/>
              <a:defRPr sz="1800"/>
            </a:lvl8pPr>
            <a:lvl9pPr marL="1828800" marR="0" lvl="8" indent="0" algn="l" rtl="0">
              <a:spcBef>
                <a:spcPts val="0"/>
              </a:spcBef>
              <a:spcAft>
                <a:spcPts val="0"/>
              </a:spcAft>
              <a:buSzPts val="1400"/>
              <a:buNone/>
              <a:defRPr sz="1800"/>
            </a:lvl9pPr>
          </a:lstStyle>
          <a:p>
            <a:endParaRPr/>
          </a:p>
        </p:txBody>
      </p:sp>
      <p:sp>
        <p:nvSpPr>
          <p:cNvPr id="147" name="Google Shape;147;p23"/>
          <p:cNvSpPr txBox="1">
            <a:spLocks noGrp="1"/>
          </p:cNvSpPr>
          <p:nvPr>
            <p:ph type="body" idx="1"/>
          </p:nvPr>
        </p:nvSpPr>
        <p:spPr>
          <a:xfrm rot="5400000">
            <a:off x="1272778" y="-609597"/>
            <a:ext cx="4388643" cy="6019799"/>
          </a:xfrm>
          <a:prstGeom prst="rect">
            <a:avLst/>
          </a:prstGeom>
          <a:noFill/>
          <a:ln>
            <a:noFill/>
          </a:ln>
        </p:spPr>
        <p:txBody>
          <a:bodyPr spcFirstLastPara="1" wrap="square" lIns="91425" tIns="91425" rIns="91425" bIns="91425" anchor="t" anchorCtr="0"/>
          <a:lstStyle>
            <a:lvl1pPr marL="457200" marR="0" lvl="0" indent="-317500" algn="l" rtl="0">
              <a:lnSpc>
                <a:spcPct val="100000"/>
              </a:lnSpc>
              <a:spcBef>
                <a:spcPts val="36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32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28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24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24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148" name="Google Shape;148;p23"/>
          <p:cNvSpPr txBox="1">
            <a:spLocks noGrp="1"/>
          </p:cNvSpPr>
          <p:nvPr>
            <p:ph type="dt" idx="10"/>
          </p:nvPr>
        </p:nvSpPr>
        <p:spPr>
          <a:xfrm>
            <a:off x="457200" y="4767264"/>
            <a:ext cx="2133599" cy="273843"/>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800">
                <a:solidFill>
                  <a:schemeClr val="dk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9" name="Google Shape;149;p23"/>
          <p:cNvSpPr txBox="1">
            <a:spLocks noGrp="1"/>
          </p:cNvSpPr>
          <p:nvPr>
            <p:ph type="ftr" idx="11"/>
          </p:nvPr>
        </p:nvSpPr>
        <p:spPr>
          <a:xfrm>
            <a:off x="3124200" y="4767264"/>
            <a:ext cx="2895600" cy="273843"/>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800">
                <a:solidFill>
                  <a:schemeClr val="dk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sv-SE" smtClean="0"/>
              <a:t>Så många som möjligt, så länge som möjligt så bra som möjligt.</a:t>
            </a:r>
            <a:endParaRPr/>
          </a:p>
        </p:txBody>
      </p:sp>
      <p:sp>
        <p:nvSpPr>
          <p:cNvPr id="150" name="Google Shape;150;p23"/>
          <p:cNvSpPr txBox="1">
            <a:spLocks noGrp="1"/>
          </p:cNvSpPr>
          <p:nvPr>
            <p:ph type="sldNum" idx="12"/>
          </p:nvPr>
        </p:nvSpPr>
        <p:spPr>
          <a:xfrm>
            <a:off x="6553200" y="4767264"/>
            <a:ext cx="2133599" cy="27384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539751" y="171423"/>
            <a:ext cx="8064500" cy="85725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rgbClr val="465B15"/>
              </a:buClr>
              <a:buSzPts val="2600"/>
              <a:buFont typeface="Arial"/>
              <a:buNone/>
              <a:defRPr sz="2600" b="1" i="0" u="none" strike="noStrike" cap="none">
                <a:solidFill>
                  <a:srgbClr val="465B15"/>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539750" y="1268958"/>
            <a:ext cx="8064500" cy="3175001"/>
          </a:xfrm>
          <a:prstGeom prst="rect">
            <a:avLst/>
          </a:prstGeom>
          <a:noFill/>
          <a:ln>
            <a:noFill/>
          </a:ln>
        </p:spPr>
        <p:txBody>
          <a:bodyPr spcFirstLastPara="1" wrap="square" lIns="91425" tIns="91425" rIns="91425" bIns="91425" anchor="t" anchorCtr="0"/>
          <a:lstStyle>
            <a:lvl1pPr marL="457200" marR="0" lvl="0" indent="-336550" algn="l" rtl="0">
              <a:spcBef>
                <a:spcPts val="1000"/>
              </a:spcBef>
              <a:spcAft>
                <a:spcPts val="0"/>
              </a:spcAft>
              <a:buClr>
                <a:schemeClr val="dk2"/>
              </a:buClr>
              <a:buSzPts val="1700"/>
              <a:buFont typeface="Arial"/>
              <a:buChar char="•"/>
              <a:defRPr sz="1700" b="0" i="0" u="none" strike="noStrike" cap="none">
                <a:solidFill>
                  <a:schemeClr val="dk2"/>
                </a:solidFill>
                <a:latin typeface="Arial"/>
                <a:ea typeface="Arial"/>
                <a:cs typeface="Arial"/>
                <a:sym typeface="Arial"/>
              </a:defRPr>
            </a:lvl1pPr>
            <a:lvl2pPr marL="914400" marR="0" lvl="1" indent="-330200" algn="l" rtl="0">
              <a:spcBef>
                <a:spcPts val="24"/>
              </a:spcBef>
              <a:spcAft>
                <a:spcPts val="0"/>
              </a:spcAft>
              <a:buClr>
                <a:schemeClr val="dk2"/>
              </a:buClr>
              <a:buSzPts val="1600"/>
              <a:buFont typeface="Arial"/>
              <a:buChar char="−"/>
              <a:defRPr sz="1600" b="0" i="0" u="none" strike="noStrike" cap="none">
                <a:solidFill>
                  <a:schemeClr val="dk2"/>
                </a:solidFill>
                <a:latin typeface="Arial"/>
                <a:ea typeface="Arial"/>
                <a:cs typeface="Arial"/>
                <a:sym typeface="Arial"/>
              </a:defRPr>
            </a:lvl2pPr>
            <a:lvl3pPr marL="1371600" marR="0" lvl="2" indent="-323850" algn="l" rtl="0">
              <a:spcBef>
                <a:spcPts val="24"/>
              </a:spcBef>
              <a:spcAft>
                <a:spcPts val="0"/>
              </a:spcAft>
              <a:buClr>
                <a:schemeClr val="dk2"/>
              </a:buClr>
              <a:buSzPts val="1500"/>
              <a:buFont typeface="Arial"/>
              <a:buChar char="−"/>
              <a:defRPr sz="1500" b="0" i="0" u="none" strike="noStrike" cap="none">
                <a:solidFill>
                  <a:schemeClr val="dk2"/>
                </a:solidFill>
                <a:latin typeface="Arial"/>
                <a:ea typeface="Arial"/>
                <a:cs typeface="Arial"/>
                <a:sym typeface="Arial"/>
              </a:defRPr>
            </a:lvl3pPr>
            <a:lvl4pPr marL="1828800" marR="0" lvl="3" indent="-317500" algn="l" rtl="0">
              <a:spcBef>
                <a:spcPts val="24"/>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5pPr>
            <a:lvl6pPr marL="2743200" marR="0" lvl="5"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6pPr>
            <a:lvl7pPr marL="3200400" marR="0" lvl="6"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7pPr>
            <a:lvl8pPr marL="3657600" marR="0" lvl="7"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8pPr>
            <a:lvl9pPr marL="4114800" marR="0" lvl="8" indent="-311150" algn="l" rtl="0">
              <a:spcBef>
                <a:spcPts val="24"/>
              </a:spcBef>
              <a:spcAft>
                <a:spcPts val="0"/>
              </a:spcAft>
              <a:buClr>
                <a:schemeClr val="dk2"/>
              </a:buClr>
              <a:buSzPts val="1300"/>
              <a:buFont typeface="Arial"/>
              <a:buChar char="−"/>
              <a:defRPr sz="1300" b="0" i="0" u="none" strike="noStrike" cap="none">
                <a:solidFill>
                  <a:schemeClr val="dk2"/>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143546" y="4876007"/>
            <a:ext cx="600127" cy="178853"/>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700" b="0" i="0" u="none" strike="noStrike" cap="none">
                <a:solidFill>
                  <a:srgbClr val="475C16"/>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899592" y="4874859"/>
            <a:ext cx="3096344" cy="1800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700" b="0" i="0" u="none" strike="noStrike" cap="none">
                <a:solidFill>
                  <a:srgbClr val="475C16"/>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sv-SE" smtClean="0"/>
              <a:t>Så många som möjligt, så länge som möjligt så bra som möjligt.</a:t>
            </a:r>
            <a:endParaRPr/>
          </a:p>
        </p:txBody>
      </p:sp>
      <p:sp>
        <p:nvSpPr>
          <p:cNvPr id="14" name="Google Shape;14;p1"/>
          <p:cNvSpPr txBox="1">
            <a:spLocks noGrp="1"/>
          </p:cNvSpPr>
          <p:nvPr>
            <p:ph type="sldNum" idx="12"/>
          </p:nvPr>
        </p:nvSpPr>
        <p:spPr>
          <a:xfrm>
            <a:off x="4271939" y="4874859"/>
            <a:ext cx="600127" cy="180000"/>
          </a:xfrm>
          <a:prstGeom prst="rect">
            <a:avLst/>
          </a:prstGeom>
          <a:noFill/>
          <a:ln>
            <a:noFill/>
          </a:ln>
        </p:spPr>
        <p:txBody>
          <a:bodyPr spcFirstLastPara="1" wrap="square" lIns="0" tIns="0" rIns="0" bIns="0" anchor="b" anchorCtr="0">
            <a:noAutofit/>
          </a:bodyPr>
          <a:lstStyle>
            <a:lvl1pPr marL="0" marR="0" lvl="0" indent="0" algn="ctr" rtl="0">
              <a:spcBef>
                <a:spcPts val="0"/>
              </a:spcBef>
              <a:buNone/>
              <a:defRPr sz="700" b="0" i="0" u="none" strike="noStrike" cap="none">
                <a:solidFill>
                  <a:srgbClr val="475C16"/>
                </a:solidFill>
                <a:latin typeface="Arial"/>
                <a:ea typeface="Arial"/>
                <a:cs typeface="Arial"/>
                <a:sym typeface="Arial"/>
              </a:defRPr>
            </a:lvl1pPr>
            <a:lvl2pPr marL="0" marR="0" lvl="1" indent="0" algn="ctr" rtl="0">
              <a:spcBef>
                <a:spcPts val="0"/>
              </a:spcBef>
              <a:buNone/>
              <a:defRPr sz="700" b="0" i="0" u="none" strike="noStrike" cap="none">
                <a:solidFill>
                  <a:srgbClr val="475C16"/>
                </a:solidFill>
                <a:latin typeface="Arial"/>
                <a:ea typeface="Arial"/>
                <a:cs typeface="Arial"/>
                <a:sym typeface="Arial"/>
              </a:defRPr>
            </a:lvl2pPr>
            <a:lvl3pPr marL="0" marR="0" lvl="2" indent="0" algn="ctr" rtl="0">
              <a:spcBef>
                <a:spcPts val="0"/>
              </a:spcBef>
              <a:buNone/>
              <a:defRPr sz="700" b="0" i="0" u="none" strike="noStrike" cap="none">
                <a:solidFill>
                  <a:srgbClr val="475C16"/>
                </a:solidFill>
                <a:latin typeface="Arial"/>
                <a:ea typeface="Arial"/>
                <a:cs typeface="Arial"/>
                <a:sym typeface="Arial"/>
              </a:defRPr>
            </a:lvl3pPr>
            <a:lvl4pPr marL="0" marR="0" lvl="3" indent="0" algn="ctr" rtl="0">
              <a:spcBef>
                <a:spcPts val="0"/>
              </a:spcBef>
              <a:buNone/>
              <a:defRPr sz="700" b="0" i="0" u="none" strike="noStrike" cap="none">
                <a:solidFill>
                  <a:srgbClr val="475C16"/>
                </a:solidFill>
                <a:latin typeface="Arial"/>
                <a:ea typeface="Arial"/>
                <a:cs typeface="Arial"/>
                <a:sym typeface="Arial"/>
              </a:defRPr>
            </a:lvl4pPr>
            <a:lvl5pPr marL="0" marR="0" lvl="4" indent="0" algn="ctr" rtl="0">
              <a:spcBef>
                <a:spcPts val="0"/>
              </a:spcBef>
              <a:buNone/>
              <a:defRPr sz="700" b="0" i="0" u="none" strike="noStrike" cap="none">
                <a:solidFill>
                  <a:srgbClr val="475C16"/>
                </a:solidFill>
                <a:latin typeface="Arial"/>
                <a:ea typeface="Arial"/>
                <a:cs typeface="Arial"/>
                <a:sym typeface="Arial"/>
              </a:defRPr>
            </a:lvl5pPr>
            <a:lvl6pPr marL="0" marR="0" lvl="5" indent="0" algn="ctr" rtl="0">
              <a:spcBef>
                <a:spcPts val="0"/>
              </a:spcBef>
              <a:buNone/>
              <a:defRPr sz="700" b="0" i="0" u="none" strike="noStrike" cap="none">
                <a:solidFill>
                  <a:srgbClr val="475C16"/>
                </a:solidFill>
                <a:latin typeface="Arial"/>
                <a:ea typeface="Arial"/>
                <a:cs typeface="Arial"/>
                <a:sym typeface="Arial"/>
              </a:defRPr>
            </a:lvl6pPr>
            <a:lvl7pPr marL="0" marR="0" lvl="6" indent="0" algn="ctr" rtl="0">
              <a:spcBef>
                <a:spcPts val="0"/>
              </a:spcBef>
              <a:buNone/>
              <a:defRPr sz="700" b="0" i="0" u="none" strike="noStrike" cap="none">
                <a:solidFill>
                  <a:srgbClr val="475C16"/>
                </a:solidFill>
                <a:latin typeface="Arial"/>
                <a:ea typeface="Arial"/>
                <a:cs typeface="Arial"/>
                <a:sym typeface="Arial"/>
              </a:defRPr>
            </a:lvl7pPr>
            <a:lvl8pPr marL="0" marR="0" lvl="7" indent="0" algn="ctr" rtl="0">
              <a:spcBef>
                <a:spcPts val="0"/>
              </a:spcBef>
              <a:buNone/>
              <a:defRPr sz="700" b="0" i="0" u="none" strike="noStrike" cap="none">
                <a:solidFill>
                  <a:srgbClr val="475C16"/>
                </a:solidFill>
                <a:latin typeface="Arial"/>
                <a:ea typeface="Arial"/>
                <a:cs typeface="Arial"/>
                <a:sym typeface="Arial"/>
              </a:defRPr>
            </a:lvl8pPr>
            <a:lvl9pPr marL="0" marR="0" lvl="8" indent="0" algn="ctr" rtl="0">
              <a:spcBef>
                <a:spcPts val="0"/>
              </a:spcBef>
              <a:buNone/>
              <a:defRPr sz="700" b="0" i="0" u="none" strike="noStrike" cap="none">
                <a:solidFill>
                  <a:srgbClr val="475C1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sv-SE"/>
              <a:t>‹#›</a:t>
            </a:fld>
            <a:endParaRPr/>
          </a:p>
        </p:txBody>
      </p:sp>
      <p:pic>
        <p:nvPicPr>
          <p:cNvPr id="15" name="Google Shape;15;p1" descr="goifheader_1.wmf"/>
          <p:cNvPicPr preferRelativeResize="0"/>
          <p:nvPr/>
        </p:nvPicPr>
        <p:blipFill rotWithShape="1">
          <a:blip r:embed="rId15">
            <a:alphaModFix/>
          </a:blip>
          <a:srcRect/>
          <a:stretch/>
        </p:blipFill>
        <p:spPr>
          <a:xfrm>
            <a:off x="8748464" y="4787097"/>
            <a:ext cx="286673" cy="35370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0"/>
        <p:cNvGrpSpPr/>
        <p:nvPr/>
      </p:nvGrpSpPr>
      <p:grpSpPr>
        <a:xfrm>
          <a:off x="0" y="0"/>
          <a:ext cx="0" cy="0"/>
          <a:chOff x="0" y="0"/>
          <a:chExt cx="0" cy="0"/>
        </a:xfrm>
      </p:grpSpPr>
      <p:sp>
        <p:nvSpPr>
          <p:cNvPr id="91" name="Google Shape;91;p15"/>
          <p:cNvSpPr txBox="1">
            <a:spLocks noGrp="1"/>
          </p:cNvSpPr>
          <p:nvPr>
            <p:ph type="title"/>
          </p:nvPr>
        </p:nvSpPr>
        <p:spPr>
          <a:xfrm>
            <a:off x="457200" y="205979"/>
            <a:ext cx="7615237" cy="857250"/>
          </a:xfrm>
          <a:prstGeom prst="rect">
            <a:avLst/>
          </a:prstGeom>
          <a:noFill/>
          <a:ln>
            <a:noFill/>
          </a:ln>
        </p:spPr>
        <p:txBody>
          <a:bodyPr spcFirstLastPara="1" wrap="square" lIns="91425" tIns="91425" rIns="91425" bIns="91425" anchor="b" anchorCtr="0"/>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800"/>
            </a:lvl3pPr>
            <a:lvl4pPr marL="0" marR="0" lvl="3" indent="0" algn="l" rtl="0">
              <a:spcBef>
                <a:spcPts val="0"/>
              </a:spcBef>
              <a:spcAft>
                <a:spcPts val="0"/>
              </a:spcAft>
              <a:buSzPts val="1400"/>
              <a:buNone/>
              <a:defRPr sz="1800"/>
            </a:lvl4pPr>
            <a:lvl5pPr marL="0" marR="0" lvl="4" indent="0" algn="l" rtl="0">
              <a:spcBef>
                <a:spcPts val="0"/>
              </a:spcBef>
              <a:spcAft>
                <a:spcPts val="0"/>
              </a:spcAft>
              <a:buSzPts val="1400"/>
              <a:buNone/>
              <a:defRPr sz="1800"/>
            </a:lvl5pPr>
            <a:lvl6pPr marL="457200" marR="0" lvl="5" indent="0" algn="l" rtl="0">
              <a:spcBef>
                <a:spcPts val="0"/>
              </a:spcBef>
              <a:spcAft>
                <a:spcPts val="0"/>
              </a:spcAft>
              <a:buSzPts val="1400"/>
              <a:buNone/>
              <a:defRPr sz="1800"/>
            </a:lvl6pPr>
            <a:lvl7pPr marL="914400" marR="0" lvl="6" indent="0" algn="l" rtl="0">
              <a:spcBef>
                <a:spcPts val="0"/>
              </a:spcBef>
              <a:spcAft>
                <a:spcPts val="0"/>
              </a:spcAft>
              <a:buSzPts val="1400"/>
              <a:buNone/>
              <a:defRPr sz="1800"/>
            </a:lvl7pPr>
            <a:lvl8pPr marL="1371600" marR="0" lvl="7" indent="0" algn="l" rtl="0">
              <a:spcBef>
                <a:spcPts val="0"/>
              </a:spcBef>
              <a:spcAft>
                <a:spcPts val="0"/>
              </a:spcAft>
              <a:buSzPts val="1400"/>
              <a:buNone/>
              <a:defRPr sz="1800"/>
            </a:lvl8pPr>
            <a:lvl9pPr marL="1828800" marR="0" lvl="8" indent="0" algn="l" rtl="0">
              <a:spcBef>
                <a:spcPts val="0"/>
              </a:spcBef>
              <a:spcAft>
                <a:spcPts val="0"/>
              </a:spcAft>
              <a:buSzPts val="1400"/>
              <a:buNone/>
              <a:defRPr sz="1800"/>
            </a:lvl9pPr>
          </a:lstStyle>
          <a:p>
            <a:endParaRPr/>
          </a:p>
        </p:txBody>
      </p:sp>
      <p:sp>
        <p:nvSpPr>
          <p:cNvPr id="92" name="Google Shape;92;p15"/>
          <p:cNvSpPr txBox="1">
            <a:spLocks noGrp="1"/>
          </p:cNvSpPr>
          <p:nvPr>
            <p:ph type="body" idx="1"/>
          </p:nvPr>
        </p:nvSpPr>
        <p:spPr>
          <a:xfrm>
            <a:off x="457200" y="1200150"/>
            <a:ext cx="7615237" cy="3394472"/>
          </a:xfrm>
          <a:prstGeom prst="rect">
            <a:avLst/>
          </a:prstGeom>
          <a:noFill/>
          <a:ln>
            <a:noFill/>
          </a:ln>
        </p:spPr>
        <p:txBody>
          <a:bodyPr spcFirstLastPara="1" wrap="square" lIns="91425" tIns="91425" rIns="91425" bIns="91425" anchor="t" anchorCtr="0"/>
          <a:lstStyle>
            <a:lvl1pPr marL="457200" marR="0" lvl="0" indent="-317500" algn="l" rtl="0">
              <a:lnSpc>
                <a:spcPct val="100000"/>
              </a:lnSpc>
              <a:spcBef>
                <a:spcPts val="36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32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28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24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24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93" name="Google Shape;93;p15"/>
          <p:cNvSpPr txBox="1">
            <a:spLocks noGrp="1"/>
          </p:cNvSpPr>
          <p:nvPr>
            <p:ph type="dt" idx="10"/>
          </p:nvPr>
        </p:nvSpPr>
        <p:spPr>
          <a:xfrm>
            <a:off x="457200" y="4767264"/>
            <a:ext cx="2133599" cy="273843"/>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4" name="Google Shape;94;p15"/>
          <p:cNvSpPr txBox="1">
            <a:spLocks noGrp="1"/>
          </p:cNvSpPr>
          <p:nvPr>
            <p:ph type="ftr" idx="11"/>
          </p:nvPr>
        </p:nvSpPr>
        <p:spPr>
          <a:xfrm>
            <a:off x="3124200" y="4767264"/>
            <a:ext cx="2895600" cy="273843"/>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sv-SE" smtClean="0"/>
              <a:t>Så många som möjligt, så länge som möjligt så bra som möjligt.</a:t>
            </a:r>
            <a:endParaRPr/>
          </a:p>
        </p:txBody>
      </p:sp>
      <p:sp>
        <p:nvSpPr>
          <p:cNvPr id="95" name="Google Shape;95;p15"/>
          <p:cNvSpPr txBox="1">
            <a:spLocks noGrp="1"/>
          </p:cNvSpPr>
          <p:nvPr>
            <p:ph type="sldNum" idx="12"/>
          </p:nvPr>
        </p:nvSpPr>
        <p:spPr>
          <a:xfrm>
            <a:off x="6553200" y="4767264"/>
            <a:ext cx="2133599" cy="27384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sldNum="0"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4"/>
          <p:cNvSpPr txBox="1">
            <a:spLocks noGrp="1"/>
          </p:cNvSpPr>
          <p:nvPr>
            <p:ph type="ctrTitle"/>
          </p:nvPr>
        </p:nvSpPr>
        <p:spPr>
          <a:xfrm>
            <a:off x="617654" y="1682921"/>
            <a:ext cx="7772400" cy="1056097"/>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accent5"/>
              </a:buClr>
              <a:buSzPts val="2600"/>
              <a:buFont typeface="Arial"/>
              <a:buNone/>
            </a:pPr>
            <a:r>
              <a:rPr lang="sv-SE" sz="2600" b="1" i="0" u="none" strike="noStrike" cap="none" dirty="0">
                <a:solidFill>
                  <a:schemeClr val="accent5"/>
                </a:solidFill>
                <a:latin typeface="Calibri" panose="020F0502020204030204" pitchFamily="34" charset="0"/>
                <a:cs typeface="Calibri" panose="020F0502020204030204" pitchFamily="34" charset="0"/>
                <a:sym typeface="Arial"/>
              </a:rPr>
              <a:t>Föräldramöte </a:t>
            </a:r>
            <a:r>
              <a:rPr lang="sv-SE" dirty="0" smtClean="0">
                <a:solidFill>
                  <a:schemeClr val="accent5"/>
                </a:solidFill>
                <a:latin typeface="Calibri" panose="020F0502020204030204" pitchFamily="34" charset="0"/>
                <a:cs typeface="Calibri" panose="020F0502020204030204" pitchFamily="34" charset="0"/>
              </a:rPr>
              <a:t>säsongen 2019/2020</a:t>
            </a:r>
            <a:r>
              <a:rPr lang="sv-SE" sz="2600" b="1" i="0" u="none" strike="noStrike" cap="none" dirty="0" smtClean="0">
                <a:solidFill>
                  <a:schemeClr val="accent5"/>
                </a:solidFill>
                <a:latin typeface="Calibri" panose="020F0502020204030204" pitchFamily="34" charset="0"/>
                <a:cs typeface="Calibri" panose="020F0502020204030204" pitchFamily="34" charset="0"/>
                <a:sym typeface="Arial"/>
              </a:rPr>
              <a:t> P10</a:t>
            </a:r>
            <a:endParaRPr sz="2600" b="1" i="0" u="none" strike="noStrike" cap="none" dirty="0">
              <a:solidFill>
                <a:schemeClr val="accent5"/>
              </a:solidFill>
              <a:latin typeface="Calibri" panose="020F0502020204030204" pitchFamily="34" charset="0"/>
              <a:cs typeface="Calibri" panose="020F0502020204030204" pitchFamily="34" charset="0"/>
              <a:sym typeface="Arial"/>
            </a:endParaRPr>
          </a:p>
        </p:txBody>
      </p:sp>
      <p:sp>
        <p:nvSpPr>
          <p:cNvPr id="156" name="Google Shape;156;p24"/>
          <p:cNvSpPr txBox="1">
            <a:spLocks noGrp="1"/>
          </p:cNvSpPr>
          <p:nvPr>
            <p:ph type="subTitle" idx="1"/>
          </p:nvPr>
        </p:nvSpPr>
        <p:spPr>
          <a:xfrm>
            <a:off x="1371600" y="2914650"/>
            <a:ext cx="6400800" cy="131445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808083"/>
              </a:buClr>
              <a:buSzPts val="1700"/>
              <a:buFont typeface="Arial"/>
              <a:buNone/>
            </a:pPr>
            <a:endParaRPr sz="1700" b="0" i="0" u="none" strike="noStrike" cap="none" dirty="0">
              <a:solidFill>
                <a:srgbClr val="808083"/>
              </a:solidFill>
              <a:latin typeface="Arial"/>
              <a:ea typeface="Arial"/>
              <a:cs typeface="Arial"/>
              <a:sym typeface="Arial"/>
            </a:endParaRPr>
          </a:p>
        </p:txBody>
      </p:sp>
      <p:sp>
        <p:nvSpPr>
          <p:cNvPr id="2" name="Platshållare för sidfot 1"/>
          <p:cNvSpPr>
            <a:spLocks noGrp="1"/>
          </p:cNvSpPr>
          <p:nvPr>
            <p:ph type="ftr" idx="11"/>
          </p:nvPr>
        </p:nvSpPr>
        <p:spPr>
          <a:xfrm>
            <a:off x="3167878" y="4893648"/>
            <a:ext cx="3096344" cy="180000"/>
          </a:xfrm>
        </p:spPr>
        <p:txBody>
          <a:bodyPr/>
          <a:lstStyle/>
          <a:p>
            <a:r>
              <a:rPr lang="sv-SE" dirty="0" smtClean="0"/>
              <a:t>Så många som möjligt, så länge som möjligt.</a:t>
            </a:r>
            <a:endParaRPr lang="sv-SE"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p25"/>
          <p:cNvPicPr preferRelativeResize="0"/>
          <p:nvPr/>
        </p:nvPicPr>
        <p:blipFill rotWithShape="1">
          <a:blip r:embed="rId3">
            <a:alphaModFix/>
          </a:blip>
          <a:srcRect/>
          <a:stretch/>
        </p:blipFill>
        <p:spPr>
          <a:xfrm>
            <a:off x="3912782" y="1235871"/>
            <a:ext cx="5113195" cy="3058915"/>
          </a:xfrm>
          <a:prstGeom prst="rect">
            <a:avLst/>
          </a:prstGeom>
          <a:noFill/>
          <a:ln>
            <a:noFill/>
          </a:ln>
        </p:spPr>
      </p:pic>
      <p:sp>
        <p:nvSpPr>
          <p:cNvPr id="162" name="Google Shape;162;p25"/>
          <p:cNvSpPr txBox="1">
            <a:spLocks noGrp="1"/>
          </p:cNvSpPr>
          <p:nvPr>
            <p:ph type="title"/>
          </p:nvPr>
        </p:nvSpPr>
        <p:spPr>
          <a:xfrm>
            <a:off x="323528" y="205979"/>
            <a:ext cx="7615237" cy="85725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4F6228"/>
              </a:buClr>
              <a:buSzPts val="700"/>
              <a:buFont typeface="Calibri"/>
              <a:buNone/>
            </a:pPr>
            <a:r>
              <a:rPr lang="sv-SE" sz="2800" b="0" i="0" u="none" strike="noStrike" cap="none" dirty="0">
                <a:solidFill>
                  <a:srgbClr val="4F6228"/>
                </a:solidFill>
                <a:latin typeface="Calibri"/>
                <a:ea typeface="Calibri"/>
                <a:cs typeface="Calibri"/>
                <a:sym typeface="Calibri"/>
              </a:rPr>
              <a:t>Agenda</a:t>
            </a:r>
            <a:endParaRPr sz="2800" b="0" i="0" u="none" strike="noStrike" cap="none" dirty="0">
              <a:solidFill>
                <a:srgbClr val="4F6228"/>
              </a:solidFill>
              <a:latin typeface="Calibri"/>
              <a:ea typeface="Calibri"/>
              <a:cs typeface="Calibri"/>
              <a:sym typeface="Calibri"/>
            </a:endParaRPr>
          </a:p>
        </p:txBody>
      </p:sp>
      <p:sp>
        <p:nvSpPr>
          <p:cNvPr id="163" name="Google Shape;163;p25"/>
          <p:cNvSpPr txBox="1">
            <a:spLocks noGrp="1"/>
          </p:cNvSpPr>
          <p:nvPr>
            <p:ph type="body" idx="1"/>
          </p:nvPr>
        </p:nvSpPr>
        <p:spPr>
          <a:xfrm>
            <a:off x="251519" y="1200150"/>
            <a:ext cx="3611643" cy="3394472"/>
          </a:xfrm>
          <a:prstGeom prst="rect">
            <a:avLst/>
          </a:prstGeom>
          <a:noFill/>
          <a:ln>
            <a:noFill/>
          </a:ln>
        </p:spPr>
        <p:txBody>
          <a:bodyPr spcFirstLastPara="1" wrap="square" lIns="91425" tIns="91425" rIns="91425" bIns="91425" anchor="t" anchorCtr="0">
            <a:noAutofit/>
          </a:bodyPr>
          <a:lstStyle/>
          <a:p>
            <a:pPr marL="285750" marR="0" lvl="0" indent="-285750" algn="l" rtl="0">
              <a:lnSpc>
                <a:spcPct val="100000"/>
              </a:lnSpc>
              <a:spcBef>
                <a:spcPts val="0"/>
              </a:spcBef>
              <a:spcAft>
                <a:spcPts val="0"/>
              </a:spcAft>
              <a:buClr>
                <a:schemeClr val="dk1"/>
              </a:buClr>
              <a:buSzPts val="1400"/>
              <a:buFont typeface="Arial"/>
              <a:buChar char="•"/>
            </a:pPr>
            <a:r>
              <a:rPr lang="sv-SE" dirty="0" smtClean="0">
                <a:latin typeface="Calibri" panose="020F0502020204030204" pitchFamily="34" charset="0"/>
              </a:rPr>
              <a:t>Mål med säsong</a:t>
            </a:r>
          </a:p>
          <a:p>
            <a:pPr marL="285750" marR="0" lvl="0" indent="-285750" algn="l" rtl="0">
              <a:lnSpc>
                <a:spcPct val="100000"/>
              </a:lnSpc>
              <a:spcBef>
                <a:spcPts val="0"/>
              </a:spcBef>
              <a:spcAft>
                <a:spcPts val="0"/>
              </a:spcAft>
              <a:buClr>
                <a:schemeClr val="dk1"/>
              </a:buClr>
              <a:buSzPts val="1400"/>
              <a:buFont typeface="Arial"/>
              <a:buChar char="•"/>
            </a:pPr>
            <a:r>
              <a:rPr lang="sv-SE" dirty="0" smtClean="0">
                <a:latin typeface="Calibri" panose="020F0502020204030204" pitchFamily="34" charset="0"/>
              </a:rPr>
              <a:t>Laginformation</a:t>
            </a:r>
          </a:p>
          <a:p>
            <a:pPr marL="285750" marR="0" lvl="0" indent="-285750" algn="l" rtl="0">
              <a:lnSpc>
                <a:spcPct val="100000"/>
              </a:lnSpc>
              <a:spcBef>
                <a:spcPts val="0"/>
              </a:spcBef>
              <a:spcAft>
                <a:spcPts val="0"/>
              </a:spcAft>
              <a:buClr>
                <a:schemeClr val="dk1"/>
              </a:buClr>
              <a:buSzPts val="1400"/>
              <a:buFont typeface="Arial"/>
              <a:buChar char="•"/>
            </a:pPr>
            <a:r>
              <a:rPr lang="sv-SE" dirty="0" smtClean="0">
                <a:latin typeface="Calibri" panose="020F0502020204030204" pitchFamily="34" charset="0"/>
              </a:rPr>
              <a:t>Svensk innebandys utvecklingsmodell</a:t>
            </a:r>
          </a:p>
          <a:p>
            <a:pPr marL="285750" marR="0" lvl="0" indent="-285750" algn="l" rtl="0">
              <a:lnSpc>
                <a:spcPct val="100000"/>
              </a:lnSpc>
              <a:spcBef>
                <a:spcPts val="0"/>
              </a:spcBef>
              <a:spcAft>
                <a:spcPts val="0"/>
              </a:spcAft>
              <a:buClr>
                <a:schemeClr val="dk1"/>
              </a:buClr>
              <a:buSzPts val="1400"/>
              <a:buFont typeface="Arial"/>
              <a:buChar char="•"/>
            </a:pPr>
            <a:r>
              <a:rPr lang="sv-SE" dirty="0" smtClean="0">
                <a:latin typeface="Calibri" panose="020F0502020204030204" pitchFamily="34" charset="0"/>
              </a:rPr>
              <a:t>Gröna tråden</a:t>
            </a:r>
            <a:endParaRPr dirty="0">
              <a:latin typeface="Calibri" panose="020F0502020204030204" pitchFamily="34" charset="0"/>
            </a:endParaRPr>
          </a:p>
          <a:p>
            <a:pPr marL="285750" marR="0" lvl="0" indent="-285750" algn="l" rtl="0">
              <a:lnSpc>
                <a:spcPct val="100000"/>
              </a:lnSpc>
              <a:spcBef>
                <a:spcPts val="360"/>
              </a:spcBef>
              <a:spcAft>
                <a:spcPts val="0"/>
              </a:spcAft>
              <a:buClr>
                <a:schemeClr val="dk1"/>
              </a:buClr>
              <a:buSzPts val="1400"/>
              <a:buFont typeface="Arial"/>
              <a:buChar char="•"/>
            </a:pPr>
            <a:r>
              <a:rPr lang="sv-SE" sz="1400" b="0" i="0" u="none" strike="noStrike" cap="none" dirty="0">
                <a:solidFill>
                  <a:srgbClr val="000000"/>
                </a:solidFill>
                <a:latin typeface="Calibri" panose="020F0502020204030204" pitchFamily="34" charset="0"/>
                <a:sym typeface="Arial"/>
              </a:rPr>
              <a:t>Laginformation</a:t>
            </a:r>
            <a:endParaRPr sz="1400" b="0" i="0" u="none" strike="noStrike" cap="none" dirty="0">
              <a:solidFill>
                <a:srgbClr val="000000"/>
              </a:solidFill>
              <a:latin typeface="Calibri" panose="020F0502020204030204" pitchFamily="34" charset="0"/>
              <a:sym typeface="Arial"/>
            </a:endParaRPr>
          </a:p>
          <a:p>
            <a:pPr marL="285750" marR="0" lvl="0" indent="-285750" algn="l" rtl="0">
              <a:lnSpc>
                <a:spcPct val="100000"/>
              </a:lnSpc>
              <a:spcBef>
                <a:spcPts val="360"/>
              </a:spcBef>
              <a:spcAft>
                <a:spcPts val="0"/>
              </a:spcAft>
              <a:buClr>
                <a:schemeClr val="dk1"/>
              </a:buClr>
              <a:buSzPts val="1400"/>
              <a:buFont typeface="Arial"/>
              <a:buChar char="•"/>
            </a:pPr>
            <a:r>
              <a:rPr lang="sv-SE" sz="1400" b="0" i="0" u="none" strike="noStrike" cap="none" dirty="0" smtClean="0">
                <a:solidFill>
                  <a:srgbClr val="000000"/>
                </a:solidFill>
                <a:latin typeface="Calibri" panose="020F0502020204030204" pitchFamily="34" charset="0"/>
                <a:sym typeface="Arial"/>
              </a:rPr>
              <a:t>Träningar</a:t>
            </a:r>
            <a:endParaRPr dirty="0">
              <a:latin typeface="Calibri" panose="020F0502020204030204" pitchFamily="34" charset="0"/>
            </a:endParaRPr>
          </a:p>
          <a:p>
            <a:pPr marL="285750" marR="0" lvl="0" indent="-285750" algn="l" rtl="0">
              <a:lnSpc>
                <a:spcPct val="100000"/>
              </a:lnSpc>
              <a:spcBef>
                <a:spcPts val="360"/>
              </a:spcBef>
              <a:spcAft>
                <a:spcPts val="0"/>
              </a:spcAft>
              <a:buClr>
                <a:schemeClr val="dk1"/>
              </a:buClr>
              <a:buSzPts val="1400"/>
              <a:buFont typeface="Arial"/>
              <a:buChar char="•"/>
            </a:pPr>
            <a:r>
              <a:rPr lang="sv-SE" sz="1400" b="0" i="0" u="none" strike="noStrike" cap="none" dirty="0" smtClean="0">
                <a:solidFill>
                  <a:srgbClr val="000000"/>
                </a:solidFill>
                <a:latin typeface="Calibri" panose="020F0502020204030204" pitchFamily="34" charset="0"/>
                <a:sym typeface="Arial"/>
              </a:rPr>
              <a:t>Matcher</a:t>
            </a:r>
          </a:p>
          <a:p>
            <a:pPr marL="285750" marR="0" lvl="0" indent="-285750" algn="l" rtl="0">
              <a:lnSpc>
                <a:spcPct val="100000"/>
              </a:lnSpc>
              <a:spcBef>
                <a:spcPts val="360"/>
              </a:spcBef>
              <a:spcAft>
                <a:spcPts val="0"/>
              </a:spcAft>
              <a:buClr>
                <a:schemeClr val="dk1"/>
              </a:buClr>
              <a:buSzPts val="1400"/>
              <a:buFont typeface="Arial"/>
              <a:buChar char="•"/>
            </a:pPr>
            <a:r>
              <a:rPr lang="sv-SE" sz="1400" b="0" i="0" u="none" strike="noStrike" cap="none" dirty="0" smtClean="0">
                <a:solidFill>
                  <a:srgbClr val="000000"/>
                </a:solidFill>
                <a:latin typeface="Calibri" panose="020F0502020204030204" pitchFamily="34" charset="0"/>
                <a:sym typeface="Arial"/>
              </a:rPr>
              <a:t>Turneringar</a:t>
            </a:r>
            <a:endParaRPr sz="1400" b="0" i="0" u="none" strike="noStrike" cap="none" dirty="0">
              <a:solidFill>
                <a:srgbClr val="000000"/>
              </a:solidFill>
              <a:latin typeface="Calibri" panose="020F0502020204030204" pitchFamily="34" charset="0"/>
              <a:sym typeface="Arial"/>
            </a:endParaRPr>
          </a:p>
          <a:p>
            <a:pPr marL="285750" marR="0" lvl="0" indent="-285750" algn="l" rtl="0">
              <a:lnSpc>
                <a:spcPct val="100000"/>
              </a:lnSpc>
              <a:spcBef>
                <a:spcPts val="360"/>
              </a:spcBef>
              <a:spcAft>
                <a:spcPts val="0"/>
              </a:spcAft>
              <a:buClr>
                <a:schemeClr val="dk1"/>
              </a:buClr>
              <a:buSzPts val="1400"/>
              <a:buFont typeface="Arial"/>
              <a:buChar char="•"/>
            </a:pPr>
            <a:r>
              <a:rPr lang="sv-SE" sz="1400" b="0" i="0" u="none" strike="noStrike" cap="none" dirty="0">
                <a:solidFill>
                  <a:srgbClr val="000000"/>
                </a:solidFill>
                <a:latin typeface="Calibri" panose="020F0502020204030204" pitchFamily="34" charset="0"/>
                <a:sym typeface="Arial"/>
              </a:rPr>
              <a:t>Föräldragrupp</a:t>
            </a:r>
            <a:endParaRPr dirty="0">
              <a:latin typeface="Calibri" panose="020F0502020204030204" pitchFamily="34" charset="0"/>
            </a:endParaRPr>
          </a:p>
          <a:p>
            <a:pPr marL="285750" marR="0" lvl="0" indent="-285750" algn="l" rtl="0">
              <a:lnSpc>
                <a:spcPct val="100000"/>
              </a:lnSpc>
              <a:spcBef>
                <a:spcPts val="360"/>
              </a:spcBef>
              <a:spcAft>
                <a:spcPts val="0"/>
              </a:spcAft>
              <a:buClr>
                <a:schemeClr val="dk1"/>
              </a:buClr>
              <a:buSzPts val="1400"/>
              <a:buFont typeface="Arial"/>
              <a:buChar char="•"/>
            </a:pPr>
            <a:r>
              <a:rPr lang="sv-SE" dirty="0" smtClean="0">
                <a:latin typeface="Calibri" panose="020F0502020204030204" pitchFamily="34" charset="0"/>
              </a:rPr>
              <a:t>Kiosk</a:t>
            </a:r>
          </a:p>
          <a:p>
            <a:pPr marL="0" marR="0" lvl="0" indent="0" algn="l" rtl="0">
              <a:lnSpc>
                <a:spcPct val="100000"/>
              </a:lnSpc>
              <a:spcBef>
                <a:spcPts val="360"/>
              </a:spcBef>
              <a:spcAft>
                <a:spcPts val="0"/>
              </a:spcAft>
              <a:buClr>
                <a:schemeClr val="dk1"/>
              </a:buClr>
              <a:buSzPts val="1400"/>
              <a:buNone/>
            </a:pPr>
            <a:endParaRPr lang="sv-SE" dirty="0" smtClean="0">
              <a:latin typeface="Calibri" panose="020F0502020204030204" pitchFamily="34" charset="0"/>
            </a:endParaRPr>
          </a:p>
          <a:p>
            <a:pPr marL="0" marR="0" lvl="0" indent="0" algn="l" rtl="0">
              <a:lnSpc>
                <a:spcPct val="100000"/>
              </a:lnSpc>
              <a:spcBef>
                <a:spcPts val="360"/>
              </a:spcBef>
              <a:spcAft>
                <a:spcPts val="0"/>
              </a:spcAft>
              <a:buClr>
                <a:schemeClr val="dk1"/>
              </a:buClr>
              <a:buSzPts val="1400"/>
              <a:buNone/>
            </a:pPr>
            <a:endParaRPr dirty="0">
              <a:latin typeface="Calibri" panose="020F0502020204030204" pitchFamily="34" charset="0"/>
            </a:endParaRPr>
          </a:p>
        </p:txBody>
      </p:sp>
      <p:sp>
        <p:nvSpPr>
          <p:cNvPr id="164" name="Google Shape;164;p25"/>
          <p:cNvSpPr txBox="1">
            <a:spLocks noGrp="1"/>
          </p:cNvSpPr>
          <p:nvPr>
            <p:ph type="ftr" idx="11"/>
          </p:nvPr>
        </p:nvSpPr>
        <p:spPr>
          <a:xfrm>
            <a:off x="2670544" y="4728053"/>
            <a:ext cx="3964172" cy="309564"/>
          </a:xfrm>
          <a:prstGeom prst="rect">
            <a:avLst/>
          </a:prstGeom>
          <a:no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sv-SE" sz="1000" b="0" i="0" u="none" strike="noStrike" cap="none" dirty="0" smtClean="0">
                <a:solidFill>
                  <a:schemeClr val="dk1"/>
                </a:solidFill>
                <a:latin typeface="Arial"/>
                <a:ea typeface="Arial"/>
                <a:cs typeface="Arial"/>
                <a:sym typeface="Arial"/>
              </a:rPr>
              <a:t>Så många som möjligt, så länge som möjligt.</a:t>
            </a:r>
            <a:endParaRPr sz="1000" b="0" i="0" u="none" strike="noStrike" cap="none" dirty="0">
              <a:solidFill>
                <a:schemeClr val="dk1"/>
              </a:solidFill>
              <a:latin typeface="Arial"/>
              <a:ea typeface="Arial"/>
              <a:cs typeface="Arial"/>
              <a:sym typeface="Arial"/>
            </a:endParaRPr>
          </a:p>
        </p:txBody>
      </p:sp>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8"/>
          <p:cNvSpPr txBox="1">
            <a:spLocks noGrp="1"/>
          </p:cNvSpPr>
          <p:nvPr>
            <p:ph type="title"/>
          </p:nvPr>
        </p:nvSpPr>
        <p:spPr>
          <a:xfrm>
            <a:off x="457200" y="205979"/>
            <a:ext cx="76152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sv-SE" sz="2800" dirty="0" smtClean="0">
                <a:solidFill>
                  <a:srgbClr val="4F6228"/>
                </a:solidFill>
                <a:latin typeface="Calibri"/>
                <a:ea typeface="Calibri"/>
                <a:cs typeface="Calibri"/>
              </a:rPr>
              <a:t>Syfte med säsong</a:t>
            </a:r>
            <a:endParaRPr sz="2800" dirty="0">
              <a:solidFill>
                <a:srgbClr val="4F6228"/>
              </a:solidFill>
              <a:latin typeface="Calibri"/>
              <a:ea typeface="Calibri"/>
              <a:cs typeface="Calibri"/>
            </a:endParaRPr>
          </a:p>
        </p:txBody>
      </p:sp>
      <p:sp>
        <p:nvSpPr>
          <p:cNvPr id="187" name="Google Shape;187;p28"/>
          <p:cNvSpPr txBox="1">
            <a:spLocks noGrp="1"/>
          </p:cNvSpPr>
          <p:nvPr>
            <p:ph type="body" idx="1"/>
          </p:nvPr>
        </p:nvSpPr>
        <p:spPr>
          <a:xfrm>
            <a:off x="223218" y="952056"/>
            <a:ext cx="5339400" cy="3394500"/>
          </a:xfrm>
          <a:prstGeom prst="rect">
            <a:avLst/>
          </a:prstGeom>
        </p:spPr>
        <p:txBody>
          <a:bodyPr spcFirstLastPara="1" wrap="square" lIns="91425" tIns="91425" rIns="91425" bIns="91425" anchor="t" anchorCtr="0">
            <a:noAutofit/>
          </a:bodyPr>
          <a:lstStyle/>
          <a:p>
            <a:pPr marL="342900" lvl="0" indent="-139700" algn="l" rtl="0">
              <a:spcBef>
                <a:spcPts val="360"/>
              </a:spcBef>
              <a:spcAft>
                <a:spcPts val="0"/>
              </a:spcAft>
              <a:buNone/>
            </a:pPr>
            <a:endParaRPr lang="sv-SE" dirty="0" smtClean="0"/>
          </a:p>
          <a:p>
            <a:pPr marL="342900" lvl="0" indent="-139700" algn="l" rtl="0">
              <a:spcBef>
                <a:spcPts val="360"/>
              </a:spcBef>
              <a:spcAft>
                <a:spcPts val="0"/>
              </a:spcAft>
              <a:buNone/>
            </a:pPr>
            <a:endParaRPr lang="sv-SE" dirty="0">
              <a:latin typeface="Calibri" panose="020F0502020204030204" pitchFamily="34" charset="0"/>
            </a:endParaRPr>
          </a:p>
          <a:p>
            <a:pPr marL="342900" lvl="0" indent="-139700" algn="l" rtl="0">
              <a:spcBef>
                <a:spcPts val="360"/>
              </a:spcBef>
              <a:spcAft>
                <a:spcPts val="0"/>
              </a:spcAft>
              <a:buNone/>
            </a:pPr>
            <a:r>
              <a:rPr lang="sv-SE" dirty="0" smtClean="0">
                <a:latin typeface="Calibri" panose="020F0502020204030204" pitchFamily="34" charset="0"/>
                <a:cs typeface="Calibri" panose="020F0502020204030204" pitchFamily="34" charset="0"/>
              </a:rPr>
              <a:t>Få </a:t>
            </a:r>
            <a:r>
              <a:rPr lang="sv-SE" b="1" dirty="0" smtClean="0">
                <a:latin typeface="Calibri" panose="020F0502020204030204" pitchFamily="34" charset="0"/>
                <a:cs typeface="Calibri" panose="020F0502020204030204" pitchFamily="34" charset="0"/>
              </a:rPr>
              <a:t>varje</a:t>
            </a:r>
            <a:r>
              <a:rPr lang="sv-SE" dirty="0" smtClean="0">
                <a:latin typeface="Calibri" panose="020F0502020204030204" pitchFamily="34" charset="0"/>
                <a:cs typeface="Calibri" panose="020F0502020204030204" pitchFamily="34" charset="0"/>
              </a:rPr>
              <a:t> kille att bli en bättre innebandyspelare!</a:t>
            </a:r>
            <a:endParaRPr dirty="0">
              <a:latin typeface="Calibri" panose="020F0502020204030204" pitchFamily="34" charset="0"/>
              <a:cs typeface="Calibri" panose="020F0502020204030204" pitchFamily="34" charset="0"/>
            </a:endParaRPr>
          </a:p>
          <a:p>
            <a:pPr marL="342900" lvl="0" indent="-139700" algn="l" rtl="0">
              <a:spcBef>
                <a:spcPts val="360"/>
              </a:spcBef>
              <a:spcAft>
                <a:spcPts val="0"/>
              </a:spcAft>
              <a:buNone/>
            </a:pPr>
            <a:endParaRPr dirty="0"/>
          </a:p>
        </p:txBody>
      </p:sp>
      <p:sp>
        <p:nvSpPr>
          <p:cNvPr id="2" name="Platshållare för sidfot 1"/>
          <p:cNvSpPr>
            <a:spLocks noGrp="1"/>
          </p:cNvSpPr>
          <p:nvPr>
            <p:ph type="ftr" idx="11"/>
          </p:nvPr>
        </p:nvSpPr>
        <p:spPr>
          <a:xfrm>
            <a:off x="2658139" y="4711541"/>
            <a:ext cx="3801140" cy="391135"/>
          </a:xfrm>
        </p:spPr>
        <p:txBody>
          <a:bodyPr/>
          <a:lstStyle/>
          <a:p>
            <a:r>
              <a:rPr lang="sv-SE" sz="1000" dirty="0" smtClean="0"/>
              <a:t>Så många som möjligt, så länge som möjligt</a:t>
            </a:r>
            <a:r>
              <a:rPr lang="sv-SE" dirty="0" smtClean="0"/>
              <a:t>.</a:t>
            </a:r>
            <a:endParaRPr lang="sv-SE" dirty="0"/>
          </a:p>
        </p:txBody>
      </p:sp>
    </p:spTree>
    <p:extLst>
      <p:ext uri="{BB962C8B-B14F-4D97-AF65-F5344CB8AC3E}">
        <p14:creationId xmlns:p14="http://schemas.microsoft.com/office/powerpoint/2010/main" val="15187353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8"/>
          <p:cNvSpPr txBox="1">
            <a:spLocks noGrp="1"/>
          </p:cNvSpPr>
          <p:nvPr>
            <p:ph type="title"/>
          </p:nvPr>
        </p:nvSpPr>
        <p:spPr>
          <a:xfrm>
            <a:off x="457200" y="205979"/>
            <a:ext cx="76152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sv-SE" sz="2800" dirty="0">
                <a:solidFill>
                  <a:srgbClr val="4F6228"/>
                </a:solidFill>
                <a:latin typeface="Calibri"/>
                <a:ea typeface="Calibri"/>
                <a:cs typeface="Calibri"/>
              </a:rPr>
              <a:t>Laginformation</a:t>
            </a:r>
            <a:endParaRPr sz="2800" dirty="0">
              <a:solidFill>
                <a:srgbClr val="4F6228"/>
              </a:solidFill>
              <a:latin typeface="Calibri"/>
              <a:ea typeface="Calibri"/>
              <a:cs typeface="Calibri"/>
            </a:endParaRPr>
          </a:p>
        </p:txBody>
      </p:sp>
      <p:sp>
        <p:nvSpPr>
          <p:cNvPr id="187" name="Google Shape;187;p28"/>
          <p:cNvSpPr txBox="1">
            <a:spLocks noGrp="1"/>
          </p:cNvSpPr>
          <p:nvPr>
            <p:ph type="body" idx="1"/>
          </p:nvPr>
        </p:nvSpPr>
        <p:spPr>
          <a:xfrm>
            <a:off x="457200" y="1063379"/>
            <a:ext cx="5339400" cy="3394500"/>
          </a:xfrm>
          <a:prstGeom prst="rect">
            <a:avLst/>
          </a:prstGeom>
        </p:spPr>
        <p:txBody>
          <a:bodyPr spcFirstLastPara="1" wrap="square" lIns="91425" tIns="91425" rIns="91425" bIns="91425" anchor="t" anchorCtr="0">
            <a:noAutofit/>
          </a:bodyPr>
          <a:lstStyle/>
          <a:p>
            <a:pPr marL="342900" lvl="0" indent="-139700" algn="l" rtl="0">
              <a:spcBef>
                <a:spcPts val="360"/>
              </a:spcBef>
              <a:spcAft>
                <a:spcPts val="0"/>
              </a:spcAft>
              <a:buNone/>
            </a:pPr>
            <a:r>
              <a:rPr lang="sv-SE" sz="1200" b="1" dirty="0" smtClean="0">
                <a:latin typeface="Calibri" panose="020F0502020204030204" pitchFamily="34" charset="0"/>
              </a:rPr>
              <a:t>Huvudansvariga</a:t>
            </a:r>
            <a:r>
              <a:rPr lang="sv-SE" sz="1200" dirty="0" smtClean="0">
                <a:latin typeface="Calibri" panose="020F0502020204030204" pitchFamily="34" charset="0"/>
              </a:rPr>
              <a:t>: Christian, Johan</a:t>
            </a:r>
            <a:endParaRPr sz="1200" dirty="0">
              <a:latin typeface="Calibri" panose="020F0502020204030204" pitchFamily="34" charset="0"/>
            </a:endParaRPr>
          </a:p>
          <a:p>
            <a:pPr marL="342900" lvl="0" indent="-139700" algn="l" rtl="0">
              <a:spcBef>
                <a:spcPts val="360"/>
              </a:spcBef>
              <a:spcAft>
                <a:spcPts val="0"/>
              </a:spcAft>
              <a:buNone/>
            </a:pPr>
            <a:r>
              <a:rPr lang="sv-SE" sz="1200" b="1" dirty="0" smtClean="0">
                <a:latin typeface="Calibri" panose="020F0502020204030204" pitchFamily="34" charset="0"/>
              </a:rPr>
              <a:t>Tränare:</a:t>
            </a:r>
            <a:r>
              <a:rPr lang="sv-SE" sz="1200" dirty="0" smtClean="0">
                <a:latin typeface="Calibri" panose="020F0502020204030204" pitchFamily="34" charset="0"/>
              </a:rPr>
              <a:t> </a:t>
            </a:r>
            <a:r>
              <a:rPr lang="sv-SE" sz="1200" dirty="0" smtClean="0">
                <a:solidFill>
                  <a:schemeClr val="dk1"/>
                </a:solidFill>
                <a:latin typeface="Calibri" panose="020F0502020204030204" pitchFamily="34" charset="0"/>
              </a:rPr>
              <a:t>Magnus</a:t>
            </a:r>
          </a:p>
          <a:p>
            <a:pPr marL="342900" lvl="0" indent="-139700" algn="l" rtl="0">
              <a:spcBef>
                <a:spcPts val="360"/>
              </a:spcBef>
              <a:spcAft>
                <a:spcPts val="0"/>
              </a:spcAft>
              <a:buNone/>
            </a:pPr>
            <a:endParaRPr lang="sv-SE" sz="1200" dirty="0">
              <a:solidFill>
                <a:schemeClr val="dk1"/>
              </a:solidFill>
              <a:latin typeface="Calibri" panose="020F0502020204030204" pitchFamily="34" charset="0"/>
            </a:endParaRPr>
          </a:p>
          <a:p>
            <a:pPr marL="342900" lvl="0" indent="-139700" algn="l" rtl="0">
              <a:spcBef>
                <a:spcPts val="360"/>
              </a:spcBef>
              <a:spcAft>
                <a:spcPts val="0"/>
              </a:spcAft>
              <a:buNone/>
            </a:pPr>
            <a:r>
              <a:rPr lang="sv-SE" sz="1200" b="1" dirty="0" smtClean="0">
                <a:solidFill>
                  <a:schemeClr val="dk1"/>
                </a:solidFill>
                <a:latin typeface="Calibri" panose="020F0502020204030204" pitchFamily="34" charset="0"/>
              </a:rPr>
              <a:t>P10:</a:t>
            </a:r>
            <a:r>
              <a:rPr lang="sv-SE" sz="1200" dirty="0" smtClean="0">
                <a:solidFill>
                  <a:schemeClr val="dk1"/>
                </a:solidFill>
                <a:latin typeface="Calibri" panose="020F0502020204030204" pitchFamily="34" charset="0"/>
              </a:rPr>
              <a:t> ~13 </a:t>
            </a:r>
            <a:r>
              <a:rPr lang="sv-SE" sz="1200" dirty="0" err="1" smtClean="0">
                <a:solidFill>
                  <a:schemeClr val="dk1"/>
                </a:solidFill>
                <a:latin typeface="Calibri" panose="020F0502020204030204" pitchFamily="34" charset="0"/>
              </a:rPr>
              <a:t>st</a:t>
            </a:r>
            <a:endParaRPr lang="sv-SE" sz="1200" dirty="0" smtClean="0">
              <a:solidFill>
                <a:schemeClr val="dk1"/>
              </a:solidFill>
              <a:latin typeface="Calibri" panose="020F0502020204030204" pitchFamily="34" charset="0"/>
            </a:endParaRPr>
          </a:p>
          <a:p>
            <a:pPr marL="342900" lvl="0" indent="-139700" algn="l" rtl="0">
              <a:spcBef>
                <a:spcPts val="360"/>
              </a:spcBef>
              <a:spcAft>
                <a:spcPts val="0"/>
              </a:spcAft>
              <a:buNone/>
            </a:pPr>
            <a:endParaRPr lang="sv-SE" sz="1200" dirty="0" smtClean="0">
              <a:solidFill>
                <a:schemeClr val="dk1"/>
              </a:solidFill>
              <a:latin typeface="Calibri" panose="020F0502020204030204" pitchFamily="34" charset="0"/>
            </a:endParaRPr>
          </a:p>
          <a:p>
            <a:pPr marL="342900" lvl="0" indent="-139700" algn="l" rtl="0">
              <a:spcBef>
                <a:spcPts val="360"/>
              </a:spcBef>
              <a:spcAft>
                <a:spcPts val="0"/>
              </a:spcAft>
              <a:buNone/>
            </a:pPr>
            <a:endParaRPr lang="sv-SE" sz="1200" dirty="0">
              <a:solidFill>
                <a:schemeClr val="dk1"/>
              </a:solidFill>
              <a:latin typeface="Calibri" panose="020F0502020204030204" pitchFamily="34" charset="0"/>
            </a:endParaRPr>
          </a:p>
          <a:p>
            <a:pPr marL="342900" lvl="0" indent="-139700" algn="l" rtl="0">
              <a:spcBef>
                <a:spcPts val="360"/>
              </a:spcBef>
              <a:spcAft>
                <a:spcPts val="0"/>
              </a:spcAft>
              <a:buNone/>
            </a:pPr>
            <a:endParaRPr sz="1200" dirty="0">
              <a:latin typeface="Calibri" panose="020F0502020204030204" pitchFamily="34" charset="0"/>
            </a:endParaRPr>
          </a:p>
          <a:p>
            <a:pPr marL="342900" lvl="0" indent="-139700" algn="l" rtl="0">
              <a:spcBef>
                <a:spcPts val="360"/>
              </a:spcBef>
              <a:spcAft>
                <a:spcPts val="0"/>
              </a:spcAft>
              <a:buNone/>
            </a:pPr>
            <a:endParaRPr sz="1200" dirty="0">
              <a:latin typeface="Calibri" panose="020F0502020204030204" pitchFamily="34" charset="0"/>
            </a:endParaRPr>
          </a:p>
        </p:txBody>
      </p:sp>
      <p:sp>
        <p:nvSpPr>
          <p:cNvPr id="2" name="Platshållare för sidfot 1"/>
          <p:cNvSpPr>
            <a:spLocks noGrp="1"/>
          </p:cNvSpPr>
          <p:nvPr>
            <p:ph type="ftr" idx="11"/>
          </p:nvPr>
        </p:nvSpPr>
        <p:spPr>
          <a:xfrm>
            <a:off x="2658139" y="4711541"/>
            <a:ext cx="3801140" cy="391135"/>
          </a:xfrm>
        </p:spPr>
        <p:txBody>
          <a:bodyPr/>
          <a:lstStyle/>
          <a:p>
            <a:r>
              <a:rPr lang="sv-SE" sz="1000" dirty="0" smtClean="0"/>
              <a:t>Så många som möjligt, så länge som möjligt</a:t>
            </a:r>
            <a:r>
              <a:rPr lang="sv-SE" dirty="0" smtClean="0"/>
              <a:t>.</a:t>
            </a:r>
            <a:endParaRPr lang="sv-SE" dirty="0"/>
          </a:p>
        </p:txBody>
      </p:sp>
      <p:sp>
        <p:nvSpPr>
          <p:cNvPr id="3" name="TextBox 2"/>
          <p:cNvSpPr txBox="1"/>
          <p:nvPr/>
        </p:nvSpPr>
        <p:spPr>
          <a:xfrm>
            <a:off x="599044" y="2687405"/>
            <a:ext cx="7020956" cy="400110"/>
          </a:xfrm>
          <a:prstGeom prst="rect">
            <a:avLst/>
          </a:prstGeom>
          <a:noFill/>
          <a:ln>
            <a:noFill/>
          </a:ln>
        </p:spPr>
        <p:txBody>
          <a:bodyPr wrap="square" rtlCol="0">
            <a:spAutoFit/>
          </a:bodyPr>
          <a:lstStyle/>
          <a:p>
            <a:r>
              <a:rPr lang="sv-SE" sz="2000" b="1" dirty="0" smtClean="0">
                <a:latin typeface="Calibri" panose="020F0502020204030204" pitchFamily="34" charset="0"/>
                <a:cs typeface="Calibri" panose="020F0502020204030204" pitchFamily="34" charset="0"/>
              </a:rPr>
              <a:t>Vi behöver någon mer som kan hjälpa till med träningar!</a:t>
            </a:r>
            <a:endParaRPr lang="sv-SE" sz="2000" b="1" dirty="0">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7"/>
          <p:cNvSpPr txBox="1">
            <a:spLocks noGrp="1"/>
          </p:cNvSpPr>
          <p:nvPr>
            <p:ph type="title"/>
          </p:nvPr>
        </p:nvSpPr>
        <p:spPr>
          <a:xfrm>
            <a:off x="457200" y="205979"/>
            <a:ext cx="76152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a:p>
        </p:txBody>
      </p:sp>
      <p:sp>
        <p:nvSpPr>
          <p:cNvPr id="178" name="Google Shape;178;p27"/>
          <p:cNvSpPr txBox="1">
            <a:spLocks noGrp="1"/>
          </p:cNvSpPr>
          <p:nvPr>
            <p:ph type="body" idx="1"/>
          </p:nvPr>
        </p:nvSpPr>
        <p:spPr>
          <a:xfrm>
            <a:off x="457200" y="1200150"/>
            <a:ext cx="7615200" cy="3394500"/>
          </a:xfrm>
          <a:prstGeom prst="rect">
            <a:avLst/>
          </a:prstGeom>
        </p:spPr>
        <p:txBody>
          <a:bodyPr spcFirstLastPara="1" wrap="square" lIns="91425" tIns="91425" rIns="91425" bIns="91425" anchor="t" anchorCtr="0">
            <a:noAutofit/>
          </a:bodyPr>
          <a:lstStyle/>
          <a:p>
            <a:pPr marL="342900" lvl="0" indent="-139700" algn="l" rtl="0">
              <a:spcBef>
                <a:spcPts val="360"/>
              </a:spcBef>
              <a:spcAft>
                <a:spcPts val="0"/>
              </a:spcAft>
              <a:buNone/>
            </a:pPr>
            <a:endParaRPr dirty="0"/>
          </a:p>
        </p:txBody>
      </p:sp>
      <p:pic>
        <p:nvPicPr>
          <p:cNvPr id="179" name="Google Shape;179;p27"/>
          <p:cNvPicPr preferRelativeResize="0"/>
          <p:nvPr/>
        </p:nvPicPr>
        <p:blipFill>
          <a:blip r:embed="rId3">
            <a:alphaModFix/>
          </a:blip>
          <a:stretch>
            <a:fillRect/>
          </a:stretch>
        </p:blipFill>
        <p:spPr>
          <a:xfrm>
            <a:off x="4703481" y="205979"/>
            <a:ext cx="3600925" cy="4439501"/>
          </a:xfrm>
          <a:prstGeom prst="rect">
            <a:avLst/>
          </a:prstGeom>
          <a:noFill/>
          <a:ln>
            <a:noFill/>
          </a:ln>
        </p:spPr>
      </p:pic>
      <p:pic>
        <p:nvPicPr>
          <p:cNvPr id="180" name="Google Shape;180;p27"/>
          <p:cNvPicPr preferRelativeResize="0"/>
          <p:nvPr/>
        </p:nvPicPr>
        <p:blipFill>
          <a:blip r:embed="rId4">
            <a:alphaModFix/>
          </a:blip>
          <a:stretch>
            <a:fillRect/>
          </a:stretch>
        </p:blipFill>
        <p:spPr>
          <a:xfrm>
            <a:off x="457200" y="251300"/>
            <a:ext cx="3263850" cy="4206400"/>
          </a:xfrm>
          <a:prstGeom prst="rect">
            <a:avLst/>
          </a:prstGeom>
          <a:noFill/>
          <a:ln>
            <a:noFill/>
          </a:ln>
        </p:spPr>
      </p:pic>
      <p:sp>
        <p:nvSpPr>
          <p:cNvPr id="2" name="Platshållare för sidfot 1"/>
          <p:cNvSpPr>
            <a:spLocks noGrp="1"/>
          </p:cNvSpPr>
          <p:nvPr>
            <p:ph type="ftr" idx="11"/>
          </p:nvPr>
        </p:nvSpPr>
        <p:spPr>
          <a:xfrm>
            <a:off x="2431312" y="4731421"/>
            <a:ext cx="4316818" cy="309686"/>
          </a:xfrm>
        </p:spPr>
        <p:txBody>
          <a:bodyPr/>
          <a:lstStyle/>
          <a:p>
            <a:r>
              <a:rPr lang="sv-SE" sz="1000" dirty="0" smtClean="0"/>
              <a:t>Så många som möjligt, så länge som möjligt</a:t>
            </a:r>
            <a:r>
              <a:rPr lang="sv-SE" dirty="0" smtClean="0"/>
              <a:t>.</a:t>
            </a:r>
            <a:endParaRPr lang="sv-SE"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6"/>
          <p:cNvSpPr txBox="1">
            <a:spLocks noGrp="1"/>
          </p:cNvSpPr>
          <p:nvPr>
            <p:ph type="title"/>
          </p:nvPr>
        </p:nvSpPr>
        <p:spPr>
          <a:xfrm>
            <a:off x="457200" y="205979"/>
            <a:ext cx="7615237" cy="34954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4F6228"/>
              </a:buClr>
              <a:buSzPts val="700"/>
              <a:buFont typeface="Calibri"/>
              <a:buNone/>
            </a:pPr>
            <a:r>
              <a:rPr lang="sv-SE" sz="2800" b="0" i="0" u="none" strike="noStrike" cap="none" dirty="0" smtClean="0">
                <a:solidFill>
                  <a:srgbClr val="4F6228"/>
                </a:solidFill>
                <a:latin typeface="Calibri"/>
                <a:ea typeface="Calibri"/>
                <a:cs typeface="Calibri"/>
                <a:sym typeface="Calibri"/>
              </a:rPr>
              <a:t>Gröna tråden</a:t>
            </a:r>
            <a:endParaRPr sz="2800" b="0" i="0" u="none" strike="noStrike" cap="none" dirty="0">
              <a:solidFill>
                <a:srgbClr val="4F6228"/>
              </a:solidFill>
              <a:latin typeface="Calibri"/>
              <a:ea typeface="Calibri"/>
              <a:cs typeface="Calibri"/>
              <a:sym typeface="Calibri"/>
            </a:endParaRPr>
          </a:p>
        </p:txBody>
      </p:sp>
      <p:sp>
        <p:nvSpPr>
          <p:cNvPr id="170" name="Google Shape;170;p26"/>
          <p:cNvSpPr txBox="1">
            <a:spLocks noGrp="1"/>
          </p:cNvSpPr>
          <p:nvPr>
            <p:ph type="ftr" idx="11"/>
          </p:nvPr>
        </p:nvSpPr>
        <p:spPr>
          <a:xfrm>
            <a:off x="2982432" y="4820093"/>
            <a:ext cx="3786963" cy="249367"/>
          </a:xfrm>
          <a:prstGeom prst="rect">
            <a:avLst/>
          </a:prstGeom>
          <a:no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sv-SE" sz="1000" b="0" i="0" u="none" strike="noStrike" cap="none" dirty="0" smtClean="0">
                <a:solidFill>
                  <a:schemeClr val="dk1"/>
                </a:solidFill>
                <a:latin typeface="Arial"/>
                <a:ea typeface="Arial"/>
                <a:cs typeface="Arial"/>
                <a:sym typeface="Arial"/>
              </a:rPr>
              <a:t>Så många som möjligt, så länge som möjligt så bra som möjligt.</a:t>
            </a:r>
            <a:endParaRPr dirty="0"/>
          </a:p>
        </p:txBody>
      </p:sp>
      <p:sp>
        <p:nvSpPr>
          <p:cNvPr id="3" name="Rektangel 2"/>
          <p:cNvSpPr/>
          <p:nvPr/>
        </p:nvSpPr>
        <p:spPr>
          <a:xfrm>
            <a:off x="457200" y="555526"/>
            <a:ext cx="8062332" cy="1938992"/>
          </a:xfrm>
          <a:prstGeom prst="rect">
            <a:avLst/>
          </a:prstGeom>
        </p:spPr>
        <p:txBody>
          <a:bodyPr wrap="square">
            <a:spAutoFit/>
          </a:bodyPr>
          <a:lstStyle/>
          <a:p>
            <a:r>
              <a:rPr lang="sv-SE" sz="1200" b="1" dirty="0" smtClean="0">
                <a:latin typeface="Calibri" panose="020F0502020204030204" pitchFamily="34" charset="0"/>
              </a:rPr>
              <a:t/>
            </a:r>
            <a:br>
              <a:rPr lang="sv-SE" sz="1200" b="1" dirty="0" smtClean="0">
                <a:latin typeface="Calibri" panose="020F0502020204030204" pitchFamily="34" charset="0"/>
              </a:rPr>
            </a:br>
            <a:r>
              <a:rPr lang="sv-SE" sz="1200" b="1" dirty="0">
                <a:latin typeface="Calibri" panose="020F0502020204030204" pitchFamily="34" charset="0"/>
              </a:rPr>
              <a:t>4. Våra olika roller </a:t>
            </a:r>
            <a:endParaRPr lang="sv-SE" sz="1200" dirty="0">
              <a:latin typeface="Calibri" panose="020F0502020204030204" pitchFamily="34" charset="0"/>
            </a:endParaRPr>
          </a:p>
          <a:p>
            <a:endParaRPr lang="sv-SE" sz="1200" dirty="0" smtClean="0">
              <a:latin typeface="Calibri" panose="020F0502020204030204" pitchFamily="34" charset="0"/>
            </a:endParaRPr>
          </a:p>
          <a:p>
            <a:r>
              <a:rPr lang="sv-SE" sz="1200" b="1" dirty="0" smtClean="0">
                <a:latin typeface="Calibri" panose="020F0502020204030204" pitchFamily="34" charset="0"/>
              </a:rPr>
              <a:t>Ledare </a:t>
            </a:r>
          </a:p>
          <a:p>
            <a:endParaRPr lang="sv-SE" sz="1200" dirty="0">
              <a:latin typeface="Calibri" panose="020F0502020204030204" pitchFamily="34" charset="0"/>
            </a:endParaRPr>
          </a:p>
          <a:p>
            <a:r>
              <a:rPr lang="sv-SE" sz="1200" dirty="0">
                <a:latin typeface="Calibri" panose="020F0502020204030204" pitchFamily="34" charset="0"/>
              </a:rPr>
              <a:t>Våra ledare är de aktivas främsta kontakt med föreningen. Av dem ska de utbildas i innebandy och fostras i laganda och sammanhållning. Det ställer stora krav hos ledaren på pedagogisk kunskap, intresse för och kunskap om innebandy samt om barns och ungdomars utveckling. Ledaren har ansvar gentemot föreningen, sin grupp, föräldrar och sig själv och möter där krav, önskemål och kanske drömmar. Det största ansvaret har dock ledaren mot individen, den enskilde spelaren. En nyttig fråga att ställa sig själv är: ”För vem är jag här?” </a:t>
            </a:r>
          </a:p>
        </p:txBody>
      </p:sp>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6"/>
          <p:cNvSpPr txBox="1">
            <a:spLocks noGrp="1"/>
          </p:cNvSpPr>
          <p:nvPr>
            <p:ph type="title"/>
          </p:nvPr>
        </p:nvSpPr>
        <p:spPr>
          <a:xfrm>
            <a:off x="457200" y="205979"/>
            <a:ext cx="7615237" cy="34954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4F6228"/>
              </a:buClr>
              <a:buSzPts val="700"/>
              <a:buFont typeface="Calibri"/>
              <a:buNone/>
            </a:pPr>
            <a:r>
              <a:rPr lang="sv-SE" sz="2800" b="0" i="0" u="none" strike="noStrike" cap="none" dirty="0" smtClean="0">
                <a:solidFill>
                  <a:srgbClr val="4F6228"/>
                </a:solidFill>
                <a:latin typeface="Calibri"/>
                <a:ea typeface="Calibri"/>
                <a:cs typeface="Calibri"/>
                <a:sym typeface="Calibri"/>
              </a:rPr>
              <a:t>Gröna tråden</a:t>
            </a:r>
            <a:endParaRPr sz="2800" b="0" i="0" u="none" strike="noStrike" cap="none" dirty="0">
              <a:solidFill>
                <a:srgbClr val="4F6228"/>
              </a:solidFill>
              <a:latin typeface="Calibri"/>
              <a:ea typeface="Calibri"/>
              <a:cs typeface="Calibri"/>
              <a:sym typeface="Calibri"/>
            </a:endParaRPr>
          </a:p>
        </p:txBody>
      </p:sp>
      <p:sp>
        <p:nvSpPr>
          <p:cNvPr id="170" name="Google Shape;170;p26"/>
          <p:cNvSpPr txBox="1">
            <a:spLocks noGrp="1"/>
          </p:cNvSpPr>
          <p:nvPr>
            <p:ph type="ftr" idx="11"/>
          </p:nvPr>
        </p:nvSpPr>
        <p:spPr>
          <a:xfrm>
            <a:off x="2982432" y="4820093"/>
            <a:ext cx="3786963" cy="249367"/>
          </a:xfrm>
          <a:prstGeom prst="rect">
            <a:avLst/>
          </a:prstGeom>
          <a:no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sv-SE" sz="1000" b="0" i="0" u="none" strike="noStrike" cap="none" dirty="0" smtClean="0">
                <a:solidFill>
                  <a:schemeClr val="dk1"/>
                </a:solidFill>
                <a:latin typeface="Arial"/>
                <a:ea typeface="Arial"/>
                <a:cs typeface="Arial"/>
                <a:sym typeface="Arial"/>
              </a:rPr>
              <a:t>Så många som möjligt, så länge som möjligt så bra som möjligt.</a:t>
            </a:r>
            <a:endParaRPr dirty="0"/>
          </a:p>
        </p:txBody>
      </p:sp>
      <p:sp>
        <p:nvSpPr>
          <p:cNvPr id="3" name="Rektangel 2"/>
          <p:cNvSpPr/>
          <p:nvPr/>
        </p:nvSpPr>
        <p:spPr>
          <a:xfrm>
            <a:off x="457200" y="555526"/>
            <a:ext cx="8062332" cy="3785652"/>
          </a:xfrm>
          <a:prstGeom prst="rect">
            <a:avLst/>
          </a:prstGeom>
        </p:spPr>
        <p:txBody>
          <a:bodyPr wrap="square">
            <a:spAutoFit/>
          </a:bodyPr>
          <a:lstStyle/>
          <a:p>
            <a:r>
              <a:rPr lang="sv-SE" sz="1200" b="1" dirty="0" smtClean="0">
                <a:latin typeface="Calibri" panose="020F0502020204030204" pitchFamily="34" charset="0"/>
              </a:rPr>
              <a:t>4</a:t>
            </a:r>
            <a:r>
              <a:rPr lang="sv-SE" sz="1200" b="1" dirty="0">
                <a:latin typeface="Calibri" panose="020F0502020204030204" pitchFamily="34" charset="0"/>
              </a:rPr>
              <a:t>. Våra olika roller </a:t>
            </a:r>
            <a:endParaRPr lang="sv-SE" sz="1200" b="1" dirty="0" smtClean="0">
              <a:latin typeface="Calibri" panose="020F0502020204030204" pitchFamily="34" charset="0"/>
            </a:endParaRPr>
          </a:p>
          <a:p>
            <a:endParaRPr lang="sv-SE" sz="1200" dirty="0">
              <a:latin typeface="Calibri" panose="020F0502020204030204" pitchFamily="34" charset="0"/>
            </a:endParaRPr>
          </a:p>
          <a:p>
            <a:r>
              <a:rPr lang="sv-SE" sz="1200" b="1" dirty="0" smtClean="0">
                <a:latin typeface="Calibri" panose="020F0502020204030204" pitchFamily="34" charset="0"/>
              </a:rPr>
              <a:t>Föräldrar </a:t>
            </a:r>
          </a:p>
          <a:p>
            <a:endParaRPr lang="sv-SE" sz="1200" dirty="0">
              <a:latin typeface="Calibri" panose="020F0502020204030204" pitchFamily="34" charset="0"/>
            </a:endParaRPr>
          </a:p>
          <a:p>
            <a:r>
              <a:rPr lang="sv-SE" sz="1200" dirty="0">
                <a:latin typeface="Calibri" panose="020F0502020204030204" pitchFamily="34" charset="0"/>
              </a:rPr>
              <a:t>Föräldrarna är en mycket viktig grupp för föreningen och laget och skall av ledarna i respektive åldersgrupp få information om dessa riktlinjer. Engagerade föräldrar borgar för att spelarna får rätt stöd och uppmuntran hemifrån och att det skapas en positiv kultur kring laget, vid träning, match och andra aktiviteter. </a:t>
            </a:r>
          </a:p>
          <a:p>
            <a:r>
              <a:rPr lang="sv-SE" sz="1200" dirty="0">
                <a:latin typeface="Calibri" panose="020F0502020204030204" pitchFamily="34" charset="0"/>
              </a:rPr>
              <a:t>Vi uppmuntrar föräldrarna att bilda en föräldragrupp och att utse en föräldralagledare för denna grupp. Med tiden kommer barnen att delta i allt fler aktiviteter och föräldragruppens roll bli allt viktigare. </a:t>
            </a:r>
            <a:endParaRPr lang="sv-SE" sz="1200" dirty="0" smtClean="0">
              <a:latin typeface="Calibri" panose="020F0502020204030204" pitchFamily="34" charset="0"/>
            </a:endParaRPr>
          </a:p>
          <a:p>
            <a:endParaRPr lang="sv-SE" sz="1200" dirty="0">
              <a:latin typeface="Calibri" panose="020F0502020204030204" pitchFamily="34" charset="0"/>
            </a:endParaRPr>
          </a:p>
          <a:p>
            <a:r>
              <a:rPr lang="sv-SE" sz="1200" dirty="0">
                <a:latin typeface="Calibri" panose="020F0502020204030204" pitchFamily="34" charset="0"/>
              </a:rPr>
              <a:t>Varje lag ska anordna föräldramöten, naturliga tillfällen till informationsutbyten och diskussion. Att delta i dessa möten är förstås viktigt, för att få information om lagets planering och kunna ställa frågor. </a:t>
            </a:r>
          </a:p>
          <a:p>
            <a:r>
              <a:rPr lang="sv-SE" sz="1200" dirty="0">
                <a:latin typeface="Calibri" panose="020F0502020204030204" pitchFamily="34" charset="0"/>
              </a:rPr>
              <a:t>Vi förväntar oss också att föräldrarna, till dess att de aktiva själva klarar av att ta detta ansvar, ser till att spelarna kommer i tid, har ätit en tid innan samt att de har rätt utrustning till matcher och träningar. Vid förhinder ska alltid någon av ledarna meddelas. </a:t>
            </a:r>
            <a:endParaRPr lang="sv-SE" sz="1200" dirty="0" smtClean="0">
              <a:latin typeface="Calibri" panose="020F0502020204030204" pitchFamily="34" charset="0"/>
            </a:endParaRPr>
          </a:p>
          <a:p>
            <a:r>
              <a:rPr lang="sv-SE" sz="1200" dirty="0" smtClean="0">
                <a:latin typeface="Calibri" panose="020F0502020204030204" pitchFamily="34" charset="0"/>
              </a:rPr>
              <a:t> </a:t>
            </a:r>
            <a:endParaRPr lang="sv-SE" sz="1200" dirty="0">
              <a:latin typeface="Calibri" panose="020F0502020204030204" pitchFamily="34" charset="0"/>
            </a:endParaRPr>
          </a:p>
          <a:p>
            <a:r>
              <a:rPr lang="sv-SE" sz="1200" dirty="0">
                <a:latin typeface="Calibri" panose="020F0502020204030204" pitchFamily="34" charset="0"/>
              </a:rPr>
              <a:t>Föräldrarna har även ett ansvar för att delta i de aktiviteter som tilldelas laget av föreningen såsom cafeterian, cuper, försäljning eller aktiviteter som laget genomför. </a:t>
            </a:r>
          </a:p>
          <a:p>
            <a:r>
              <a:rPr lang="sv-SE" sz="1200" dirty="0">
                <a:latin typeface="Calibri" panose="020F0502020204030204" pitchFamily="34" charset="0"/>
              </a:rPr>
              <a:t>Innebandy är ett lagspel, där alla är beroende av varandra för att träningar och matcher ska kunna genomföras på ett bra sätt. Vi ber därför föräldrarna hjälpa sina barn med planeringen, så att de i så stor utsträckning som möjligt kan delta. </a:t>
            </a:r>
          </a:p>
        </p:txBody>
      </p:sp>
    </p:spTree>
    <p:extLst>
      <p:ext uri="{BB962C8B-B14F-4D97-AF65-F5344CB8AC3E}">
        <p14:creationId xmlns:p14="http://schemas.microsoft.com/office/powerpoint/2010/main" val="603367517"/>
      </p:ext>
    </p:extLst>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6"/>
          <p:cNvSpPr txBox="1">
            <a:spLocks noGrp="1"/>
          </p:cNvSpPr>
          <p:nvPr>
            <p:ph type="title"/>
          </p:nvPr>
        </p:nvSpPr>
        <p:spPr>
          <a:xfrm>
            <a:off x="457200" y="205979"/>
            <a:ext cx="7615237" cy="34954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4F6228"/>
              </a:buClr>
              <a:buSzPts val="700"/>
              <a:buFont typeface="Calibri"/>
              <a:buNone/>
            </a:pPr>
            <a:r>
              <a:rPr lang="sv-SE" sz="2800" b="0" i="0" u="none" strike="noStrike" cap="none" dirty="0" smtClean="0">
                <a:solidFill>
                  <a:srgbClr val="4F6228"/>
                </a:solidFill>
                <a:latin typeface="Calibri"/>
                <a:ea typeface="Calibri"/>
                <a:cs typeface="Calibri"/>
                <a:sym typeface="Calibri"/>
              </a:rPr>
              <a:t>Gröna tråden</a:t>
            </a:r>
            <a:endParaRPr sz="2800" b="0" i="0" u="none" strike="noStrike" cap="none" dirty="0">
              <a:solidFill>
                <a:srgbClr val="4F6228"/>
              </a:solidFill>
              <a:latin typeface="Calibri"/>
              <a:ea typeface="Calibri"/>
              <a:cs typeface="Calibri"/>
              <a:sym typeface="Calibri"/>
            </a:endParaRPr>
          </a:p>
        </p:txBody>
      </p:sp>
      <p:sp>
        <p:nvSpPr>
          <p:cNvPr id="170" name="Google Shape;170;p26"/>
          <p:cNvSpPr txBox="1">
            <a:spLocks noGrp="1"/>
          </p:cNvSpPr>
          <p:nvPr>
            <p:ph type="ftr" idx="11"/>
          </p:nvPr>
        </p:nvSpPr>
        <p:spPr>
          <a:xfrm>
            <a:off x="2982432" y="4820093"/>
            <a:ext cx="3786963" cy="249367"/>
          </a:xfrm>
          <a:prstGeom prst="rect">
            <a:avLst/>
          </a:prstGeom>
          <a:no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sv-SE" sz="1000" b="0" i="0" u="none" strike="noStrike" cap="none" dirty="0" smtClean="0">
                <a:solidFill>
                  <a:schemeClr val="dk1"/>
                </a:solidFill>
                <a:latin typeface="Arial"/>
                <a:ea typeface="Arial"/>
                <a:cs typeface="Arial"/>
                <a:sym typeface="Arial"/>
              </a:rPr>
              <a:t>Så många som möjligt, så länge som möjligt så bra som möjligt.</a:t>
            </a:r>
            <a:endParaRPr dirty="0"/>
          </a:p>
        </p:txBody>
      </p:sp>
      <p:sp>
        <p:nvSpPr>
          <p:cNvPr id="3" name="Rektangel 2"/>
          <p:cNvSpPr/>
          <p:nvPr/>
        </p:nvSpPr>
        <p:spPr>
          <a:xfrm>
            <a:off x="457200" y="555526"/>
            <a:ext cx="8062332" cy="3416320"/>
          </a:xfrm>
          <a:prstGeom prst="rect">
            <a:avLst/>
          </a:prstGeom>
        </p:spPr>
        <p:txBody>
          <a:bodyPr wrap="square">
            <a:spAutoFit/>
          </a:bodyPr>
          <a:lstStyle/>
          <a:p>
            <a:r>
              <a:rPr lang="sv-SE" sz="1200" b="1" dirty="0" smtClean="0">
                <a:latin typeface="Calibri" panose="020F0502020204030204" pitchFamily="34" charset="0"/>
              </a:rPr>
              <a:t/>
            </a:r>
            <a:br>
              <a:rPr lang="sv-SE" sz="1200" b="1" dirty="0" smtClean="0">
                <a:latin typeface="Calibri" panose="020F0502020204030204" pitchFamily="34" charset="0"/>
              </a:rPr>
            </a:br>
            <a:r>
              <a:rPr lang="sv-SE" sz="1200" b="1" dirty="0">
                <a:latin typeface="Calibri" panose="020F0502020204030204" pitchFamily="34" charset="0"/>
                <a:cs typeface="Calibri" panose="020F0502020204030204" pitchFamily="34" charset="0"/>
              </a:rPr>
              <a:t>6.2 (7–9 år) </a:t>
            </a:r>
            <a:endParaRPr lang="sv-SE" sz="1200" dirty="0">
              <a:latin typeface="Calibri" panose="020F0502020204030204" pitchFamily="34" charset="0"/>
              <a:cs typeface="Calibri" panose="020F0502020204030204" pitchFamily="34" charset="0"/>
            </a:endParaRPr>
          </a:p>
          <a:p>
            <a:r>
              <a:rPr lang="sv-SE" sz="1200" dirty="0">
                <a:latin typeface="Calibri" panose="020F0502020204030204" pitchFamily="34" charset="0"/>
                <a:cs typeface="Calibri" panose="020F0502020204030204" pitchFamily="34" charset="0"/>
              </a:rPr>
              <a:t>Leken med boll och klubba är fortfarande allra viktigast. Att arbeta med att rekrytera nya aktiva och behålla de befintliga är en viktig uppgift. </a:t>
            </a:r>
            <a:endParaRPr lang="sv-SE" sz="1200" dirty="0" smtClean="0">
              <a:latin typeface="Calibri" panose="020F0502020204030204" pitchFamily="34" charset="0"/>
              <a:cs typeface="Calibri" panose="020F0502020204030204" pitchFamily="34" charset="0"/>
            </a:endParaRPr>
          </a:p>
          <a:p>
            <a:endParaRPr lang="sv-SE" sz="1200" dirty="0">
              <a:latin typeface="Calibri" panose="020F0502020204030204" pitchFamily="34" charset="0"/>
              <a:cs typeface="Calibri" panose="020F0502020204030204" pitchFamily="34" charset="0"/>
            </a:endParaRPr>
          </a:p>
          <a:p>
            <a:r>
              <a:rPr lang="sv-SE" sz="1200" dirty="0">
                <a:latin typeface="Calibri" panose="020F0502020204030204" pitchFamily="34" charset="0"/>
                <a:cs typeface="Calibri" panose="020F0502020204030204" pitchFamily="34" charset="0"/>
              </a:rPr>
              <a:t>Träningsgrupper, nivåindelning </a:t>
            </a:r>
          </a:p>
          <a:p>
            <a:endParaRPr lang="sv-SE" sz="1200" dirty="0" smtClean="0">
              <a:latin typeface="Calibri" panose="020F0502020204030204" pitchFamily="34" charset="0"/>
              <a:cs typeface="Calibri" panose="020F0502020204030204" pitchFamily="34" charset="0"/>
            </a:endParaRPr>
          </a:p>
          <a:p>
            <a:r>
              <a:rPr lang="sv-SE" sz="1200" dirty="0" smtClean="0">
                <a:latin typeface="Calibri" panose="020F0502020204030204" pitchFamily="34" charset="0"/>
                <a:cs typeface="Calibri" panose="020F0502020204030204" pitchFamily="34" charset="0"/>
              </a:rPr>
              <a:t>Alla </a:t>
            </a:r>
            <a:r>
              <a:rPr lang="sv-SE" sz="1200" dirty="0">
                <a:latin typeface="Calibri" panose="020F0502020204030204" pitchFamily="34" charset="0"/>
                <a:cs typeface="Calibri" panose="020F0502020204030204" pitchFamily="34" charset="0"/>
              </a:rPr>
              <a:t>aktiva är med i en träningsgrupp. Ingen nivåindelning får ske. </a:t>
            </a:r>
          </a:p>
          <a:p>
            <a:endParaRPr lang="sv-SE" sz="1200" dirty="0" smtClean="0">
              <a:latin typeface="Calibri" panose="020F0502020204030204" pitchFamily="34" charset="0"/>
              <a:cs typeface="Calibri" panose="020F0502020204030204" pitchFamily="34" charset="0"/>
            </a:endParaRPr>
          </a:p>
          <a:p>
            <a:r>
              <a:rPr lang="sv-SE" sz="1200" dirty="0" smtClean="0">
                <a:latin typeface="Calibri" panose="020F0502020204030204" pitchFamily="34" charset="0"/>
                <a:cs typeface="Calibri" panose="020F0502020204030204" pitchFamily="34" charset="0"/>
              </a:rPr>
              <a:t>Träningsdos </a:t>
            </a:r>
            <a:endParaRPr lang="sv-SE" sz="1200" dirty="0">
              <a:latin typeface="Calibri" panose="020F0502020204030204" pitchFamily="34" charset="0"/>
              <a:cs typeface="Calibri" panose="020F0502020204030204" pitchFamily="34" charset="0"/>
            </a:endParaRPr>
          </a:p>
          <a:p>
            <a:r>
              <a:rPr lang="sv-SE" sz="1200" dirty="0">
                <a:latin typeface="Calibri" panose="020F0502020204030204" pitchFamily="34" charset="0"/>
                <a:cs typeface="Calibri" panose="020F0502020204030204" pitchFamily="34" charset="0"/>
              </a:rPr>
              <a:t>1-2 gånger per vecka, 60 minuter per tillfälle. </a:t>
            </a:r>
          </a:p>
          <a:p>
            <a:endParaRPr lang="sv-SE" sz="1200" dirty="0" smtClean="0">
              <a:latin typeface="Calibri" panose="020F0502020204030204" pitchFamily="34" charset="0"/>
              <a:cs typeface="Calibri" panose="020F0502020204030204" pitchFamily="34" charset="0"/>
            </a:endParaRPr>
          </a:p>
          <a:p>
            <a:r>
              <a:rPr lang="sv-SE" sz="1200" dirty="0" smtClean="0">
                <a:latin typeface="Calibri" panose="020F0502020204030204" pitchFamily="34" charset="0"/>
                <a:cs typeface="Calibri" panose="020F0502020204030204" pitchFamily="34" charset="0"/>
              </a:rPr>
              <a:t>Kunskapsmål </a:t>
            </a:r>
            <a:endParaRPr lang="sv-SE" sz="1200" dirty="0">
              <a:latin typeface="Calibri" panose="020F0502020204030204" pitchFamily="34" charset="0"/>
              <a:cs typeface="Calibri" panose="020F0502020204030204" pitchFamily="34" charset="0"/>
            </a:endParaRPr>
          </a:p>
          <a:p>
            <a:r>
              <a:rPr lang="sv-SE" sz="1200" dirty="0">
                <a:latin typeface="Calibri" panose="020F0502020204030204" pitchFamily="34" charset="0"/>
                <a:cs typeface="Calibri" panose="020F0502020204030204" pitchFamily="34" charset="0"/>
              </a:rPr>
              <a:t>Fortfarande är huvudmålet att skapa glädje och lust att spela innebandy. Varierande träningsupplägg uppskattas kring bollbehandling, klubbteknik, passningar, mottagningar, rytm, koordination och rörlighet, balans, motoriska övningar, snabbhetsträning, smålagsspel, 1 mot 1-situationer, samarbetsövningar, målvaktsträning (grundställning, fånga, mota, utkast, sidledsförflyttning, skära vinklar), lekar. Spelarna får lära sig och prova på de olika positionerna och känner trygghet på minst en position (målvakt, back, forward, center). </a:t>
            </a:r>
          </a:p>
        </p:txBody>
      </p:sp>
    </p:spTree>
    <p:extLst>
      <p:ext uri="{BB962C8B-B14F-4D97-AF65-F5344CB8AC3E}">
        <p14:creationId xmlns:p14="http://schemas.microsoft.com/office/powerpoint/2010/main" val="2978209696"/>
      </p:ext>
    </p:extLst>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6"/>
          <p:cNvSpPr txBox="1">
            <a:spLocks noGrp="1"/>
          </p:cNvSpPr>
          <p:nvPr>
            <p:ph type="title"/>
          </p:nvPr>
        </p:nvSpPr>
        <p:spPr>
          <a:xfrm>
            <a:off x="457200" y="205979"/>
            <a:ext cx="7615237" cy="34954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4F6228"/>
              </a:buClr>
              <a:buSzPts val="700"/>
              <a:buFont typeface="Calibri"/>
              <a:buNone/>
            </a:pPr>
            <a:r>
              <a:rPr lang="sv-SE" sz="2800" b="0" i="0" u="none" strike="noStrike" cap="none" dirty="0" smtClean="0">
                <a:solidFill>
                  <a:srgbClr val="4F6228"/>
                </a:solidFill>
                <a:latin typeface="Calibri"/>
                <a:ea typeface="Calibri"/>
                <a:cs typeface="Calibri"/>
                <a:sym typeface="Calibri"/>
              </a:rPr>
              <a:t>Gröna tråden</a:t>
            </a:r>
            <a:endParaRPr sz="2800" b="0" i="0" u="none" strike="noStrike" cap="none" dirty="0">
              <a:solidFill>
                <a:srgbClr val="4F6228"/>
              </a:solidFill>
              <a:latin typeface="Calibri"/>
              <a:ea typeface="Calibri"/>
              <a:cs typeface="Calibri"/>
              <a:sym typeface="Calibri"/>
            </a:endParaRPr>
          </a:p>
        </p:txBody>
      </p:sp>
      <p:sp>
        <p:nvSpPr>
          <p:cNvPr id="170" name="Google Shape;170;p26"/>
          <p:cNvSpPr txBox="1">
            <a:spLocks noGrp="1"/>
          </p:cNvSpPr>
          <p:nvPr>
            <p:ph type="ftr" idx="11"/>
          </p:nvPr>
        </p:nvSpPr>
        <p:spPr>
          <a:xfrm>
            <a:off x="2473842" y="4823971"/>
            <a:ext cx="3864935" cy="251303"/>
          </a:xfrm>
          <a:prstGeom prst="rect">
            <a:avLst/>
          </a:prstGeom>
          <a:no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sv-SE" sz="1000" b="0" i="0" u="none" strike="noStrike" cap="none" dirty="0" smtClean="0">
                <a:solidFill>
                  <a:schemeClr val="dk1"/>
                </a:solidFill>
                <a:latin typeface="Arial"/>
                <a:ea typeface="Arial"/>
                <a:cs typeface="Arial"/>
                <a:sym typeface="Arial"/>
              </a:rPr>
              <a:t>Så många som möjligt, så länge som möjligt.</a:t>
            </a:r>
            <a:endParaRPr dirty="0"/>
          </a:p>
        </p:txBody>
      </p:sp>
      <p:sp>
        <p:nvSpPr>
          <p:cNvPr id="3" name="Rektangel 2"/>
          <p:cNvSpPr/>
          <p:nvPr/>
        </p:nvSpPr>
        <p:spPr>
          <a:xfrm>
            <a:off x="382856" y="555526"/>
            <a:ext cx="7779835" cy="3231654"/>
          </a:xfrm>
          <a:prstGeom prst="rect">
            <a:avLst/>
          </a:prstGeom>
        </p:spPr>
        <p:txBody>
          <a:bodyPr wrap="square">
            <a:spAutoFit/>
          </a:bodyPr>
          <a:lstStyle/>
          <a:p>
            <a:r>
              <a:rPr lang="sv-SE" sz="1200" dirty="0" smtClean="0">
                <a:latin typeface="Calibri" panose="020F0502020204030204" pitchFamily="34" charset="0"/>
                <a:cs typeface="Calibri" panose="020F0502020204030204" pitchFamily="34" charset="0"/>
              </a:rPr>
              <a:t>Ledargrupp</a:t>
            </a:r>
          </a:p>
          <a:p>
            <a:r>
              <a:rPr lang="sv-SE" sz="1200" dirty="0" smtClean="0">
                <a:latin typeface="Calibri" panose="020F0502020204030204" pitchFamily="34" charset="0"/>
                <a:cs typeface="Calibri" panose="020F0502020204030204" pitchFamily="34" charset="0"/>
              </a:rPr>
              <a:t> </a:t>
            </a:r>
            <a:endParaRPr lang="sv-SE" sz="1200" dirty="0">
              <a:latin typeface="Calibri" panose="020F0502020204030204" pitchFamily="34" charset="0"/>
              <a:cs typeface="Calibri" panose="020F0502020204030204" pitchFamily="34" charset="0"/>
            </a:endParaRPr>
          </a:p>
          <a:p>
            <a:r>
              <a:rPr lang="sv-SE" sz="1200" dirty="0">
                <a:latin typeface="Calibri" panose="020F0502020204030204" pitchFamily="34" charset="0"/>
                <a:cs typeface="Calibri" panose="020F0502020204030204" pitchFamily="34" charset="0"/>
              </a:rPr>
              <a:t>Ledargruppen bör nu innehålla ledare med följande ansvarsområden</a:t>
            </a:r>
            <a:r>
              <a:rPr lang="sv-SE" sz="1200" dirty="0" smtClean="0">
                <a:latin typeface="Calibri" panose="020F0502020204030204" pitchFamily="34" charset="0"/>
                <a:cs typeface="Calibri" panose="020F0502020204030204" pitchFamily="34" charset="0"/>
              </a:rPr>
              <a:t>:</a:t>
            </a:r>
          </a:p>
          <a:p>
            <a:endParaRPr lang="sv-SE" sz="1200" dirty="0">
              <a:latin typeface="Calibri" panose="020F0502020204030204" pitchFamily="34" charset="0"/>
              <a:cs typeface="Calibri" panose="020F0502020204030204" pitchFamily="34" charset="0"/>
            </a:endParaRPr>
          </a:p>
          <a:p>
            <a:r>
              <a:rPr lang="sv-SE" sz="1200" dirty="0">
                <a:latin typeface="Calibri" panose="020F0502020204030204" pitchFamily="34" charset="0"/>
                <a:cs typeface="Calibri" panose="020F0502020204030204" pitchFamily="34" charset="0"/>
              </a:rPr>
              <a:t>Huvudtränare, ansvarar för säsongens upplägg (efter diskussion med övriga ledare) och fungerar som tränare enligt nedan. </a:t>
            </a:r>
            <a:endParaRPr lang="sv-SE" sz="1200" dirty="0" smtClean="0">
              <a:latin typeface="Calibri" panose="020F0502020204030204" pitchFamily="34" charset="0"/>
              <a:cs typeface="Calibri" panose="020F0502020204030204" pitchFamily="34" charset="0"/>
            </a:endParaRPr>
          </a:p>
          <a:p>
            <a:endParaRPr lang="sv-SE" sz="1200" dirty="0">
              <a:latin typeface="Calibri" panose="020F0502020204030204" pitchFamily="34" charset="0"/>
              <a:cs typeface="Calibri" panose="020F0502020204030204" pitchFamily="34" charset="0"/>
            </a:endParaRPr>
          </a:p>
          <a:p>
            <a:r>
              <a:rPr lang="sv-SE" sz="1200" dirty="0">
                <a:latin typeface="Calibri" panose="020F0502020204030204" pitchFamily="34" charset="0"/>
                <a:cs typeface="Calibri" panose="020F0502020204030204" pitchFamily="34" charset="0"/>
              </a:rPr>
              <a:t>Tränare, ansvarar för genomförandet av träningarna samt matchningen. </a:t>
            </a:r>
          </a:p>
          <a:p>
            <a:endParaRPr lang="sv-SE" sz="1200" dirty="0" smtClean="0">
              <a:latin typeface="Calibri" panose="020F0502020204030204" pitchFamily="34" charset="0"/>
              <a:cs typeface="Calibri" panose="020F0502020204030204" pitchFamily="34" charset="0"/>
            </a:endParaRPr>
          </a:p>
          <a:p>
            <a:r>
              <a:rPr lang="sv-SE" sz="1200" dirty="0" smtClean="0">
                <a:latin typeface="Calibri" panose="020F0502020204030204" pitchFamily="34" charset="0"/>
                <a:cs typeface="Calibri" panose="020F0502020204030204" pitchFamily="34" charset="0"/>
              </a:rPr>
              <a:t>Lagledare</a:t>
            </a:r>
            <a:r>
              <a:rPr lang="sv-SE" sz="1200" dirty="0">
                <a:latin typeface="Calibri" panose="020F0502020204030204" pitchFamily="34" charset="0"/>
                <a:cs typeface="Calibri" panose="020F0502020204030204" pitchFamily="34" charset="0"/>
              </a:rPr>
              <a:t>, ansvarar för allt administrativt runt laget. </a:t>
            </a:r>
          </a:p>
          <a:p>
            <a:endParaRPr lang="sv-SE" sz="1200" dirty="0" smtClean="0">
              <a:latin typeface="Calibri" panose="020F0502020204030204" pitchFamily="34" charset="0"/>
              <a:cs typeface="Calibri" panose="020F0502020204030204" pitchFamily="34" charset="0"/>
            </a:endParaRPr>
          </a:p>
          <a:p>
            <a:r>
              <a:rPr lang="sv-SE" sz="1200" dirty="0" smtClean="0">
                <a:latin typeface="Calibri" panose="020F0502020204030204" pitchFamily="34" charset="0"/>
                <a:cs typeface="Calibri" panose="020F0502020204030204" pitchFamily="34" charset="0"/>
              </a:rPr>
              <a:t>Sjukvårdsansvarig </a:t>
            </a:r>
            <a:endParaRPr lang="sv-SE" sz="1200" dirty="0">
              <a:latin typeface="Calibri" panose="020F0502020204030204" pitchFamily="34" charset="0"/>
              <a:cs typeface="Calibri" panose="020F0502020204030204" pitchFamily="34" charset="0"/>
            </a:endParaRPr>
          </a:p>
          <a:p>
            <a:endParaRPr lang="sv-SE" sz="1200" dirty="0" smtClean="0">
              <a:latin typeface="Calibri" panose="020F0502020204030204" pitchFamily="34" charset="0"/>
              <a:cs typeface="Calibri" panose="020F0502020204030204" pitchFamily="34" charset="0"/>
            </a:endParaRPr>
          </a:p>
          <a:p>
            <a:r>
              <a:rPr lang="sv-SE" sz="1200" dirty="0" smtClean="0">
                <a:latin typeface="Calibri" panose="020F0502020204030204" pitchFamily="34" charset="0"/>
                <a:cs typeface="Calibri" panose="020F0502020204030204" pitchFamily="34" charset="0"/>
              </a:rPr>
              <a:t>Minst </a:t>
            </a:r>
            <a:r>
              <a:rPr lang="sv-SE" sz="1200" dirty="0">
                <a:latin typeface="Calibri" panose="020F0502020204030204" pitchFamily="34" charset="0"/>
                <a:cs typeface="Calibri" panose="020F0502020204030204" pitchFamily="34" charset="0"/>
              </a:rPr>
              <a:t>EN ledare från varje lag bör komma på de möten innebandystyrelsen kallar till. </a:t>
            </a:r>
          </a:p>
          <a:p>
            <a:r>
              <a:rPr lang="sv-SE" sz="1200" dirty="0">
                <a:latin typeface="Calibri" panose="020F0502020204030204" pitchFamily="34" charset="0"/>
                <a:cs typeface="Calibri" panose="020F0502020204030204" pitchFamily="34" charset="0"/>
              </a:rPr>
              <a:t>Ledarna bör i sin tur ha regelbundna föräldramöten</a:t>
            </a:r>
            <a:r>
              <a:rPr lang="sv-SE" sz="1200" dirty="0" smtClean="0">
                <a:latin typeface="Calibri" panose="020F0502020204030204" pitchFamily="34" charset="0"/>
                <a:cs typeface="Calibri" panose="020F0502020204030204" pitchFamily="34" charset="0"/>
              </a:rPr>
              <a:t>.</a:t>
            </a:r>
          </a:p>
          <a:p>
            <a:r>
              <a:rPr lang="sv-SE" sz="1200" dirty="0" smtClean="0">
                <a:latin typeface="Calibri" panose="020F0502020204030204" pitchFamily="34" charset="0"/>
                <a:cs typeface="Calibri" panose="020F0502020204030204" pitchFamily="34" charset="0"/>
              </a:rPr>
              <a:t> </a:t>
            </a:r>
            <a:endParaRPr lang="sv-SE" sz="1200" dirty="0">
              <a:latin typeface="Calibri" panose="020F0502020204030204" pitchFamily="34" charset="0"/>
              <a:cs typeface="Calibri" panose="020F0502020204030204" pitchFamily="34" charset="0"/>
            </a:endParaRPr>
          </a:p>
          <a:p>
            <a:r>
              <a:rPr lang="sv-SE" sz="1200" dirty="0">
                <a:latin typeface="Calibri" panose="020F0502020204030204" pitchFamily="34" charset="0"/>
                <a:cs typeface="Calibri" panose="020F0502020204030204" pitchFamily="34" charset="0"/>
              </a:rPr>
              <a:t>Ledarutbildning </a:t>
            </a:r>
          </a:p>
          <a:p>
            <a:r>
              <a:rPr lang="sv-SE" sz="1200" dirty="0">
                <a:latin typeface="Calibri" panose="020F0502020204030204" pitchFamily="34" charset="0"/>
                <a:cs typeface="Calibri" panose="020F0502020204030204" pitchFamily="34" charset="0"/>
              </a:rPr>
              <a:t>Huvudtränare och minst ytterligare en tränare skall genomgå grundutbildningen (GU) samt grön nivå. </a:t>
            </a:r>
          </a:p>
        </p:txBody>
      </p:sp>
    </p:spTree>
    <p:extLst>
      <p:ext uri="{BB962C8B-B14F-4D97-AF65-F5344CB8AC3E}">
        <p14:creationId xmlns:p14="http://schemas.microsoft.com/office/powerpoint/2010/main" val="386727207"/>
      </p:ext>
    </p:extLst>
  </p:cSld>
  <p:clrMapOvr>
    <a:masterClrMapping/>
  </p:clrMapOvr>
  <p:transition spd="slow">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6"/>
          <p:cNvSpPr txBox="1">
            <a:spLocks noGrp="1"/>
          </p:cNvSpPr>
          <p:nvPr>
            <p:ph type="title"/>
          </p:nvPr>
        </p:nvSpPr>
        <p:spPr>
          <a:xfrm>
            <a:off x="457200" y="205979"/>
            <a:ext cx="7615237" cy="34954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4F6228"/>
              </a:buClr>
              <a:buSzPts val="700"/>
              <a:buFont typeface="Calibri"/>
              <a:buNone/>
            </a:pPr>
            <a:r>
              <a:rPr lang="sv-SE" sz="2800" b="0" i="0" u="none" strike="noStrike" cap="none" dirty="0" smtClean="0">
                <a:solidFill>
                  <a:srgbClr val="4F6228"/>
                </a:solidFill>
                <a:latin typeface="Calibri"/>
                <a:ea typeface="Calibri"/>
                <a:cs typeface="Calibri"/>
                <a:sym typeface="Calibri"/>
              </a:rPr>
              <a:t>Gröna tråden</a:t>
            </a:r>
            <a:endParaRPr sz="2800" b="0" i="0" u="none" strike="noStrike" cap="none" dirty="0">
              <a:solidFill>
                <a:srgbClr val="4F6228"/>
              </a:solidFill>
              <a:latin typeface="Calibri"/>
              <a:ea typeface="Calibri"/>
              <a:cs typeface="Calibri"/>
              <a:sym typeface="Calibri"/>
            </a:endParaRPr>
          </a:p>
        </p:txBody>
      </p:sp>
      <p:sp>
        <p:nvSpPr>
          <p:cNvPr id="170" name="Google Shape;170;p26"/>
          <p:cNvSpPr txBox="1">
            <a:spLocks noGrp="1"/>
          </p:cNvSpPr>
          <p:nvPr>
            <p:ph type="ftr" idx="11"/>
          </p:nvPr>
        </p:nvSpPr>
        <p:spPr>
          <a:xfrm>
            <a:off x="2374604" y="4724733"/>
            <a:ext cx="3850758" cy="251303"/>
          </a:xfrm>
          <a:prstGeom prst="rect">
            <a:avLst/>
          </a:prstGeom>
          <a:no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sv-SE" sz="1000" b="0" i="0" u="none" strike="noStrike" cap="none" dirty="0" smtClean="0">
                <a:solidFill>
                  <a:schemeClr val="dk1"/>
                </a:solidFill>
                <a:latin typeface="Arial"/>
                <a:ea typeface="Arial"/>
                <a:cs typeface="Arial"/>
                <a:sym typeface="Arial"/>
              </a:rPr>
              <a:t>Så många som möjligt, så länge som möjligt.</a:t>
            </a:r>
            <a:endParaRPr dirty="0"/>
          </a:p>
        </p:txBody>
      </p:sp>
      <p:sp>
        <p:nvSpPr>
          <p:cNvPr id="5" name="Rektangel 4"/>
          <p:cNvSpPr/>
          <p:nvPr/>
        </p:nvSpPr>
        <p:spPr>
          <a:xfrm>
            <a:off x="457199" y="555526"/>
            <a:ext cx="8456341" cy="2308324"/>
          </a:xfrm>
          <a:prstGeom prst="rect">
            <a:avLst/>
          </a:prstGeom>
        </p:spPr>
        <p:txBody>
          <a:bodyPr wrap="square">
            <a:spAutoFit/>
          </a:bodyPr>
          <a:lstStyle/>
          <a:p>
            <a:r>
              <a:rPr lang="sv-SE" sz="1200" dirty="0">
                <a:latin typeface="Calibri" panose="020F0502020204030204" pitchFamily="34" charset="0"/>
                <a:cs typeface="Calibri" panose="020F0502020204030204" pitchFamily="34" charset="0"/>
              </a:rPr>
              <a:t>Tävling </a:t>
            </a:r>
            <a:endParaRPr lang="sv-SE" sz="1200" dirty="0" smtClean="0">
              <a:latin typeface="Calibri" panose="020F0502020204030204" pitchFamily="34" charset="0"/>
              <a:cs typeface="Calibri" panose="020F0502020204030204" pitchFamily="34" charset="0"/>
            </a:endParaRPr>
          </a:p>
          <a:p>
            <a:endParaRPr lang="sv-SE" sz="1200" dirty="0">
              <a:latin typeface="Calibri" panose="020F0502020204030204" pitchFamily="34" charset="0"/>
              <a:cs typeface="Calibri" panose="020F0502020204030204" pitchFamily="34" charset="0"/>
            </a:endParaRPr>
          </a:p>
          <a:p>
            <a:r>
              <a:rPr lang="sv-SE" sz="1200" dirty="0">
                <a:latin typeface="Calibri" panose="020F0502020204030204" pitchFamily="34" charset="0"/>
                <a:cs typeface="Calibri" panose="020F0502020204030204" pitchFamily="34" charset="0"/>
              </a:rPr>
              <a:t>Vid tävling skall ledare vara klädda enligt klädprofil! </a:t>
            </a:r>
          </a:p>
          <a:p>
            <a:endParaRPr lang="sv-SE" sz="1200" dirty="0" smtClean="0">
              <a:latin typeface="Calibri" panose="020F0502020204030204" pitchFamily="34" charset="0"/>
              <a:cs typeface="Calibri" panose="020F0502020204030204" pitchFamily="34" charset="0"/>
            </a:endParaRPr>
          </a:p>
          <a:p>
            <a:r>
              <a:rPr lang="sv-SE" sz="1200" dirty="0" smtClean="0">
                <a:latin typeface="Calibri" panose="020F0502020204030204" pitchFamily="34" charset="0"/>
                <a:cs typeface="Calibri" panose="020F0502020204030204" pitchFamily="34" charset="0"/>
              </a:rPr>
              <a:t>Från </a:t>
            </a:r>
            <a:r>
              <a:rPr lang="sv-SE" sz="1200" dirty="0">
                <a:latin typeface="Calibri" panose="020F0502020204030204" pitchFamily="34" charset="0"/>
                <a:cs typeface="Calibri" panose="020F0502020204030204" pitchFamily="34" charset="0"/>
              </a:rPr>
              <a:t>8 år: Rekommendationen är att laget använder sig av uppställningen 2-1-2 eller 2-2-1 vid spel på fullstor plan. Uppspel längs sargerna med spelidén att laget ska etablera spel i anfallszon genom passning längs sargen till anfallare/center och sedan fylla på med spelare. Även användning av en back som så kallad pointer vid uppspelen kan förekomma. </a:t>
            </a:r>
          </a:p>
          <a:p>
            <a:endParaRPr lang="sv-SE" sz="1200" dirty="0" smtClean="0">
              <a:latin typeface="Calibri" panose="020F0502020204030204" pitchFamily="34" charset="0"/>
              <a:cs typeface="Calibri" panose="020F0502020204030204" pitchFamily="34" charset="0"/>
            </a:endParaRPr>
          </a:p>
          <a:p>
            <a:r>
              <a:rPr lang="sv-SE" sz="1200" dirty="0" smtClean="0">
                <a:latin typeface="Calibri" panose="020F0502020204030204" pitchFamily="34" charset="0"/>
                <a:cs typeface="Calibri" panose="020F0502020204030204" pitchFamily="34" charset="0"/>
              </a:rPr>
              <a:t>Vid </a:t>
            </a:r>
            <a:r>
              <a:rPr lang="sv-SE" sz="1200" dirty="0">
                <a:latin typeface="Calibri" panose="020F0502020204030204" pitchFamily="34" charset="0"/>
                <a:cs typeface="Calibri" panose="020F0502020204030204" pitchFamily="34" charset="0"/>
              </a:rPr>
              <a:t>träning och match är det naturligt att alla spelare får prova på olika positioner, från målvakt till forward. Viss efterlevnad av mer fasta positioner kan inledas men fortfarande ska rotation gälla. </a:t>
            </a:r>
          </a:p>
          <a:p>
            <a:endParaRPr lang="sv-SE" sz="1200" dirty="0" smtClean="0">
              <a:latin typeface="Calibri" panose="020F0502020204030204" pitchFamily="34" charset="0"/>
              <a:cs typeface="Calibri" panose="020F0502020204030204" pitchFamily="34" charset="0"/>
            </a:endParaRPr>
          </a:p>
          <a:p>
            <a:r>
              <a:rPr lang="sv-SE" sz="1200" dirty="0" smtClean="0">
                <a:latin typeface="Calibri" panose="020F0502020204030204" pitchFamily="34" charset="0"/>
                <a:cs typeface="Calibri" panose="020F0502020204030204" pitchFamily="34" charset="0"/>
              </a:rPr>
              <a:t>Toppning </a:t>
            </a:r>
            <a:r>
              <a:rPr lang="sv-SE" sz="1200" dirty="0">
                <a:latin typeface="Calibri" panose="020F0502020204030204" pitchFamily="34" charset="0"/>
                <a:cs typeface="Calibri" panose="020F0502020204030204" pitchFamily="34" charset="0"/>
              </a:rPr>
              <a:t>är helt </a:t>
            </a:r>
            <a:r>
              <a:rPr lang="sv-SE" sz="1200" dirty="0" smtClean="0">
                <a:latin typeface="Calibri" panose="020F0502020204030204" pitchFamily="34" charset="0"/>
                <a:cs typeface="Calibri" panose="020F0502020204030204" pitchFamily="34" charset="0"/>
              </a:rPr>
              <a:t>förbjudet</a:t>
            </a:r>
            <a:r>
              <a:rPr lang="sv-SE" sz="1200" dirty="0">
                <a:latin typeface="Calibri" panose="020F0502020204030204" pitchFamily="34" charset="0"/>
                <a:cs typeface="Calibri" panose="020F0502020204030204" pitchFamily="34" charset="0"/>
              </a:rPr>
              <a:t>!</a:t>
            </a:r>
            <a:endParaRPr lang="sv-SE" sz="1200"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8314611"/>
      </p:ext>
    </p:extLst>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6"/>
          <p:cNvSpPr txBox="1">
            <a:spLocks noGrp="1"/>
          </p:cNvSpPr>
          <p:nvPr>
            <p:ph type="title"/>
          </p:nvPr>
        </p:nvSpPr>
        <p:spPr>
          <a:xfrm>
            <a:off x="457200" y="205979"/>
            <a:ext cx="7615237" cy="34954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4F6228"/>
              </a:buClr>
              <a:buSzPts val="700"/>
              <a:buFont typeface="Calibri"/>
              <a:buNone/>
            </a:pPr>
            <a:r>
              <a:rPr lang="sv-SE" sz="2800" b="0" i="0" u="none" strike="noStrike" cap="none" dirty="0" smtClean="0">
                <a:solidFill>
                  <a:srgbClr val="4F6228"/>
                </a:solidFill>
                <a:latin typeface="Calibri"/>
                <a:ea typeface="Calibri"/>
                <a:cs typeface="Calibri"/>
                <a:sym typeface="Calibri"/>
              </a:rPr>
              <a:t>Gröna tråden</a:t>
            </a:r>
            <a:endParaRPr sz="2800" b="0" i="0" u="none" strike="noStrike" cap="none" dirty="0">
              <a:solidFill>
                <a:srgbClr val="4F6228"/>
              </a:solidFill>
              <a:latin typeface="Calibri"/>
              <a:ea typeface="Calibri"/>
              <a:cs typeface="Calibri"/>
              <a:sym typeface="Calibri"/>
            </a:endParaRPr>
          </a:p>
        </p:txBody>
      </p:sp>
      <p:sp>
        <p:nvSpPr>
          <p:cNvPr id="170" name="Google Shape;170;p26"/>
          <p:cNvSpPr txBox="1">
            <a:spLocks noGrp="1"/>
          </p:cNvSpPr>
          <p:nvPr>
            <p:ph type="ftr" idx="11"/>
          </p:nvPr>
        </p:nvSpPr>
        <p:spPr>
          <a:xfrm>
            <a:off x="2565990" y="4753088"/>
            <a:ext cx="3829493" cy="258392"/>
          </a:xfrm>
          <a:prstGeom prst="rect">
            <a:avLst/>
          </a:prstGeom>
          <a:no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sv-SE" sz="1000" b="0" i="0" u="none" strike="noStrike" cap="none" dirty="0" smtClean="0">
                <a:solidFill>
                  <a:schemeClr val="dk1"/>
                </a:solidFill>
                <a:latin typeface="Arial"/>
                <a:ea typeface="Arial"/>
                <a:cs typeface="Arial"/>
                <a:sym typeface="Arial"/>
              </a:rPr>
              <a:t>Så många som möjligt, så länge som möjligt.</a:t>
            </a:r>
            <a:endParaRPr dirty="0"/>
          </a:p>
        </p:txBody>
      </p:sp>
      <p:sp>
        <p:nvSpPr>
          <p:cNvPr id="2" name="Rektangel 1"/>
          <p:cNvSpPr/>
          <p:nvPr/>
        </p:nvSpPr>
        <p:spPr>
          <a:xfrm>
            <a:off x="457199" y="555526"/>
            <a:ext cx="7184065" cy="1231106"/>
          </a:xfrm>
          <a:prstGeom prst="rect">
            <a:avLst/>
          </a:prstGeom>
        </p:spPr>
        <p:txBody>
          <a:bodyPr wrap="square">
            <a:spAutoFit/>
          </a:bodyPr>
          <a:lstStyle/>
          <a:p>
            <a:r>
              <a:rPr lang="sv-SE" b="1" dirty="0" smtClean="0">
                <a:latin typeface="Calibri" panose="020F0502020204030204" pitchFamily="34" charset="0"/>
              </a:rPr>
              <a:t/>
            </a:r>
            <a:br>
              <a:rPr lang="sv-SE" b="1" dirty="0" smtClean="0">
                <a:latin typeface="Calibri" panose="020F0502020204030204" pitchFamily="34" charset="0"/>
              </a:rPr>
            </a:br>
            <a:r>
              <a:rPr lang="sv-SE" sz="1200" dirty="0" smtClean="0">
                <a:latin typeface="Calibri" panose="020F0502020204030204" pitchFamily="34" charset="0"/>
                <a:cs typeface="Calibri" panose="020F0502020204030204" pitchFamily="34" charset="0"/>
              </a:rPr>
              <a:t>Föräldragrupp</a:t>
            </a:r>
          </a:p>
          <a:p>
            <a:r>
              <a:rPr lang="sv-SE" sz="1200" dirty="0" smtClean="0">
                <a:latin typeface="Calibri" panose="020F0502020204030204" pitchFamily="34" charset="0"/>
                <a:cs typeface="Calibri" panose="020F0502020204030204" pitchFamily="34" charset="0"/>
              </a:rPr>
              <a:t> </a:t>
            </a:r>
            <a:endParaRPr lang="sv-SE" sz="1200" dirty="0">
              <a:latin typeface="Calibri" panose="020F0502020204030204" pitchFamily="34" charset="0"/>
              <a:cs typeface="Calibri" panose="020F0502020204030204" pitchFamily="34" charset="0"/>
            </a:endParaRPr>
          </a:p>
          <a:p>
            <a:r>
              <a:rPr lang="sv-SE" sz="1200" dirty="0">
                <a:latin typeface="Calibri" panose="020F0502020204030204" pitchFamily="34" charset="0"/>
                <a:cs typeface="Calibri" panose="020F0502020204030204" pitchFamily="34" charset="0"/>
              </a:rPr>
              <a:t>Föräldragruppens roll blir allt viktigare i takt med att matcher och andra aktiviteter tillkommer. Föräldralagledare är sammankallande och kan ha till ansvar att fördela cafeteriatider, göra upp Körschema etc. Gruppen ska bestå av minst en förälder per tio aktiva och bör träffas vid minst två tillfällen per år. </a:t>
            </a:r>
          </a:p>
        </p:txBody>
      </p:sp>
    </p:spTree>
    <p:extLst>
      <p:ext uri="{BB962C8B-B14F-4D97-AF65-F5344CB8AC3E}">
        <p14:creationId xmlns:p14="http://schemas.microsoft.com/office/powerpoint/2010/main" val="1024708061"/>
      </p:ext>
    </p:extLst>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6"/>
          <p:cNvSpPr txBox="1">
            <a:spLocks noGrp="1"/>
          </p:cNvSpPr>
          <p:nvPr>
            <p:ph type="title"/>
          </p:nvPr>
        </p:nvSpPr>
        <p:spPr>
          <a:xfrm>
            <a:off x="301254" y="659634"/>
            <a:ext cx="7615237" cy="34954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4F6228"/>
              </a:buClr>
              <a:buSzPts val="700"/>
              <a:buFont typeface="Calibri"/>
              <a:buNone/>
            </a:pPr>
            <a:r>
              <a:rPr lang="sv-SE" sz="2800" b="0" i="0" u="none" strike="noStrike" cap="none" dirty="0" smtClean="0">
                <a:solidFill>
                  <a:srgbClr val="4F6228"/>
                </a:solidFill>
                <a:latin typeface="Calibri"/>
                <a:ea typeface="Calibri"/>
                <a:cs typeface="Calibri"/>
                <a:sym typeface="Calibri"/>
              </a:rPr>
              <a:t>Kickoff</a:t>
            </a:r>
            <a:endParaRPr sz="2800" b="0" i="0" u="none" strike="noStrike" cap="none" dirty="0">
              <a:solidFill>
                <a:srgbClr val="4F6228"/>
              </a:solidFill>
              <a:latin typeface="Calibri"/>
              <a:ea typeface="Calibri"/>
              <a:cs typeface="Calibri"/>
              <a:sym typeface="Calibri"/>
            </a:endParaRPr>
          </a:p>
        </p:txBody>
      </p:sp>
      <p:sp>
        <p:nvSpPr>
          <p:cNvPr id="170" name="Google Shape;170;p26"/>
          <p:cNvSpPr txBox="1">
            <a:spLocks noGrp="1"/>
          </p:cNvSpPr>
          <p:nvPr>
            <p:ph type="ftr" idx="11"/>
          </p:nvPr>
        </p:nvSpPr>
        <p:spPr>
          <a:xfrm>
            <a:off x="2126167" y="4782133"/>
            <a:ext cx="4012580" cy="235916"/>
          </a:xfrm>
          <a:prstGeom prst="rect">
            <a:avLst/>
          </a:prstGeom>
          <a:no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sv-SE" sz="1000" b="0" i="0" u="none" strike="noStrike" cap="none" dirty="0" smtClean="0">
                <a:solidFill>
                  <a:schemeClr val="dk1"/>
                </a:solidFill>
                <a:latin typeface="Arial"/>
                <a:ea typeface="Arial"/>
                <a:cs typeface="Arial"/>
                <a:sym typeface="Arial"/>
              </a:rPr>
              <a:t>Så många som möjligt, så länge som möjligt.</a:t>
            </a:r>
            <a:endParaRPr dirty="0"/>
          </a:p>
        </p:txBody>
      </p:sp>
      <p:sp>
        <p:nvSpPr>
          <p:cNvPr id="2" name="Rektangel 1"/>
          <p:cNvSpPr/>
          <p:nvPr/>
        </p:nvSpPr>
        <p:spPr>
          <a:xfrm>
            <a:off x="301254" y="1228922"/>
            <a:ext cx="7184065" cy="1169551"/>
          </a:xfrm>
          <a:prstGeom prst="rect">
            <a:avLst/>
          </a:prstGeom>
        </p:spPr>
        <p:txBody>
          <a:bodyPr wrap="square">
            <a:spAutoFit/>
          </a:bodyPr>
          <a:lstStyle/>
          <a:p>
            <a:r>
              <a:rPr lang="sv-SE" b="1" dirty="0" smtClean="0">
                <a:latin typeface="Calibri" panose="020F0502020204030204" pitchFamily="34" charset="0"/>
              </a:rPr>
              <a:t>Syfte: </a:t>
            </a:r>
            <a:r>
              <a:rPr lang="sv-SE" dirty="0" smtClean="0">
                <a:latin typeface="Calibri" panose="020F0502020204030204" pitchFamily="34" charset="0"/>
              </a:rPr>
              <a:t>Lära känna varandra igen, komma överens om värderingar och regler inför säsongen</a:t>
            </a:r>
            <a:br>
              <a:rPr lang="sv-SE" dirty="0" smtClean="0">
                <a:latin typeface="Calibri" panose="020F0502020204030204" pitchFamily="34" charset="0"/>
              </a:rPr>
            </a:br>
            <a:endParaRPr lang="sv-SE" dirty="0" smtClean="0">
              <a:latin typeface="Calibri" panose="020F0502020204030204" pitchFamily="34" charset="0"/>
            </a:endParaRPr>
          </a:p>
          <a:p>
            <a:r>
              <a:rPr lang="sv-SE" b="1" dirty="0" smtClean="0">
                <a:latin typeface="Calibri" panose="020F0502020204030204" pitchFamily="34" charset="0"/>
              </a:rPr>
              <a:t>När:</a:t>
            </a:r>
            <a:endParaRPr lang="sv-SE" dirty="0" smtClean="0">
              <a:latin typeface="Calibri" panose="020F0502020204030204" pitchFamily="34" charset="0"/>
            </a:endParaRPr>
          </a:p>
          <a:p>
            <a:r>
              <a:rPr lang="sv-SE" b="1" dirty="0" smtClean="0">
                <a:latin typeface="Calibri" panose="020F0502020204030204" pitchFamily="34" charset="0"/>
              </a:rPr>
              <a:t>Var:</a:t>
            </a:r>
            <a:endParaRPr lang="sv-SE" dirty="0" smtClean="0">
              <a:latin typeface="Calibri" panose="020F0502020204030204" pitchFamily="34" charset="0"/>
            </a:endParaRPr>
          </a:p>
          <a:p>
            <a:r>
              <a:rPr lang="sv-SE" b="1" dirty="0" smtClean="0">
                <a:latin typeface="Calibri" panose="020F0502020204030204" pitchFamily="34" charset="0"/>
              </a:rPr>
              <a:t>Hur:</a:t>
            </a:r>
          </a:p>
        </p:txBody>
      </p:sp>
    </p:spTree>
    <p:extLst>
      <p:ext uri="{BB962C8B-B14F-4D97-AF65-F5344CB8AC3E}">
        <p14:creationId xmlns:p14="http://schemas.microsoft.com/office/powerpoint/2010/main" val="2394025144"/>
      </p:ext>
    </p:extLst>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3" name="Google Shape;203;p30"/>
          <p:cNvSpPr txBox="1">
            <a:spLocks noGrp="1"/>
          </p:cNvSpPr>
          <p:nvPr>
            <p:ph type="body" idx="1"/>
          </p:nvPr>
        </p:nvSpPr>
        <p:spPr>
          <a:xfrm>
            <a:off x="457200" y="1200150"/>
            <a:ext cx="7615200" cy="3394500"/>
          </a:xfrm>
          <a:prstGeom prst="rect">
            <a:avLst/>
          </a:prstGeom>
        </p:spPr>
        <p:txBody>
          <a:bodyPr spcFirstLastPara="1" wrap="square" lIns="91425" tIns="91425" rIns="91425" bIns="91425" anchor="t" anchorCtr="0">
            <a:noAutofit/>
          </a:bodyPr>
          <a:lstStyle/>
          <a:p>
            <a:pPr marL="342900" lvl="0" indent="-139700" algn="l" rtl="0">
              <a:spcBef>
                <a:spcPts val="360"/>
              </a:spcBef>
              <a:spcAft>
                <a:spcPts val="0"/>
              </a:spcAft>
              <a:buNone/>
            </a:pPr>
            <a:r>
              <a:rPr lang="sv-SE" dirty="0"/>
              <a:t>Måndag </a:t>
            </a:r>
            <a:r>
              <a:rPr lang="sv-SE" dirty="0" smtClean="0"/>
              <a:t>1700-1800		</a:t>
            </a:r>
            <a:r>
              <a:rPr lang="sv-SE" dirty="0" err="1" smtClean="0"/>
              <a:t>Hedahallen</a:t>
            </a:r>
            <a:endParaRPr dirty="0"/>
          </a:p>
          <a:p>
            <a:pPr marL="342900" lvl="0" indent="-139700" algn="l" rtl="0">
              <a:spcBef>
                <a:spcPts val="360"/>
              </a:spcBef>
              <a:spcAft>
                <a:spcPts val="0"/>
              </a:spcAft>
              <a:buNone/>
            </a:pPr>
            <a:r>
              <a:rPr lang="sv-SE" dirty="0" smtClean="0"/>
              <a:t>Onsdag 1800-1900		</a:t>
            </a:r>
            <a:r>
              <a:rPr lang="sv-SE" dirty="0" err="1" smtClean="0"/>
              <a:t>Hedahallen</a:t>
            </a:r>
            <a:endParaRPr lang="sv-SE" dirty="0" smtClean="0"/>
          </a:p>
          <a:p>
            <a:pPr marL="342900" lvl="0" indent="-139700" algn="l" rtl="0">
              <a:spcBef>
                <a:spcPts val="360"/>
              </a:spcBef>
              <a:spcAft>
                <a:spcPts val="0"/>
              </a:spcAft>
              <a:buNone/>
            </a:pPr>
            <a:endParaRPr lang="sv-SE" dirty="0"/>
          </a:p>
          <a:p>
            <a:pPr marL="342900" lvl="0" indent="-139700" algn="l" rtl="0">
              <a:spcBef>
                <a:spcPts val="360"/>
              </a:spcBef>
              <a:spcAft>
                <a:spcPts val="0"/>
              </a:spcAft>
              <a:buNone/>
            </a:pPr>
            <a:r>
              <a:rPr lang="sv-SE" dirty="0" smtClean="0"/>
              <a:t>Var på plats 10 min innan</a:t>
            </a:r>
          </a:p>
          <a:p>
            <a:pPr marL="342900" lvl="0" indent="-139700" algn="l" rtl="0">
              <a:spcBef>
                <a:spcPts val="360"/>
              </a:spcBef>
              <a:spcAft>
                <a:spcPts val="0"/>
              </a:spcAft>
              <a:buNone/>
            </a:pPr>
            <a:endParaRPr dirty="0"/>
          </a:p>
          <a:p>
            <a:pPr marL="342900" lvl="0" indent="-139700" algn="l" rtl="0">
              <a:spcBef>
                <a:spcPts val="360"/>
              </a:spcBef>
              <a:spcAft>
                <a:spcPts val="0"/>
              </a:spcAft>
              <a:buNone/>
            </a:pPr>
            <a:endParaRPr dirty="0"/>
          </a:p>
          <a:p>
            <a:pPr marL="203200" lvl="0" indent="0" algn="l" rtl="0">
              <a:spcBef>
                <a:spcPts val="360"/>
              </a:spcBef>
              <a:spcAft>
                <a:spcPts val="0"/>
              </a:spcAft>
              <a:buNone/>
            </a:pPr>
            <a:endParaRPr dirty="0"/>
          </a:p>
        </p:txBody>
      </p:sp>
      <p:sp>
        <p:nvSpPr>
          <p:cNvPr id="3" name="Platshållare för sidfot 2"/>
          <p:cNvSpPr>
            <a:spLocks noGrp="1"/>
          </p:cNvSpPr>
          <p:nvPr>
            <p:ph type="ftr" idx="11"/>
          </p:nvPr>
        </p:nvSpPr>
        <p:spPr>
          <a:xfrm>
            <a:off x="2006009" y="4767264"/>
            <a:ext cx="4013791" cy="315099"/>
          </a:xfrm>
        </p:spPr>
        <p:txBody>
          <a:bodyPr/>
          <a:lstStyle/>
          <a:p>
            <a:r>
              <a:rPr lang="sv-SE" sz="1000" dirty="0" smtClean="0"/>
              <a:t>Så många som möjligt, så länge som möjligt.</a:t>
            </a:r>
            <a:endParaRPr lang="sv-SE" sz="1000" dirty="0"/>
          </a:p>
        </p:txBody>
      </p:sp>
      <p:sp>
        <p:nvSpPr>
          <p:cNvPr id="10" name="Google Shape;169;p26"/>
          <p:cNvSpPr txBox="1">
            <a:spLocks noGrp="1"/>
          </p:cNvSpPr>
          <p:nvPr>
            <p:ph type="title"/>
          </p:nvPr>
        </p:nvSpPr>
        <p:spPr>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4F6228"/>
              </a:buClr>
              <a:buSzPts val="700"/>
              <a:buFont typeface="Calibri"/>
              <a:buNone/>
            </a:pPr>
            <a:r>
              <a:rPr lang="sv-SE" sz="2800" dirty="0" smtClean="0">
                <a:solidFill>
                  <a:srgbClr val="4F6228"/>
                </a:solidFill>
                <a:latin typeface="Calibri"/>
                <a:ea typeface="Calibri"/>
                <a:cs typeface="Calibri"/>
                <a:sym typeface="Calibri"/>
              </a:rPr>
              <a:t>Träningar</a:t>
            </a:r>
            <a:endParaRPr sz="2800" b="0" i="0" u="none" strike="noStrike" cap="none" dirty="0">
              <a:solidFill>
                <a:srgbClr val="4F622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1"/>
          <p:cNvSpPr txBox="1">
            <a:spLocks noGrp="1"/>
          </p:cNvSpPr>
          <p:nvPr>
            <p:ph type="title"/>
          </p:nvPr>
        </p:nvSpPr>
        <p:spPr>
          <a:xfrm>
            <a:off x="457200" y="205979"/>
            <a:ext cx="76152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sv-SE" sz="2800" dirty="0">
                <a:solidFill>
                  <a:srgbClr val="4F6228"/>
                </a:solidFill>
                <a:latin typeface="Calibri"/>
                <a:ea typeface="Calibri"/>
                <a:cs typeface="Calibri"/>
              </a:rPr>
              <a:t>Matcher</a:t>
            </a:r>
            <a:endParaRPr sz="2800" dirty="0">
              <a:solidFill>
                <a:srgbClr val="4F6228"/>
              </a:solidFill>
              <a:latin typeface="Calibri"/>
              <a:ea typeface="Calibri"/>
              <a:cs typeface="Calibri"/>
            </a:endParaRPr>
          </a:p>
        </p:txBody>
      </p:sp>
      <p:sp>
        <p:nvSpPr>
          <p:cNvPr id="213" name="Google Shape;213;p31"/>
          <p:cNvSpPr txBox="1">
            <a:spLocks noGrp="1"/>
          </p:cNvSpPr>
          <p:nvPr>
            <p:ph type="body" idx="1"/>
          </p:nvPr>
        </p:nvSpPr>
        <p:spPr>
          <a:xfrm>
            <a:off x="457200" y="1200150"/>
            <a:ext cx="7615200" cy="3394500"/>
          </a:xfrm>
          <a:prstGeom prst="rect">
            <a:avLst/>
          </a:prstGeom>
        </p:spPr>
        <p:txBody>
          <a:bodyPr spcFirstLastPara="1" wrap="square" lIns="91425" tIns="91425" rIns="91425" bIns="91425" anchor="t" anchorCtr="0">
            <a:noAutofit/>
          </a:bodyPr>
          <a:lstStyle/>
          <a:p>
            <a:pPr marL="457200" lvl="0" indent="-317500" algn="l" rtl="0">
              <a:spcBef>
                <a:spcPts val="360"/>
              </a:spcBef>
              <a:spcAft>
                <a:spcPts val="0"/>
              </a:spcAft>
              <a:buSzPts val="1400"/>
              <a:buChar char="•"/>
            </a:pPr>
            <a:r>
              <a:rPr lang="sv-SE" dirty="0" smtClean="0"/>
              <a:t>Poolspel 6st</a:t>
            </a:r>
          </a:p>
          <a:p>
            <a:pPr lvl="1">
              <a:spcBef>
                <a:spcPts val="360"/>
              </a:spcBef>
              <a:buChar char="•"/>
            </a:pPr>
            <a:r>
              <a:rPr lang="sv-SE" dirty="0" smtClean="0"/>
              <a:t>2/11 Sandared</a:t>
            </a:r>
          </a:p>
          <a:p>
            <a:pPr lvl="1">
              <a:spcBef>
                <a:spcPts val="360"/>
              </a:spcBef>
              <a:buChar char="•"/>
            </a:pPr>
            <a:r>
              <a:rPr lang="sv-SE" dirty="0" smtClean="0"/>
              <a:t>23/11 Fristad</a:t>
            </a:r>
          </a:p>
          <a:p>
            <a:pPr lvl="1">
              <a:spcBef>
                <a:spcPts val="360"/>
              </a:spcBef>
              <a:buChar char="•"/>
            </a:pPr>
            <a:r>
              <a:rPr lang="sv-SE" dirty="0" smtClean="0"/>
              <a:t>15/12 Alingsås</a:t>
            </a:r>
          </a:p>
          <a:p>
            <a:pPr lvl="1">
              <a:spcBef>
                <a:spcPts val="360"/>
              </a:spcBef>
              <a:buChar char="•"/>
            </a:pPr>
            <a:r>
              <a:rPr lang="sv-SE" dirty="0" smtClean="0"/>
              <a:t>25/1 Sandared</a:t>
            </a:r>
          </a:p>
          <a:p>
            <a:pPr lvl="1">
              <a:spcBef>
                <a:spcPts val="360"/>
              </a:spcBef>
              <a:buChar char="•"/>
            </a:pPr>
            <a:r>
              <a:rPr lang="sv-SE" dirty="0" smtClean="0"/>
              <a:t>1/3 Fristad</a:t>
            </a:r>
          </a:p>
          <a:p>
            <a:pPr lvl="1">
              <a:spcBef>
                <a:spcPts val="360"/>
              </a:spcBef>
              <a:buChar char="•"/>
            </a:pPr>
            <a:r>
              <a:rPr lang="sv-SE" dirty="0" smtClean="0"/>
              <a:t>15/3 Alingsås</a:t>
            </a:r>
          </a:p>
        </p:txBody>
      </p:sp>
      <p:sp>
        <p:nvSpPr>
          <p:cNvPr id="2" name="Platshållare för sidfot 1"/>
          <p:cNvSpPr>
            <a:spLocks noGrp="1"/>
          </p:cNvSpPr>
          <p:nvPr>
            <p:ph type="ftr" idx="11"/>
          </p:nvPr>
        </p:nvSpPr>
        <p:spPr>
          <a:xfrm>
            <a:off x="2424223" y="4802707"/>
            <a:ext cx="3801140" cy="258392"/>
          </a:xfrm>
        </p:spPr>
        <p:txBody>
          <a:bodyPr/>
          <a:lstStyle/>
          <a:p>
            <a:r>
              <a:rPr lang="sv-SE" sz="1000" dirty="0" smtClean="0"/>
              <a:t>Så många som möjligt, så länge som möjligt.</a:t>
            </a:r>
            <a:endParaRPr lang="sv-SE" sz="1000" dirty="0"/>
          </a:p>
        </p:txBody>
      </p:sp>
    </p:spTree>
    <p:extLst>
      <p:ext uri="{BB962C8B-B14F-4D97-AF65-F5344CB8AC3E}">
        <p14:creationId xmlns:p14="http://schemas.microsoft.com/office/powerpoint/2010/main" val="38956884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9" name="Google Shape;229;p33"/>
          <p:cNvSpPr txBox="1">
            <a:spLocks noGrp="1"/>
          </p:cNvSpPr>
          <p:nvPr>
            <p:ph type="body" idx="1"/>
          </p:nvPr>
        </p:nvSpPr>
        <p:spPr>
          <a:xfrm>
            <a:off x="457200" y="1200150"/>
            <a:ext cx="7615200" cy="860879"/>
          </a:xfrm>
          <a:prstGeom prst="rect">
            <a:avLst/>
          </a:prstGeom>
        </p:spPr>
        <p:txBody>
          <a:bodyPr spcFirstLastPara="1" wrap="square" lIns="91425" tIns="91425" rIns="91425" bIns="91425" anchor="t" anchorCtr="0">
            <a:noAutofit/>
          </a:bodyPr>
          <a:lstStyle/>
          <a:p>
            <a:pPr marL="342900" lvl="0" indent="-139700" algn="l" rtl="0">
              <a:spcBef>
                <a:spcPts val="360"/>
              </a:spcBef>
              <a:spcAft>
                <a:spcPts val="0"/>
              </a:spcAft>
              <a:buNone/>
            </a:pPr>
            <a:r>
              <a:rPr lang="sv-SE" dirty="0" smtClean="0">
                <a:latin typeface="Calibri" panose="020F0502020204030204" pitchFamily="34" charset="0"/>
                <a:cs typeface="Calibri" panose="020F0502020204030204" pitchFamily="34" charset="0"/>
              </a:rPr>
              <a:t>Turneringar under året</a:t>
            </a:r>
          </a:p>
          <a:p>
            <a:pPr marL="488950" indent="-285750"/>
            <a:r>
              <a:rPr lang="sv-SE" b="1" dirty="0" smtClean="0">
                <a:latin typeface="Calibri" panose="020F0502020204030204" pitchFamily="34" charset="0"/>
                <a:cs typeface="Calibri" panose="020F0502020204030204" pitchFamily="34" charset="0"/>
              </a:rPr>
              <a:t>Anmälda</a:t>
            </a:r>
            <a:r>
              <a:rPr lang="sv-SE" dirty="0" smtClean="0">
                <a:latin typeface="Calibri" panose="020F0502020204030204" pitchFamily="34" charset="0"/>
                <a:cs typeface="Calibri" panose="020F0502020204030204" pitchFamily="34" charset="0"/>
              </a:rPr>
              <a:t> till Warbergspelen 28-29 Mars </a:t>
            </a:r>
            <a:r>
              <a:rPr lang="sv-SE" dirty="0" smtClean="0"/>
              <a:t>		</a:t>
            </a:r>
            <a:endParaRPr dirty="0"/>
          </a:p>
        </p:txBody>
      </p:sp>
      <p:sp>
        <p:nvSpPr>
          <p:cNvPr id="2" name="Platshållare för sidfot 1"/>
          <p:cNvSpPr>
            <a:spLocks noGrp="1"/>
          </p:cNvSpPr>
          <p:nvPr>
            <p:ph type="ftr" idx="11"/>
          </p:nvPr>
        </p:nvSpPr>
        <p:spPr>
          <a:xfrm>
            <a:off x="2353340" y="4731421"/>
            <a:ext cx="4120116" cy="279657"/>
          </a:xfrm>
        </p:spPr>
        <p:txBody>
          <a:bodyPr/>
          <a:lstStyle/>
          <a:p>
            <a:r>
              <a:rPr lang="sv-SE" sz="1000" dirty="0" smtClean="0"/>
              <a:t>Så många som möjligt, så länge som möjligt så bra som möjligt</a:t>
            </a:r>
            <a:r>
              <a:rPr lang="sv-SE" dirty="0" smtClean="0"/>
              <a:t>.</a:t>
            </a:r>
            <a:endParaRPr lang="sv-SE" dirty="0"/>
          </a:p>
        </p:txBody>
      </p:sp>
      <p:sp>
        <p:nvSpPr>
          <p:cNvPr id="5" name="Google Shape;212;p31"/>
          <p:cNvSpPr txBox="1">
            <a:spLocks/>
          </p:cNvSpPr>
          <p:nvPr/>
        </p:nvSpPr>
        <p:spPr>
          <a:xfrm>
            <a:off x="457200" y="356750"/>
            <a:ext cx="7615200" cy="85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457200"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914400"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1371600"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1828800"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sv-SE" sz="2800" dirty="0" smtClean="0">
                <a:solidFill>
                  <a:srgbClr val="4F6228"/>
                </a:solidFill>
                <a:latin typeface="Calibri"/>
                <a:ea typeface="Calibri"/>
                <a:cs typeface="Calibri"/>
              </a:rPr>
              <a:t>Turnering</a:t>
            </a:r>
            <a:endParaRPr lang="sv-SE" sz="2800" dirty="0">
              <a:solidFill>
                <a:srgbClr val="4F6228"/>
              </a:solidFill>
              <a:latin typeface="Calibri"/>
              <a:ea typeface="Calibri"/>
              <a:cs typeface="Calibri"/>
            </a:endParaRPr>
          </a:p>
        </p:txBody>
      </p:sp>
      <p:sp>
        <p:nvSpPr>
          <p:cNvPr id="6" name="Google Shape;212;p31"/>
          <p:cNvSpPr txBox="1">
            <a:spLocks/>
          </p:cNvSpPr>
          <p:nvPr/>
        </p:nvSpPr>
        <p:spPr>
          <a:xfrm>
            <a:off x="605798" y="1938807"/>
            <a:ext cx="7615200" cy="85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457200"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914400"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1371600"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1828800"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sv-SE" sz="2800" dirty="0" smtClean="0">
                <a:solidFill>
                  <a:srgbClr val="4F6228"/>
                </a:solidFill>
                <a:latin typeface="Calibri"/>
                <a:ea typeface="Calibri"/>
                <a:cs typeface="Calibri"/>
              </a:rPr>
              <a:t>Övriga aktiviteter </a:t>
            </a:r>
            <a:endParaRPr lang="sv-SE" sz="2800" dirty="0">
              <a:solidFill>
                <a:srgbClr val="4F6228"/>
              </a:solidFill>
              <a:latin typeface="Calibri"/>
              <a:ea typeface="Calibri"/>
              <a:cs typeface="Calibri"/>
            </a:endParaRPr>
          </a:p>
        </p:txBody>
      </p:sp>
      <p:sp>
        <p:nvSpPr>
          <p:cNvPr id="8" name="Google Shape;229;p33"/>
          <p:cNvSpPr txBox="1">
            <a:spLocks/>
          </p:cNvSpPr>
          <p:nvPr/>
        </p:nvSpPr>
        <p:spPr>
          <a:xfrm>
            <a:off x="515257" y="2904429"/>
            <a:ext cx="7615200" cy="86087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36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32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28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24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24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9pPr>
          </a:lstStyle>
          <a:p>
            <a:pPr marL="488950" indent="-285750"/>
            <a:r>
              <a:rPr lang="sv-SE" dirty="0" err="1" smtClean="0">
                <a:latin typeface="Calibri" panose="020F0502020204030204" pitchFamily="34" charset="0"/>
                <a:cs typeface="Calibri" panose="020F0502020204030204" pitchFamily="34" charset="0"/>
              </a:rPr>
              <a:t>Inspring</a:t>
            </a:r>
            <a:r>
              <a:rPr lang="sv-SE" dirty="0" smtClean="0">
                <a:latin typeface="Calibri" panose="020F0502020204030204" pitchFamily="34" charset="0"/>
                <a:cs typeface="Calibri" panose="020F0502020204030204" pitchFamily="34" charset="0"/>
              </a:rPr>
              <a:t> och spel på A-lagsmatch</a:t>
            </a:r>
          </a:p>
          <a:p>
            <a:pPr marL="488950" indent="-285750"/>
            <a:r>
              <a:rPr lang="sv-SE" dirty="0" err="1" smtClean="0">
                <a:latin typeface="Calibri" panose="020F0502020204030204" pitchFamily="34" charset="0"/>
                <a:cs typeface="Calibri" panose="020F0502020204030204" pitchFamily="34" charset="0"/>
              </a:rPr>
              <a:t>A-lagspelare</a:t>
            </a:r>
            <a:r>
              <a:rPr lang="sv-SE" dirty="0">
                <a:latin typeface="Calibri" panose="020F0502020204030204" pitchFamily="34" charset="0"/>
                <a:cs typeface="Calibri" panose="020F0502020204030204" pitchFamily="34" charset="0"/>
              </a:rPr>
              <a:t> </a:t>
            </a:r>
            <a:r>
              <a:rPr lang="sv-SE" dirty="0" smtClean="0">
                <a:latin typeface="Calibri" panose="020F0502020204030204" pitchFamily="34" charset="0"/>
                <a:cs typeface="Calibri" panose="020F0502020204030204" pitchFamily="34" charset="0"/>
              </a:rPr>
              <a:t>kommer hålla i träning	</a:t>
            </a:r>
            <a:endParaRPr lang="sv-SE"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824970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6" name="Google Shape;236;p34"/>
          <p:cNvSpPr txBox="1">
            <a:spLocks noGrp="1"/>
          </p:cNvSpPr>
          <p:nvPr>
            <p:ph type="body" idx="1"/>
          </p:nvPr>
        </p:nvSpPr>
        <p:spPr>
          <a:xfrm>
            <a:off x="457200" y="1200150"/>
            <a:ext cx="7615200" cy="3394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dirty="0"/>
          </a:p>
          <a:p>
            <a:pPr indent="-298450">
              <a:lnSpc>
                <a:spcPct val="115000"/>
              </a:lnSpc>
              <a:spcBef>
                <a:spcPts val="0"/>
              </a:spcBef>
              <a:buSzPts val="1100"/>
              <a:buFont typeface="Arial"/>
              <a:buChar char="●"/>
            </a:pPr>
            <a:r>
              <a:rPr lang="sv-SE" dirty="0" smtClean="0">
                <a:latin typeface="Calibri" panose="020F0502020204030204" pitchFamily="34" charset="0"/>
                <a:cs typeface="Calibri" panose="020F0502020204030204" pitchFamily="34" charset="0"/>
              </a:rPr>
              <a:t>Vem tar ansvaret </a:t>
            </a:r>
            <a:r>
              <a:rPr lang="sv-SE" dirty="0">
                <a:latin typeface="Calibri" panose="020F0502020204030204" pitchFamily="34" charset="0"/>
                <a:cs typeface="Calibri" panose="020F0502020204030204" pitchFamily="34" charset="0"/>
              </a:rPr>
              <a:t>2019/2020? </a:t>
            </a:r>
            <a:r>
              <a:rPr lang="sv-SE" b="1" dirty="0" smtClean="0">
                <a:latin typeface="Calibri" panose="020F0502020204030204" pitchFamily="34" charset="0"/>
                <a:cs typeface="Calibri" panose="020F0502020204030204" pitchFamily="34" charset="0"/>
              </a:rPr>
              <a:t>Martin Andreasson</a:t>
            </a:r>
            <a:endParaRPr b="1" dirty="0">
              <a:latin typeface="Calibri" panose="020F0502020204030204" pitchFamily="34" charset="0"/>
              <a:cs typeface="Calibri" panose="020F0502020204030204" pitchFamily="34" charset="0"/>
            </a:endParaRPr>
          </a:p>
          <a:p>
            <a:pPr marL="342900" lvl="0" indent="-139700" algn="l" rtl="0">
              <a:spcBef>
                <a:spcPts val="360"/>
              </a:spcBef>
              <a:spcAft>
                <a:spcPts val="0"/>
              </a:spcAft>
              <a:buNone/>
            </a:pPr>
            <a:endParaRPr dirty="0"/>
          </a:p>
        </p:txBody>
      </p:sp>
      <p:sp>
        <p:nvSpPr>
          <p:cNvPr id="2" name="Platshållare för sidfot 1"/>
          <p:cNvSpPr>
            <a:spLocks noGrp="1"/>
          </p:cNvSpPr>
          <p:nvPr>
            <p:ph type="ftr" idx="11"/>
          </p:nvPr>
        </p:nvSpPr>
        <p:spPr>
          <a:xfrm>
            <a:off x="2261191" y="4756163"/>
            <a:ext cx="3864935" cy="286745"/>
          </a:xfrm>
        </p:spPr>
        <p:txBody>
          <a:bodyPr/>
          <a:lstStyle/>
          <a:p>
            <a:r>
              <a:rPr lang="sv-SE" sz="900" dirty="0" smtClean="0"/>
              <a:t>Så många som möjligt, så länge som möjligt så bra som möjligt.</a:t>
            </a:r>
            <a:endParaRPr lang="sv-SE" sz="900" dirty="0"/>
          </a:p>
        </p:txBody>
      </p:sp>
      <p:sp>
        <p:nvSpPr>
          <p:cNvPr id="5" name="Google Shape;212;p31"/>
          <p:cNvSpPr txBox="1">
            <a:spLocks/>
          </p:cNvSpPr>
          <p:nvPr/>
        </p:nvSpPr>
        <p:spPr>
          <a:xfrm>
            <a:off x="467833" y="181237"/>
            <a:ext cx="7615200" cy="85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457200"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914400"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1371600"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1828800"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sv-SE" sz="2800" dirty="0" smtClean="0">
                <a:solidFill>
                  <a:srgbClr val="4F6228"/>
                </a:solidFill>
                <a:latin typeface="Calibri"/>
                <a:ea typeface="Calibri"/>
                <a:cs typeface="Calibri"/>
              </a:rPr>
              <a:t>Kiosk/Sekretariatet</a:t>
            </a:r>
            <a:endParaRPr lang="sv-SE" sz="2800" dirty="0">
              <a:solidFill>
                <a:srgbClr val="4F6228"/>
              </a:solidFill>
              <a:latin typeface="Calibri"/>
              <a:ea typeface="Calibri"/>
              <a:cs typeface="Calibri"/>
            </a:endParaRPr>
          </a:p>
        </p:txBody>
      </p:sp>
      <p:pic>
        <p:nvPicPr>
          <p:cNvPr id="4" name="Picture 3"/>
          <p:cNvPicPr>
            <a:picLocks noChangeAspect="1"/>
          </p:cNvPicPr>
          <p:nvPr/>
        </p:nvPicPr>
        <p:blipFill>
          <a:blip r:embed="rId3"/>
          <a:stretch>
            <a:fillRect/>
          </a:stretch>
        </p:blipFill>
        <p:spPr>
          <a:xfrm>
            <a:off x="318346" y="2128587"/>
            <a:ext cx="7550573" cy="254682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9" name="Google Shape;229;p33"/>
          <p:cNvSpPr txBox="1">
            <a:spLocks noGrp="1"/>
          </p:cNvSpPr>
          <p:nvPr>
            <p:ph type="body" idx="1"/>
          </p:nvPr>
        </p:nvSpPr>
        <p:spPr>
          <a:xfrm>
            <a:off x="457200" y="1200150"/>
            <a:ext cx="7615200" cy="3394500"/>
          </a:xfrm>
          <a:prstGeom prst="rect">
            <a:avLst/>
          </a:prstGeom>
        </p:spPr>
        <p:txBody>
          <a:bodyPr spcFirstLastPara="1" wrap="square" lIns="91425" tIns="91425" rIns="91425" bIns="91425" anchor="t" anchorCtr="0">
            <a:noAutofit/>
          </a:bodyPr>
          <a:lstStyle/>
          <a:p>
            <a:pPr marL="342900" lvl="0" indent="-139700" algn="l" rtl="0">
              <a:spcBef>
                <a:spcPts val="360"/>
              </a:spcBef>
              <a:spcAft>
                <a:spcPts val="0"/>
              </a:spcAft>
              <a:buNone/>
            </a:pPr>
            <a:r>
              <a:rPr lang="sv-SE" dirty="0" smtClean="0">
                <a:latin typeface="Calibri" panose="020F0502020204030204" pitchFamily="34" charset="0"/>
                <a:cs typeface="Calibri" panose="020F0502020204030204" pitchFamily="34" charset="0"/>
              </a:rPr>
              <a:t>Sponsorer</a:t>
            </a:r>
          </a:p>
          <a:p>
            <a:pPr marL="342900" lvl="0" indent="-139700" algn="l" rtl="0">
              <a:spcBef>
                <a:spcPts val="360"/>
              </a:spcBef>
              <a:spcAft>
                <a:spcPts val="0"/>
              </a:spcAft>
              <a:buNone/>
            </a:pPr>
            <a:r>
              <a:rPr lang="sv-SE" dirty="0" smtClean="0">
                <a:latin typeface="Calibri" panose="020F0502020204030204" pitchFamily="34" charset="0"/>
                <a:cs typeface="Calibri" panose="020F0502020204030204" pitchFamily="34" charset="0"/>
              </a:rPr>
              <a:t>Försäljning</a:t>
            </a:r>
          </a:p>
          <a:p>
            <a:pPr marL="342900" lvl="0" indent="-139700" algn="l" rtl="0">
              <a:spcBef>
                <a:spcPts val="360"/>
              </a:spcBef>
              <a:spcAft>
                <a:spcPts val="0"/>
              </a:spcAft>
              <a:buNone/>
            </a:pPr>
            <a:r>
              <a:rPr lang="sv-SE" dirty="0" smtClean="0">
                <a:latin typeface="Calibri" panose="020F0502020204030204" pitchFamily="34" charset="0"/>
                <a:cs typeface="Calibri" panose="020F0502020204030204" pitchFamily="34" charset="0"/>
              </a:rPr>
              <a:t>Aktiviteter utanför matcher</a:t>
            </a:r>
          </a:p>
          <a:p>
            <a:pPr marL="342900" lvl="0" indent="-139700" algn="l" rtl="0">
              <a:spcBef>
                <a:spcPts val="360"/>
              </a:spcBef>
              <a:spcAft>
                <a:spcPts val="0"/>
              </a:spcAft>
              <a:buNone/>
            </a:pPr>
            <a:r>
              <a:rPr lang="sv-SE" dirty="0" smtClean="0">
                <a:latin typeface="Calibri" panose="020F0502020204030204" pitchFamily="34" charset="0"/>
                <a:cs typeface="Calibri" panose="020F0502020204030204" pitchFamily="34" charset="0"/>
              </a:rPr>
              <a:t>Aktiviteter i samband med matcher</a:t>
            </a:r>
          </a:p>
        </p:txBody>
      </p:sp>
      <p:sp>
        <p:nvSpPr>
          <p:cNvPr id="2" name="Platshållare för sidfot 1"/>
          <p:cNvSpPr>
            <a:spLocks noGrp="1"/>
          </p:cNvSpPr>
          <p:nvPr>
            <p:ph type="ftr" idx="11"/>
          </p:nvPr>
        </p:nvSpPr>
        <p:spPr>
          <a:xfrm>
            <a:off x="2353340" y="4731421"/>
            <a:ext cx="4120116" cy="279657"/>
          </a:xfrm>
        </p:spPr>
        <p:txBody>
          <a:bodyPr/>
          <a:lstStyle/>
          <a:p>
            <a:r>
              <a:rPr lang="sv-SE" sz="1000" dirty="0" smtClean="0"/>
              <a:t>Så många som möjligt, så länge som möjligt så bra som möjligt</a:t>
            </a:r>
            <a:r>
              <a:rPr lang="sv-SE" dirty="0" smtClean="0"/>
              <a:t>.</a:t>
            </a:r>
            <a:endParaRPr lang="sv-SE" dirty="0"/>
          </a:p>
        </p:txBody>
      </p:sp>
      <p:sp>
        <p:nvSpPr>
          <p:cNvPr id="5" name="Google Shape;212;p31"/>
          <p:cNvSpPr txBox="1">
            <a:spLocks/>
          </p:cNvSpPr>
          <p:nvPr/>
        </p:nvSpPr>
        <p:spPr>
          <a:xfrm>
            <a:off x="457200" y="356750"/>
            <a:ext cx="7615200" cy="85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457200"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914400"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1371600"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1828800"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sv-SE" sz="2800" dirty="0" smtClean="0">
                <a:solidFill>
                  <a:srgbClr val="4F6228"/>
                </a:solidFill>
                <a:latin typeface="Calibri"/>
                <a:ea typeface="Calibri"/>
                <a:cs typeface="Calibri"/>
              </a:rPr>
              <a:t>Föräldragrupp</a:t>
            </a:r>
            <a:endParaRPr lang="sv-SE" sz="2800" dirty="0">
              <a:solidFill>
                <a:srgbClr val="4F6228"/>
              </a:solidFill>
              <a:latin typeface="Calibri"/>
              <a:ea typeface="Calibri"/>
              <a:cs typeface="Calibri"/>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ålstegen Fristad GoIF 2016">
  <a:themeElements>
    <a:clrScheme name="ICA PPT">
      <a:dk1>
        <a:srgbClr val="3F3F40"/>
      </a:dk1>
      <a:lt1>
        <a:srgbClr val="FFFFFF"/>
      </a:lt1>
      <a:dk2>
        <a:srgbClr val="3F3F40"/>
      </a:dk2>
      <a:lt2>
        <a:srgbClr val="D5D7DA"/>
      </a:lt2>
      <a:accent1>
        <a:srgbClr val="A02971"/>
      </a:accent1>
      <a:accent2>
        <a:srgbClr val="EB1F07"/>
      </a:accent2>
      <a:accent3>
        <a:srgbClr val="DC438C"/>
      </a:accent3>
      <a:accent4>
        <a:srgbClr val="DC4E22"/>
      </a:accent4>
      <a:accent5>
        <a:srgbClr val="8DB72C"/>
      </a:accent5>
      <a:accent6>
        <a:srgbClr val="F0C100"/>
      </a:accent6>
      <a:hlink>
        <a:srgbClr val="3B347F"/>
      </a:hlink>
      <a:folHlink>
        <a:srgbClr val="DC43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esentationsmall - GoIF">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497</TotalTime>
  <Words>802</Words>
  <Application>Microsoft Office PowerPoint</Application>
  <PresentationFormat>On-screen Show (16:9)</PresentationFormat>
  <Paragraphs>146</Paragraphs>
  <Slides>17</Slides>
  <Notes>17</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17</vt:i4>
      </vt:variant>
    </vt:vector>
  </HeadingPairs>
  <TitlesOfParts>
    <vt:vector size="21" baseType="lpstr">
      <vt:lpstr>Arial</vt:lpstr>
      <vt:lpstr>Calibri</vt:lpstr>
      <vt:lpstr>Målstegen Fristad GoIF 2016</vt:lpstr>
      <vt:lpstr>presentationsmall - GoIF</vt:lpstr>
      <vt:lpstr>Föräldramöte säsongen 2019/2020 P10</vt:lpstr>
      <vt:lpstr>Agenda</vt:lpstr>
      <vt:lpstr>Syfte med säsong</vt:lpstr>
      <vt:lpstr>Laginformation</vt:lpstr>
      <vt:lpstr>PowerPoint Presentation</vt:lpstr>
      <vt:lpstr>Gröna tråden</vt:lpstr>
      <vt:lpstr>Gröna tråden</vt:lpstr>
      <vt:lpstr>Gröna tråden</vt:lpstr>
      <vt:lpstr>Gröna tråden</vt:lpstr>
      <vt:lpstr>Gröna tråden</vt:lpstr>
      <vt:lpstr>Gröna tråden</vt:lpstr>
      <vt:lpstr>Kickoff</vt:lpstr>
      <vt:lpstr>Träningar</vt:lpstr>
      <vt:lpstr>Matcher</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2017/2018</dc:title>
  <dc:creator>Tommy Sall</dc:creator>
  <cp:lastModifiedBy>Strand, Johan</cp:lastModifiedBy>
  <cp:revision>36</cp:revision>
  <dcterms:modified xsi:type="dcterms:W3CDTF">2019-09-26T19:36:28Z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98db05b-8d0f-4671-968e-683e694bb3b1_Enabled">
    <vt:lpwstr>True</vt:lpwstr>
  </property>
  <property fmtid="{D5CDD505-2E9C-101B-9397-08002B2CF9AE}" pid="3" name="MSIP_Label_d98db05b-8d0f-4671-968e-683e694bb3b1_SiteId">
    <vt:lpwstr>a4f1aa99-bd23-4521-a3c0-1d07bdce1616</vt:lpwstr>
  </property>
  <property fmtid="{D5CDD505-2E9C-101B-9397-08002B2CF9AE}" pid="4" name="MSIP_Label_d98db05b-8d0f-4671-968e-683e694bb3b1_Owner">
    <vt:lpwstr>johan.strand@uponor.com</vt:lpwstr>
  </property>
  <property fmtid="{D5CDD505-2E9C-101B-9397-08002B2CF9AE}" pid="5" name="MSIP_Label_d98db05b-8d0f-4671-968e-683e694bb3b1_SetDate">
    <vt:lpwstr>2019-09-23T19:37:34.7492140Z</vt:lpwstr>
  </property>
  <property fmtid="{D5CDD505-2E9C-101B-9397-08002B2CF9AE}" pid="6" name="MSIP_Label_d98db05b-8d0f-4671-968e-683e694bb3b1_Name">
    <vt:lpwstr>Internal</vt:lpwstr>
  </property>
  <property fmtid="{D5CDD505-2E9C-101B-9397-08002B2CF9AE}" pid="7" name="MSIP_Label_d98db05b-8d0f-4671-968e-683e694bb3b1_Application">
    <vt:lpwstr>Microsoft Azure Information Protection</vt:lpwstr>
  </property>
  <property fmtid="{D5CDD505-2E9C-101B-9397-08002B2CF9AE}" pid="8" name="MSIP_Label_d98db05b-8d0f-4671-968e-683e694bb3b1_Extended_MSFT_Method">
    <vt:lpwstr>Automatic</vt:lpwstr>
  </property>
  <property fmtid="{D5CDD505-2E9C-101B-9397-08002B2CF9AE}" pid="9" name="Sensitivity">
    <vt:lpwstr>Internal</vt:lpwstr>
  </property>
</Properties>
</file>