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2" r:id="rId3"/>
    <p:sldId id="280" r:id="rId4"/>
    <p:sldId id="264" r:id="rId5"/>
    <p:sldId id="268" r:id="rId6"/>
    <p:sldId id="269" r:id="rId7"/>
    <p:sldId id="276" r:id="rId8"/>
    <p:sldId id="270" r:id="rId9"/>
    <p:sldId id="278" r:id="rId10"/>
    <p:sldId id="274" r:id="rId11"/>
    <p:sldId id="273" r:id="rId12"/>
    <p:sldId id="279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01B038-48A9-41A9-8AC8-7F4CFB868F78}" v="5" dt="2021-09-12T14:16:18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24" autoAdjust="0"/>
    <p:restoredTop sz="89260" autoAdjust="0"/>
  </p:normalViewPr>
  <p:slideViewPr>
    <p:cSldViewPr snapToGrid="0">
      <p:cViewPr varScale="1">
        <p:scale>
          <a:sx n="122" d="100"/>
          <a:sy n="122" d="100"/>
        </p:scale>
        <p:origin x="11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CA800-08AA-4665-8175-EA7CBB32567D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2919B-A16A-4ABB-83E4-994C99CA4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246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Chrille</a:t>
            </a:r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Medel 4 minuter / </a:t>
            </a:r>
            <a:r>
              <a:rPr lang="sv-SE" dirty="0" err="1"/>
              <a:t>slide</a:t>
            </a:r>
            <a:endParaRPr lang="sv-SE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Fredrik</a:t>
            </a:r>
          </a:p>
          <a:p>
            <a:r>
              <a:rPr lang="sv-SE" dirty="0"/>
              <a:t>Fråga i chatten eller räck upp handen</a:t>
            </a:r>
          </a:p>
          <a:p>
            <a:r>
              <a:rPr lang="sv-SE" dirty="0"/>
              <a:t>Ha gärna kamera på, micken av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927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Chrille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2923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tre presenterar oss</a:t>
            </a:r>
          </a:p>
          <a:p>
            <a:r>
              <a:rPr lang="sv-SE" dirty="0"/>
              <a:t>Har alla förstått och fått igång </a:t>
            </a:r>
            <a:r>
              <a:rPr lang="sv-SE" dirty="0" err="1"/>
              <a:t>SportAdmin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0376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Chrille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och Fredrik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Värderingar, stämningen i truppen , vad är viktigt att tänka på inför denna säsong, förälder, ledare, vuxen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Är spelaren lojal med laget är laget lojalt med spelaren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Förslagsvis 5 matchgrupper som snurrar med fast schema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Arbetshypotesen är att alla matchtrupper spikas innan säsongen, underlättar planering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är tränare och coacher, ni är uppmuntrade och stöttande föräldrar , till era barn , deras kompisar, oss ledare och andra föräldrar.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 kul-Lära sig sporten, teknik - lagspelet-Träningsnärvaro–GRIT – aktivt väljer bort träning, då spelar man inte match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Meddela frånvaro – Hur? Forum – till vem! Gästboken?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WhatsApp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-grupp?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Föräldragrupp (fika, fixa kul för barnen, dra in pengar)?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3420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Fredrik</a:t>
            </a:r>
          </a:p>
          <a:p>
            <a:r>
              <a:rPr lang="sv-SE" dirty="0"/>
              <a:t>Samling en kvart innan</a:t>
            </a:r>
          </a:p>
          <a:p>
            <a:r>
              <a:rPr lang="sv-SE" dirty="0"/>
              <a:t>Uppmuntra annan träning</a:t>
            </a:r>
          </a:p>
          <a:p>
            <a:r>
              <a:rPr lang="sv-SE" dirty="0"/>
              <a:t>Vi ledare kommer prata med spelarna som grupp och individuellt?</a:t>
            </a:r>
          </a:p>
          <a:p>
            <a:r>
              <a:rPr lang="sv-SE" dirty="0"/>
              <a:t>Vill din dotter satsa? Uppmuntra andra idrotter, individanpassade ”</a:t>
            </a:r>
            <a:r>
              <a:rPr lang="sv-SE" dirty="0" err="1"/>
              <a:t>skillsträningar</a:t>
            </a:r>
            <a:r>
              <a:rPr lang="sv-SE" dirty="0"/>
              <a:t>”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093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Chrille</a:t>
            </a: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Preliminärt så spelar vi i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Utvecklingsserie serie F, Kommunserie div 1, div 3 och 4 (2004-2007)</a:t>
            </a:r>
          </a:p>
          <a:p>
            <a:endParaRPr lang="sv-SE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3863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Chrille</a:t>
            </a:r>
            <a:r>
              <a:rPr lang="sv-SE" dirty="0"/>
              <a:t>:</a:t>
            </a:r>
          </a:p>
          <a:p>
            <a:r>
              <a:rPr lang="sv-SE" dirty="0"/>
              <a:t>Självbärande (varje lag har kvar sina pengar man tagit med in)</a:t>
            </a:r>
          </a:p>
          <a:p>
            <a:endParaRPr lang="sv-SE" dirty="0"/>
          </a:p>
          <a:p>
            <a:r>
              <a:rPr lang="sv-SE" dirty="0"/>
              <a:t>Utgifter: Licenser, Domare, Hallhyra, Resor(Skellefteå x2)</a:t>
            </a:r>
          </a:p>
          <a:p>
            <a:r>
              <a:rPr lang="sv-SE" dirty="0"/>
              <a:t>Intäkter: Träningsavgift, </a:t>
            </a:r>
            <a:r>
              <a:rPr lang="sv-SE" dirty="0" err="1"/>
              <a:t>ev</a:t>
            </a:r>
            <a:r>
              <a:rPr lang="sv-SE" dirty="0"/>
              <a:t> försäljningar</a:t>
            </a:r>
          </a:p>
          <a:p>
            <a:r>
              <a:rPr lang="sv-SE" dirty="0"/>
              <a:t>Träningsavgift</a:t>
            </a:r>
          </a:p>
          <a:p>
            <a:endParaRPr lang="sv-SE" dirty="0"/>
          </a:p>
          <a:p>
            <a:r>
              <a:rPr lang="sv-SE" dirty="0"/>
              <a:t>Se </a:t>
            </a:r>
            <a:r>
              <a:rPr lang="sv-SE" dirty="0" err="1"/>
              <a:t>pdf</a:t>
            </a:r>
            <a:endParaRPr lang="sv-SE" dirty="0"/>
          </a:p>
          <a:p>
            <a:r>
              <a:rPr lang="sv-SE" dirty="0"/>
              <a:t>Saldo per 20200501</a:t>
            </a:r>
          </a:p>
          <a:p>
            <a:r>
              <a:rPr lang="sv-SE" dirty="0"/>
              <a:t>34659:-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5799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Cuper vi pratat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Avslutningscup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 , höga kusten spelen ? Typ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Föräldramedverkan på cuper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5628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Oskar ansvarig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7067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Fredrik</a:t>
            </a:r>
          </a:p>
          <a:p>
            <a:r>
              <a:rPr lang="sv-SE" dirty="0"/>
              <a:t>Kallelser till match via </a:t>
            </a:r>
            <a:r>
              <a:rPr lang="sv-SE" dirty="0" err="1"/>
              <a:t>sportadmin</a:t>
            </a:r>
            <a:r>
              <a:rPr lang="sv-SE" dirty="0"/>
              <a:t> till spelarna</a:t>
            </a:r>
          </a:p>
          <a:p>
            <a:r>
              <a:rPr lang="sv-SE" dirty="0"/>
              <a:t>Ring Fredrik om ni inte kan komma på träningen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1484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u="sng" dirty="0" err="1"/>
              <a:t>Chrille</a:t>
            </a:r>
            <a:endParaRPr lang="sv-SE" u="sng" dirty="0"/>
          </a:p>
          <a:p>
            <a:r>
              <a:rPr lang="sv-SE" u="sng" dirty="0"/>
              <a:t>Materialansvariga:</a:t>
            </a: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Komplettering av matchkläder, m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materialansvarig, klubbkväll? Klubbhuset ? Kompletteringar, kläder, bekostas av förälder/vårdnadshavare, föreningstryck bekostas av lagkassan.</a:t>
            </a: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Material, bollar, målvaktskläder, två uppsättningar, platta konor, västar….materialansvarig? </a:t>
            </a:r>
            <a:endParaRPr lang="sv-SE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Sekretariatsansvarig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tillika resultatrapportering efter varje hemmamatch - IBIS, telefon, samt betalning domare, kvitto till kansliet?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Andrea, Linda, ??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någon till ….?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IBIS ansvarig/a</a:t>
            </a: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registrera matchtrupp, matchprotokoll i samband med hemmamatcher – till sekretariat, kalla domare, motståndare, m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lagledare? </a:t>
            </a:r>
          </a:p>
          <a:p>
            <a:pPr lvl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Marknad/intäktsgrupp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förslag? Lotteri istället för fika på hemmamatcher? Förslag att skippa fika ,mycket jobb för lite intäkter.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Närvarorapportering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fram till ju åtminstone/då hoppas vi på att det blir automatiserat via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Sportadmin</a:t>
            </a: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8255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272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F40253-2692-4CDE-89C4-AFD3509A3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8BEF20C-E5D6-49A4-B917-853830582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C1413F-0616-4A70-8B2B-36F372BAE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1934DE-9162-49B4-8BAB-7926800E9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9F4BDAD-56B9-43CD-AF03-E3AA6CFF9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8863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00E99C-B27F-4EF2-BD30-27A99187D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C8E9FB-814F-4898-9672-31868F53B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000D78-9CB1-47C0-9340-B340560B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CA00F8-6C0C-403B-8CF6-EE9D70948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183CCF-4B88-4BCC-8A2E-6D065367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531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F09371-631F-44B8-B8EB-7FF97FCCE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0158416-ED9D-422B-85EF-62E3FA72F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67B912C-141F-411D-A51B-350B098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288627-C88A-40B6-9676-27E9CDA63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470F75-8BF1-4D61-AB7D-571980F9D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084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60D9C6-94D1-40A9-A066-03D4A728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D7B9E8-90EF-4EA7-8D94-E274136BF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835F7DD-6C3C-4DC5-859A-A77AE8B1F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32D55F1-A4CD-443E-8F98-F1DD1A33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8396311-1BC3-4BF9-970E-542925578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079685D-CB48-4A82-B764-665C4A64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0517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2205E7-7129-419E-8097-CE794A84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90335B-A899-45FB-827F-DB76F7A11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BAC4869-D6CC-468C-B9B2-A768A21D5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64BD130-AF04-4171-9F83-7791B31A0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7889BD4-07EF-45D2-8B8E-E0F869CFC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0A4FAC8-C510-48B7-AFC9-ACF305E32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E326BAE-83E3-4A8A-AC76-6A39EAFF9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13EDA23-6760-4476-A069-382F103DA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058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1C546D-CE4B-43C8-85AF-E112087B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B250B95-E287-4F59-93C3-5E0A3D1F7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EA4426E-C5AD-471A-8BC5-3DBD99234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653776A-577B-4D27-9DD9-B4A454A28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349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10B3397-9625-4070-9880-78A98C48B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77C0C9C-CD1B-4BD5-A95D-E97FBF37D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E1C9462-4B67-4FC3-B1B2-51DD9640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891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4A519E-22C0-4C05-81B6-8854DDAAC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61652E-D976-429D-8D63-CCB830ECB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787769-9CC1-4D9F-B23A-009B22247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9660006-C581-4F2C-B3B3-71E2B779B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B621D7B-3921-45FF-AF98-840B057D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EC8B07-30BF-4728-A9AE-C8956D46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667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3DE5D7-DB4D-4E64-8B0C-E5BB69106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5E4CACB-3E65-4ADA-BF9D-A7DC2465F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1A8C779-497F-44C9-862E-9F4721B7F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F36875E-C4FE-4F27-80CB-9E2733E64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0CF9588-DAED-494F-BE2B-619A3D58E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C14ACA0-813A-4605-8A5D-0A8880EC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878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28CD76-FC40-4A64-ABFF-4C949657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746790E-0668-459B-BB2C-27897F88E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8D5F91E-28F7-4D6E-9B6C-F7B32D0C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0A8AA1-8181-46B4-8A11-F81E50C4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CD4E1C-DFA6-43F1-A95E-E77AB8AB4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4373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6665635-CDA2-4D9E-A441-A73F9C296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1BE7EF6-62EF-4E1D-9A5E-D96B85611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E1068C7-63C2-4AC6-9029-A5E892FF1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CC3BFF1-9DA5-4F70-A416-DDF808F9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8D21CE-15D4-4E84-BAA3-AE75F4AC0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981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B358439-6EFC-4F6E-B214-99459864E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7C57DE-BEC3-4001-A9FE-F3B51603D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4387F5-5B7F-4D0E-9088-8CEBAAEF25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64076-B204-4BB4-945C-0E30FBAEDD8F}" type="datetimeFigureOut">
              <a:rPr lang="sv-SE" smtClean="0"/>
              <a:t>2021-09-12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F860006-8F4D-4E45-A57F-3E31A5406B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F1B110-7455-4AE5-89B4-03710D8DE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647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thorengruppensk.sportadmin.se/star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2A5553E-E2A4-4BE5-A6C1-3DF28747AA2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650"/>
          <a:stretch/>
        </p:blipFill>
        <p:spPr>
          <a:xfrm>
            <a:off x="20" y="10"/>
            <a:ext cx="5887596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40E2D7CF-94F5-4C97-81E8-305B8EBE046C}"/>
              </a:ext>
            </a:extLst>
          </p:cNvPr>
          <p:cNvSpPr/>
          <p:nvPr/>
        </p:nvSpPr>
        <p:spPr>
          <a:xfrm>
            <a:off x="6405013" y="0"/>
            <a:ext cx="5333906" cy="6065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Välkomna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 av ledare/truppen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Träningstider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Seriespel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Cuper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Ekonomi 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Träningsavgift, medlemsavgift (tränare och ledares medlemsavgift), fakturering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Ansvarsområden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Kommunikation, kontakt m </a:t>
            </a:r>
            <a:r>
              <a:rPr lang="sv-SE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</a:t>
            </a: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ilosofi och värderingar, mål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Övriga frågor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3F4479EC-2210-47E3-8457-1F5180B0318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650"/>
          <a:stretch/>
        </p:blipFill>
        <p:spPr>
          <a:xfrm>
            <a:off x="0" y="10"/>
            <a:ext cx="5887616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A38E39A1-38A2-49FA-B177-708C1C224190}"/>
              </a:ext>
            </a:extLst>
          </p:cNvPr>
          <p:cNvSpPr txBox="1"/>
          <p:nvPr/>
        </p:nvSpPr>
        <p:spPr>
          <a:xfrm>
            <a:off x="1844122" y="2722001"/>
            <a:ext cx="4043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Föräldramöte TTG F07</a:t>
            </a:r>
          </a:p>
        </p:txBody>
      </p:sp>
    </p:spTree>
    <p:extLst>
      <p:ext uri="{BB962C8B-B14F-4D97-AF65-F5344CB8AC3E}">
        <p14:creationId xmlns:p14="http://schemas.microsoft.com/office/powerpoint/2010/main" val="3393602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74" y="64969"/>
            <a:ext cx="4009136" cy="578498"/>
          </a:xfrm>
        </p:spPr>
        <p:txBody>
          <a:bodyPr>
            <a:normAutofit lnSpcReduction="10000"/>
          </a:bodyPr>
          <a:lstStyle/>
          <a:p>
            <a:r>
              <a:rPr lang="sv-SE" sz="3600" dirty="0">
                <a:solidFill>
                  <a:schemeClr val="bg1"/>
                </a:solidFill>
              </a:rPr>
              <a:t>Spelare (25st)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6096000" y="723900"/>
            <a:ext cx="5044289" cy="541019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4E666757-3031-4FEB-9216-9E4DF5CA7C67}"/>
              </a:ext>
            </a:extLst>
          </p:cNvPr>
          <p:cNvSpPr/>
          <p:nvPr/>
        </p:nvSpPr>
        <p:spPr>
          <a:xfrm>
            <a:off x="483661" y="532410"/>
            <a:ext cx="6096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Alice	Höglund </a:t>
            </a:r>
            <a:r>
              <a:rPr lang="sv-SE" sz="1600" dirty="0" err="1">
                <a:solidFill>
                  <a:schemeClr val="bg1"/>
                </a:solidFill>
              </a:rPr>
              <a:t>Paringer</a:t>
            </a:r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Alicia	</a:t>
            </a:r>
            <a:r>
              <a:rPr lang="sv-SE" sz="1600" dirty="0" err="1">
                <a:solidFill>
                  <a:schemeClr val="bg1"/>
                </a:solidFill>
              </a:rPr>
              <a:t>Hörnkvist</a:t>
            </a:r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Alicia	Rudberg</a:t>
            </a:r>
          </a:p>
          <a:p>
            <a:r>
              <a:rPr lang="sv-SE" sz="1600" dirty="0">
                <a:solidFill>
                  <a:schemeClr val="bg1"/>
                </a:solidFill>
              </a:rPr>
              <a:t>Alva	Östhagen</a:t>
            </a:r>
          </a:p>
          <a:p>
            <a:r>
              <a:rPr lang="sv-SE" sz="1600" dirty="0" err="1">
                <a:solidFill>
                  <a:schemeClr val="bg1"/>
                </a:solidFill>
              </a:rPr>
              <a:t>Alvina</a:t>
            </a:r>
            <a:r>
              <a:rPr lang="sv-SE" sz="1600" dirty="0">
                <a:solidFill>
                  <a:schemeClr val="bg1"/>
                </a:solidFill>
              </a:rPr>
              <a:t>	Jonsson</a:t>
            </a:r>
          </a:p>
          <a:p>
            <a:r>
              <a:rPr lang="sv-SE" sz="1600" dirty="0">
                <a:solidFill>
                  <a:schemeClr val="bg1"/>
                </a:solidFill>
              </a:rPr>
              <a:t>Ebba	Hedlund</a:t>
            </a:r>
          </a:p>
          <a:p>
            <a:r>
              <a:rPr lang="sv-SE" sz="1600" dirty="0">
                <a:solidFill>
                  <a:schemeClr val="bg1"/>
                </a:solidFill>
              </a:rPr>
              <a:t>Edit	Umefjord</a:t>
            </a:r>
          </a:p>
          <a:p>
            <a:r>
              <a:rPr lang="sv-SE" sz="1600" dirty="0">
                <a:solidFill>
                  <a:schemeClr val="bg1"/>
                </a:solidFill>
              </a:rPr>
              <a:t>Elvira	Nyström</a:t>
            </a:r>
          </a:p>
          <a:p>
            <a:r>
              <a:rPr lang="sv-SE" sz="1600" dirty="0">
                <a:solidFill>
                  <a:schemeClr val="bg1"/>
                </a:solidFill>
              </a:rPr>
              <a:t>Embla	Vernerlund</a:t>
            </a:r>
          </a:p>
          <a:p>
            <a:r>
              <a:rPr lang="sv-SE" sz="1600" dirty="0">
                <a:solidFill>
                  <a:schemeClr val="bg1"/>
                </a:solidFill>
              </a:rPr>
              <a:t>Emelie	Johansson</a:t>
            </a:r>
          </a:p>
          <a:p>
            <a:r>
              <a:rPr lang="sv-SE" sz="1600" dirty="0">
                <a:solidFill>
                  <a:schemeClr val="bg1"/>
                </a:solidFill>
              </a:rPr>
              <a:t>Freja	Bergström</a:t>
            </a:r>
          </a:p>
          <a:p>
            <a:r>
              <a:rPr lang="sv-SE" sz="1600" dirty="0">
                <a:solidFill>
                  <a:schemeClr val="bg1"/>
                </a:solidFill>
              </a:rPr>
              <a:t>Inez	Frank</a:t>
            </a:r>
          </a:p>
          <a:p>
            <a:r>
              <a:rPr lang="sv-SE" sz="1600" dirty="0">
                <a:solidFill>
                  <a:schemeClr val="bg1"/>
                </a:solidFill>
              </a:rPr>
              <a:t>Iris	Swärd</a:t>
            </a:r>
          </a:p>
          <a:p>
            <a:r>
              <a:rPr lang="sv-SE" sz="1600" dirty="0">
                <a:solidFill>
                  <a:schemeClr val="bg1"/>
                </a:solidFill>
              </a:rPr>
              <a:t>Isabella	Öhman</a:t>
            </a:r>
          </a:p>
          <a:p>
            <a:r>
              <a:rPr lang="sv-SE" sz="1600" dirty="0">
                <a:solidFill>
                  <a:schemeClr val="bg1"/>
                </a:solidFill>
              </a:rPr>
              <a:t>Karin	Hetta</a:t>
            </a:r>
          </a:p>
          <a:p>
            <a:r>
              <a:rPr lang="sv-SE" sz="1600" dirty="0" err="1">
                <a:solidFill>
                  <a:schemeClr val="bg1"/>
                </a:solidFill>
              </a:rPr>
              <a:t>Leia</a:t>
            </a:r>
            <a:r>
              <a:rPr lang="sv-SE" sz="1600" dirty="0">
                <a:solidFill>
                  <a:schemeClr val="bg1"/>
                </a:solidFill>
              </a:rPr>
              <a:t>	</a:t>
            </a:r>
            <a:r>
              <a:rPr lang="sv-SE" sz="1600" dirty="0" err="1">
                <a:solidFill>
                  <a:schemeClr val="bg1"/>
                </a:solidFill>
              </a:rPr>
              <a:t>Fundell</a:t>
            </a:r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 err="1">
                <a:solidFill>
                  <a:schemeClr val="bg1"/>
                </a:solidFill>
              </a:rPr>
              <a:t>Lovis</a:t>
            </a:r>
            <a:r>
              <a:rPr lang="sv-SE" sz="1600" dirty="0">
                <a:solidFill>
                  <a:schemeClr val="bg1"/>
                </a:solidFill>
              </a:rPr>
              <a:t>	Adolfsson</a:t>
            </a:r>
          </a:p>
          <a:p>
            <a:r>
              <a:rPr lang="sv-SE" sz="1600" dirty="0">
                <a:solidFill>
                  <a:schemeClr val="bg1"/>
                </a:solidFill>
              </a:rPr>
              <a:t>Lovisa	Wahlström</a:t>
            </a:r>
          </a:p>
          <a:p>
            <a:r>
              <a:rPr lang="sv-SE" sz="1600" dirty="0">
                <a:solidFill>
                  <a:schemeClr val="bg1"/>
                </a:solidFill>
              </a:rPr>
              <a:t>Moa	Hammarberg</a:t>
            </a:r>
          </a:p>
          <a:p>
            <a:r>
              <a:rPr lang="sv-SE" sz="1600" dirty="0">
                <a:solidFill>
                  <a:schemeClr val="bg1"/>
                </a:solidFill>
              </a:rPr>
              <a:t>Moa	Robertsson</a:t>
            </a:r>
          </a:p>
          <a:p>
            <a:r>
              <a:rPr lang="sv-SE" sz="1600" dirty="0">
                <a:solidFill>
                  <a:schemeClr val="bg1"/>
                </a:solidFill>
              </a:rPr>
              <a:t>Nora	</a:t>
            </a:r>
            <a:r>
              <a:rPr lang="sv-SE" sz="1600" dirty="0" err="1">
                <a:solidFill>
                  <a:schemeClr val="bg1"/>
                </a:solidFill>
              </a:rPr>
              <a:t>Sörlén</a:t>
            </a:r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Sara	</a:t>
            </a:r>
            <a:r>
              <a:rPr lang="sv-SE" sz="1600" dirty="0" err="1">
                <a:solidFill>
                  <a:schemeClr val="bg1"/>
                </a:solidFill>
              </a:rPr>
              <a:t>Esak</a:t>
            </a:r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Signe	Hallgren</a:t>
            </a:r>
          </a:p>
          <a:p>
            <a:r>
              <a:rPr lang="sv-SE" sz="1600" dirty="0">
                <a:solidFill>
                  <a:schemeClr val="bg1"/>
                </a:solidFill>
              </a:rPr>
              <a:t>Tuva	Nordin</a:t>
            </a:r>
          </a:p>
          <a:p>
            <a:r>
              <a:rPr lang="sv-SE" sz="1600" dirty="0">
                <a:solidFill>
                  <a:schemeClr val="bg1"/>
                </a:solidFill>
              </a:rPr>
              <a:t>Vera	</a:t>
            </a:r>
            <a:r>
              <a:rPr lang="sv-SE" sz="1600" dirty="0" err="1">
                <a:solidFill>
                  <a:schemeClr val="bg1"/>
                </a:solidFill>
              </a:rPr>
              <a:t>Briell</a:t>
            </a:r>
            <a:endParaRPr lang="sv-SE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26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74" y="64969"/>
            <a:ext cx="4009136" cy="578498"/>
          </a:xfrm>
        </p:spPr>
        <p:txBody>
          <a:bodyPr>
            <a:normAutofit fontScale="92500"/>
          </a:bodyPr>
          <a:lstStyle/>
          <a:p>
            <a:r>
              <a:rPr lang="sv-SE" sz="3600" dirty="0">
                <a:solidFill>
                  <a:schemeClr val="bg1"/>
                </a:solidFill>
              </a:rPr>
              <a:t>Tränare/ledare (9st)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6096000" y="723900"/>
            <a:ext cx="5044289" cy="541019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4E666757-3031-4FEB-9216-9E4DF5CA7C67}"/>
              </a:ext>
            </a:extLst>
          </p:cNvPr>
          <p:cNvSpPr/>
          <p:nvPr/>
        </p:nvSpPr>
        <p:spPr>
          <a:xfrm>
            <a:off x="483661" y="532410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2000" dirty="0">
                <a:solidFill>
                  <a:schemeClr val="bg1"/>
                </a:solidFill>
              </a:rPr>
              <a:t>Fredrik	 Hedlund</a:t>
            </a:r>
          </a:p>
          <a:p>
            <a:r>
              <a:rPr lang="sv-SE" sz="2000" dirty="0">
                <a:solidFill>
                  <a:schemeClr val="bg1"/>
                </a:solidFill>
              </a:rPr>
              <a:t>Jonas	 Adolfsson</a:t>
            </a:r>
          </a:p>
          <a:p>
            <a:r>
              <a:rPr lang="sv-SE" sz="2000" dirty="0">
                <a:solidFill>
                  <a:schemeClr val="bg1"/>
                </a:solidFill>
              </a:rPr>
              <a:t>Lars	 </a:t>
            </a:r>
            <a:r>
              <a:rPr lang="sv-SE" sz="2000" dirty="0" err="1">
                <a:solidFill>
                  <a:schemeClr val="bg1"/>
                </a:solidFill>
              </a:rPr>
              <a:t>Briell</a:t>
            </a:r>
            <a:endParaRPr lang="sv-SE" sz="2000" dirty="0">
              <a:solidFill>
                <a:schemeClr val="bg1"/>
              </a:solidFill>
            </a:endParaRPr>
          </a:p>
          <a:p>
            <a:r>
              <a:rPr lang="sv-SE" sz="2000" dirty="0">
                <a:solidFill>
                  <a:schemeClr val="bg1"/>
                </a:solidFill>
              </a:rPr>
              <a:t>Markus	 Umefjord</a:t>
            </a:r>
          </a:p>
          <a:p>
            <a:r>
              <a:rPr lang="sv-SE" sz="2000" dirty="0">
                <a:solidFill>
                  <a:schemeClr val="bg1"/>
                </a:solidFill>
              </a:rPr>
              <a:t>Oskar	 </a:t>
            </a:r>
            <a:r>
              <a:rPr lang="sv-SE" sz="2000" dirty="0" err="1">
                <a:solidFill>
                  <a:schemeClr val="bg1"/>
                </a:solidFill>
              </a:rPr>
              <a:t>Paringer</a:t>
            </a:r>
            <a:endParaRPr lang="sv-SE" sz="2000" dirty="0">
              <a:solidFill>
                <a:schemeClr val="bg1"/>
              </a:solidFill>
            </a:endParaRPr>
          </a:p>
          <a:p>
            <a:r>
              <a:rPr lang="sv-SE" sz="2000" dirty="0">
                <a:solidFill>
                  <a:schemeClr val="bg1"/>
                </a:solidFill>
              </a:rPr>
              <a:t>Stefan	 Öhman</a:t>
            </a:r>
          </a:p>
          <a:p>
            <a:r>
              <a:rPr lang="sv-SE" sz="2000" dirty="0">
                <a:solidFill>
                  <a:schemeClr val="bg1"/>
                </a:solidFill>
              </a:rPr>
              <a:t>Thomas	 Nilsson</a:t>
            </a:r>
          </a:p>
          <a:p>
            <a:r>
              <a:rPr lang="sv-SE" sz="2000" dirty="0">
                <a:solidFill>
                  <a:schemeClr val="bg1"/>
                </a:solidFill>
              </a:rPr>
              <a:t>Åke	 Johansson</a:t>
            </a:r>
          </a:p>
          <a:p>
            <a:r>
              <a:rPr lang="sv-SE" sz="2000" dirty="0">
                <a:solidFill>
                  <a:schemeClr val="bg1"/>
                </a:solidFill>
              </a:rPr>
              <a:t>Christian	 Robertsson</a:t>
            </a:r>
          </a:p>
          <a:p>
            <a:endParaRPr lang="sv-S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91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2700"/>
            <a:ext cx="5587999" cy="3784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3600" u="sng" dirty="0">
                <a:solidFill>
                  <a:schemeClr val="bg1"/>
                </a:solidFill>
              </a:rPr>
              <a:t>Filosofi och värderingar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62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6" y="1474236"/>
            <a:ext cx="4348324" cy="4037563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sv-SE" sz="3600" b="1" u="sng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Träningstider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sv-SE" dirty="0">
                <a:solidFill>
                  <a:schemeClr val="bg1"/>
                </a:solidFill>
              </a:rPr>
              <a:t>Måndagar 19:00-20:00, </a:t>
            </a:r>
            <a:r>
              <a:rPr lang="sv-SE" dirty="0" err="1">
                <a:solidFill>
                  <a:schemeClr val="bg1"/>
                </a:solidFill>
              </a:rPr>
              <a:t>Ersängshallen</a:t>
            </a:r>
            <a:r>
              <a:rPr lang="sv-SE" dirty="0">
                <a:solidFill>
                  <a:schemeClr val="bg1"/>
                </a:solidFill>
              </a:rPr>
              <a:t>, samling 18:45, ombytt och klar</a:t>
            </a:r>
            <a:br>
              <a:rPr lang="sv-SE" sz="3600" dirty="0">
                <a:solidFill>
                  <a:schemeClr val="bg1"/>
                </a:solidFill>
              </a:rPr>
            </a:br>
            <a:r>
              <a:rPr lang="sv-SE" dirty="0">
                <a:solidFill>
                  <a:schemeClr val="bg1"/>
                </a:solidFill>
              </a:rPr>
              <a:t>Onsdagar 18:00-19:00, </a:t>
            </a:r>
            <a:r>
              <a:rPr lang="sv-SE" dirty="0" err="1">
                <a:solidFill>
                  <a:schemeClr val="bg1"/>
                </a:solidFill>
              </a:rPr>
              <a:t>Ersängshallen</a:t>
            </a:r>
            <a:r>
              <a:rPr lang="sv-SE" dirty="0">
                <a:solidFill>
                  <a:schemeClr val="bg1"/>
                </a:solidFill>
              </a:rPr>
              <a:t>, samling 17.45, ombytt och klar</a:t>
            </a:r>
            <a:endParaRPr lang="sv-S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4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19" y="643468"/>
            <a:ext cx="4345377" cy="4168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Seriespel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D643AF47-95D8-47C3-B74D-0A18173D3DDE}"/>
              </a:ext>
            </a:extLst>
          </p:cNvPr>
          <p:cNvSpPr txBox="1">
            <a:spLocks/>
          </p:cNvSpPr>
          <p:nvPr/>
        </p:nvSpPr>
        <p:spPr>
          <a:xfrm>
            <a:off x="172164" y="1616926"/>
            <a:ext cx="3831124" cy="1326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1800" dirty="0">
                <a:solidFill>
                  <a:schemeClr val="bg1"/>
                </a:solidFill>
              </a:rPr>
              <a:t>Damer utveckling Serie 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800" dirty="0" err="1">
                <a:solidFill>
                  <a:schemeClr val="bg1"/>
                </a:solidFill>
              </a:rPr>
              <a:t>Div</a:t>
            </a:r>
            <a:r>
              <a:rPr lang="sv-SE" sz="1800" dirty="0">
                <a:solidFill>
                  <a:schemeClr val="bg1"/>
                </a:solidFill>
              </a:rPr>
              <a:t> 1, 2 och 3, Flickor Röd Nivå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8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800" dirty="0">
                <a:solidFill>
                  <a:schemeClr val="bg1"/>
                </a:solidFill>
              </a:rPr>
              <a:t>Huvudsak 2006-2007 (2004, 2008)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57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89" y="104055"/>
            <a:ext cx="3363974" cy="3415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Ekonomi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10429101" y="5239264"/>
            <a:ext cx="1547635" cy="1389677"/>
          </a:xfrm>
          <a:prstGeom prst="rect">
            <a:avLst/>
          </a:prstGeom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85622A42-5B2B-4B89-9054-F0919E97E943}"/>
              </a:ext>
            </a:extLst>
          </p:cNvPr>
          <p:cNvSpPr txBox="1">
            <a:spLocks/>
          </p:cNvSpPr>
          <p:nvPr/>
        </p:nvSpPr>
        <p:spPr>
          <a:xfrm>
            <a:off x="116408" y="832022"/>
            <a:ext cx="3987800" cy="5921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1400" u="sng" dirty="0">
                <a:solidFill>
                  <a:schemeClr val="bg1"/>
                </a:solidFill>
              </a:rPr>
              <a:t>Vi börjar om från noll, nytt lag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Träningsavgift 2021/2022: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1499:- + 1:- medlemsavgift</a:t>
            </a:r>
          </a:p>
        </p:txBody>
      </p:sp>
    </p:spTree>
    <p:extLst>
      <p:ext uri="{BB962C8B-B14F-4D97-AF65-F5344CB8AC3E}">
        <p14:creationId xmlns:p14="http://schemas.microsoft.com/office/powerpoint/2010/main" val="2893059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1524001"/>
            <a:ext cx="3987800" cy="46296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Cuper</a:t>
            </a:r>
          </a:p>
          <a:p>
            <a:r>
              <a:rPr lang="sv-SE" sz="4000" u="sng" dirty="0">
                <a:solidFill>
                  <a:schemeClr val="bg1"/>
                </a:solidFill>
              </a:rPr>
              <a:t>Umeå </a:t>
            </a:r>
            <a:r>
              <a:rPr lang="sv-SE" sz="4000" u="sng" dirty="0" err="1">
                <a:solidFill>
                  <a:schemeClr val="bg1"/>
                </a:solidFill>
              </a:rPr>
              <a:t>floorball</a:t>
            </a:r>
            <a:r>
              <a:rPr lang="sv-SE" sz="4000" u="sng" dirty="0">
                <a:solidFill>
                  <a:schemeClr val="bg1"/>
                </a:solidFill>
              </a:rPr>
              <a:t> festival 1-3 okt</a:t>
            </a:r>
          </a:p>
          <a:p>
            <a:r>
              <a:rPr lang="sv-SE" sz="4000" u="sng" dirty="0">
                <a:solidFill>
                  <a:schemeClr val="bg1"/>
                </a:solidFill>
              </a:rPr>
              <a:t>embryo 	</a:t>
            </a:r>
          </a:p>
          <a:p>
            <a:pPr lvl="1"/>
            <a:r>
              <a:rPr lang="sv-SE" sz="3600" u="sng" dirty="0">
                <a:solidFill>
                  <a:schemeClr val="bg1"/>
                </a:solidFill>
              </a:rPr>
              <a:t>Storvreta 2-4 jan</a:t>
            </a:r>
          </a:p>
          <a:p>
            <a:pPr lvl="1"/>
            <a:r>
              <a:rPr lang="sv-SE" sz="3600" u="sng" dirty="0" err="1">
                <a:solidFill>
                  <a:schemeClr val="bg1"/>
                </a:solidFill>
              </a:rPr>
              <a:t>Högakustenspelen</a:t>
            </a:r>
            <a:r>
              <a:rPr lang="sv-SE" sz="3600" u="sng" dirty="0">
                <a:solidFill>
                  <a:schemeClr val="bg1"/>
                </a:solidFill>
              </a:rPr>
              <a:t> i april</a:t>
            </a:r>
          </a:p>
          <a:p>
            <a:endParaRPr lang="sv-SE" sz="40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Markus cupansvarig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36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1524001"/>
            <a:ext cx="3987800" cy="4629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3600" u="sng" dirty="0">
                <a:solidFill>
                  <a:schemeClr val="bg1"/>
                </a:solidFill>
              </a:rPr>
              <a:t>Marknad/sponsring och försäljning (intäkter)</a:t>
            </a:r>
          </a:p>
          <a:p>
            <a:r>
              <a:rPr lang="sv-SE" sz="4000" u="sng" dirty="0">
                <a:solidFill>
                  <a:schemeClr val="bg1"/>
                </a:solidFill>
              </a:rPr>
              <a:t>Oskar sponsoransvarig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6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60" y="1640754"/>
            <a:ext cx="3850639" cy="3451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dirty="0">
                <a:solidFill>
                  <a:schemeClr val="bg1"/>
                </a:solidFill>
              </a:rPr>
              <a:t>Kommunikation</a:t>
            </a:r>
          </a:p>
          <a:p>
            <a:pPr marL="0" indent="0">
              <a:buNone/>
            </a:pPr>
            <a:r>
              <a:rPr lang="sv-SE" sz="4000" dirty="0" err="1">
                <a:solidFill>
                  <a:schemeClr val="bg1"/>
                </a:solidFill>
              </a:rPr>
              <a:t>Sportadmin</a:t>
            </a:r>
            <a:r>
              <a:rPr lang="sv-SE" sz="4000" dirty="0">
                <a:solidFill>
                  <a:schemeClr val="bg1"/>
                </a:solidFill>
              </a:rPr>
              <a:t> - Gästbok </a:t>
            </a:r>
          </a:p>
          <a:p>
            <a:pPr marL="0" indent="0">
              <a:buNone/>
            </a:pPr>
            <a:r>
              <a:rPr lang="sv-SE" sz="1600" dirty="0">
                <a:solidFill>
                  <a:schemeClr val="bg1"/>
                </a:solidFill>
              </a:rPr>
              <a:t>Länk till hemsida: </a:t>
            </a:r>
          </a:p>
          <a:p>
            <a:pPr marL="0" indent="0">
              <a:buNone/>
            </a:pPr>
            <a:r>
              <a:rPr lang="sv-SE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https://teamthorengruppensk.sportadmin.se/start/</a:t>
            </a:r>
            <a:endParaRPr lang="sv-SE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v-SE" sz="1600" dirty="0">
              <a:solidFill>
                <a:schemeClr val="bg1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23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96154"/>
            <a:ext cx="4654296" cy="429941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Ansvarsområden</a:t>
            </a:r>
          </a:p>
          <a:p>
            <a:pPr marL="0" indent="0">
              <a:buNone/>
            </a:pPr>
            <a:endParaRPr lang="sv-SE" sz="40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Ledare och tränare</a:t>
            </a:r>
          </a:p>
          <a:p>
            <a:r>
              <a:rPr lang="sv-SE" sz="4000" dirty="0">
                <a:solidFill>
                  <a:schemeClr val="bg1"/>
                </a:solidFill>
              </a:rPr>
              <a:t>IBIS ansvarig/a</a:t>
            </a:r>
          </a:p>
          <a:p>
            <a:r>
              <a:rPr lang="sv-SE" sz="4000" dirty="0">
                <a:solidFill>
                  <a:schemeClr val="bg1"/>
                </a:solidFill>
              </a:rPr>
              <a:t>Marknad/intäktsgrupp</a:t>
            </a:r>
          </a:p>
          <a:p>
            <a:r>
              <a:rPr lang="sv-SE" sz="4000" dirty="0">
                <a:solidFill>
                  <a:schemeClr val="bg1"/>
                </a:solidFill>
              </a:rPr>
              <a:t>Cup/cuper</a:t>
            </a:r>
          </a:p>
          <a:p>
            <a:r>
              <a:rPr lang="sv-SE" sz="4000" dirty="0">
                <a:solidFill>
                  <a:schemeClr val="bg1"/>
                </a:solidFill>
              </a:rPr>
              <a:t>Materialansvarig/a</a:t>
            </a:r>
          </a:p>
          <a:p>
            <a:endParaRPr lang="sv-SE" sz="4000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Föräldrar</a:t>
            </a:r>
          </a:p>
          <a:p>
            <a:r>
              <a:rPr lang="sv-SE" sz="3600" dirty="0">
                <a:solidFill>
                  <a:schemeClr val="bg1"/>
                </a:solidFill>
              </a:rPr>
              <a:t>Sekretariatsansvarig/</a:t>
            </a:r>
          </a:p>
          <a:p>
            <a:endParaRPr lang="sv-SE" sz="3600" dirty="0">
              <a:solidFill>
                <a:schemeClr val="bg1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45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60" y="1640754"/>
            <a:ext cx="3850639" cy="3451945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Frågor</a:t>
            </a:r>
          </a:p>
          <a:p>
            <a:endParaRPr lang="sv-SE" sz="4000" dirty="0">
              <a:solidFill>
                <a:schemeClr val="bg1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89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734</Words>
  <Application>Microsoft Office PowerPoint</Application>
  <PresentationFormat>Bredbild</PresentationFormat>
  <Paragraphs>159</Paragraphs>
  <Slides>12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Christian Robertsson</dc:creator>
  <cp:lastModifiedBy>Fredrik Hedlund</cp:lastModifiedBy>
  <cp:revision>12</cp:revision>
  <dcterms:created xsi:type="dcterms:W3CDTF">2018-09-20T15:37:44Z</dcterms:created>
  <dcterms:modified xsi:type="dcterms:W3CDTF">2021-09-12T19:33:47Z</dcterms:modified>
</cp:coreProperties>
</file>