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64" r:id="rId4"/>
    <p:sldId id="268" r:id="rId5"/>
    <p:sldId id="269" r:id="rId6"/>
    <p:sldId id="276" r:id="rId7"/>
    <p:sldId id="271" r:id="rId8"/>
    <p:sldId id="277" r:id="rId9"/>
    <p:sldId id="270" r:id="rId10"/>
    <p:sldId id="278" r:id="rId11"/>
    <p:sldId id="273" r:id="rId12"/>
    <p:sldId id="274" r:id="rId13"/>
    <p:sldId id="275" r:id="rId14"/>
    <p:sldId id="279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5965" autoAdjust="0"/>
  </p:normalViewPr>
  <p:slideViewPr>
    <p:cSldViewPr snapToGrid="0">
      <p:cViewPr varScale="1">
        <p:scale>
          <a:sx n="78" d="100"/>
          <a:sy n="78" d="100"/>
        </p:scale>
        <p:origin x="18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Robertsson" userId="9d3df1dc-207e-4da6-a438-7ee02f28cc85" providerId="ADAL" clId="{2099FCD8-6936-48E8-9537-C2ED1FD42644}"/>
    <pc:docChg chg="custSel addSld modSld sldOrd">
      <pc:chgData name="Christian Robertsson" userId="9d3df1dc-207e-4da6-a438-7ee02f28cc85" providerId="ADAL" clId="{2099FCD8-6936-48E8-9537-C2ED1FD42644}" dt="2020-10-19T16:02:54.148" v="1190" actId="20577"/>
      <pc:docMkLst>
        <pc:docMk/>
      </pc:docMkLst>
      <pc:sldChg chg="modSp mod">
        <pc:chgData name="Christian Robertsson" userId="9d3df1dc-207e-4da6-a438-7ee02f28cc85" providerId="ADAL" clId="{2099FCD8-6936-48E8-9537-C2ED1FD42644}" dt="2020-10-19T16:00:22.334" v="1068" actId="20577"/>
        <pc:sldMkLst>
          <pc:docMk/>
          <pc:sldMk cId="3393602073" sldId="256"/>
        </pc:sldMkLst>
        <pc:spChg chg="mod">
          <ac:chgData name="Christian Robertsson" userId="9d3df1dc-207e-4da6-a438-7ee02f28cc85" providerId="ADAL" clId="{2099FCD8-6936-48E8-9537-C2ED1FD42644}" dt="2020-10-19T16:00:22.334" v="1068" actId="20577"/>
          <ac:spMkLst>
            <pc:docMk/>
            <pc:sldMk cId="3393602073" sldId="256"/>
            <ac:spMk id="5" creationId="{40E2D7CF-94F5-4C97-81E8-305B8EBE046C}"/>
          </ac:spMkLst>
        </pc:spChg>
        <pc:spChg chg="mod">
          <ac:chgData name="Christian Robertsson" userId="9d3df1dc-207e-4da6-a438-7ee02f28cc85" providerId="ADAL" clId="{2099FCD8-6936-48E8-9537-C2ED1FD42644}" dt="2020-10-13T19:13:21.091" v="167" actId="1076"/>
          <ac:spMkLst>
            <pc:docMk/>
            <pc:sldMk cId="3393602073" sldId="256"/>
            <ac:spMk id="8" creationId="{A38E39A1-38A2-49FA-B177-708C1C224190}"/>
          </ac:spMkLst>
        </pc:spChg>
        <pc:picChg chg="mod">
          <ac:chgData name="Christian Robertsson" userId="9d3df1dc-207e-4da6-a438-7ee02f28cc85" providerId="ADAL" clId="{2099FCD8-6936-48E8-9537-C2ED1FD42644}" dt="2020-10-13T19:13:06.617" v="165" actId="14100"/>
          <ac:picMkLst>
            <pc:docMk/>
            <pc:sldMk cId="3393602073" sldId="256"/>
            <ac:picMk id="10" creationId="{3F4479EC-2210-47E3-8457-1F5180B0318A}"/>
          </ac:picMkLst>
        </pc:picChg>
      </pc:sldChg>
      <pc:sldChg chg="modNotesTx">
        <pc:chgData name="Christian Robertsson" userId="9d3df1dc-207e-4da6-a438-7ee02f28cc85" providerId="ADAL" clId="{2099FCD8-6936-48E8-9537-C2ED1FD42644}" dt="2020-10-13T19:13:43.918" v="170"/>
        <pc:sldMkLst>
          <pc:docMk/>
          <pc:sldMk cId="555062227" sldId="264"/>
        </pc:sldMkLst>
      </pc:sldChg>
      <pc:sldChg chg="modSp mod">
        <pc:chgData name="Christian Robertsson" userId="9d3df1dc-207e-4da6-a438-7ee02f28cc85" providerId="ADAL" clId="{2099FCD8-6936-48E8-9537-C2ED1FD42644}" dt="2020-10-13T19:08:52.681" v="105" actId="20577"/>
        <pc:sldMkLst>
          <pc:docMk/>
          <pc:sldMk cId="604640837" sldId="268"/>
        </pc:sldMkLst>
        <pc:spChg chg="mod">
          <ac:chgData name="Christian Robertsson" userId="9d3df1dc-207e-4da6-a438-7ee02f28cc85" providerId="ADAL" clId="{2099FCD8-6936-48E8-9537-C2ED1FD42644}" dt="2020-10-13T19:08:52.681" v="105" actId="20577"/>
          <ac:spMkLst>
            <pc:docMk/>
            <pc:sldMk cId="604640837" sldId="268"/>
            <ac:spMk id="3" creationId="{DF7DEF44-BD60-4E02-B41B-60797E833178}"/>
          </ac:spMkLst>
        </pc:spChg>
      </pc:sldChg>
      <pc:sldChg chg="modSp mod modNotesTx">
        <pc:chgData name="Christian Robertsson" userId="9d3df1dc-207e-4da6-a438-7ee02f28cc85" providerId="ADAL" clId="{2099FCD8-6936-48E8-9537-C2ED1FD42644}" dt="2020-10-19T15:03:15.654" v="375" actId="14100"/>
        <pc:sldMkLst>
          <pc:docMk/>
          <pc:sldMk cId="901257077" sldId="269"/>
        </pc:sldMkLst>
        <pc:spChg chg="mod">
          <ac:chgData name="Christian Robertsson" userId="9d3df1dc-207e-4da6-a438-7ee02f28cc85" providerId="ADAL" clId="{2099FCD8-6936-48E8-9537-C2ED1FD42644}" dt="2020-10-19T15:03:15.654" v="375" actId="14100"/>
          <ac:spMkLst>
            <pc:docMk/>
            <pc:sldMk cId="901257077" sldId="269"/>
            <ac:spMk id="3" creationId="{DF7DEF44-BD60-4E02-B41B-60797E833178}"/>
          </ac:spMkLst>
        </pc:spChg>
      </pc:sldChg>
      <pc:sldChg chg="modSp mod ord">
        <pc:chgData name="Christian Robertsson" userId="9d3df1dc-207e-4da6-a438-7ee02f28cc85" providerId="ADAL" clId="{2099FCD8-6936-48E8-9537-C2ED1FD42644}" dt="2020-10-19T15:03:44.757" v="377"/>
        <pc:sldMkLst>
          <pc:docMk/>
          <pc:sldMk cId="937136558" sldId="270"/>
        </pc:sldMkLst>
        <pc:spChg chg="mod">
          <ac:chgData name="Christian Robertsson" userId="9d3df1dc-207e-4da6-a438-7ee02f28cc85" providerId="ADAL" clId="{2099FCD8-6936-48E8-9537-C2ED1FD42644}" dt="2020-10-13T19:09:22.285" v="112" actId="20577"/>
          <ac:spMkLst>
            <pc:docMk/>
            <pc:sldMk cId="937136558" sldId="270"/>
            <ac:spMk id="3" creationId="{DF7DEF44-BD60-4E02-B41B-60797E833178}"/>
          </ac:spMkLst>
        </pc:spChg>
      </pc:sldChg>
      <pc:sldChg chg="modSp mod modNotesTx">
        <pc:chgData name="Christian Robertsson" userId="9d3df1dc-207e-4da6-a438-7ee02f28cc85" providerId="ADAL" clId="{2099FCD8-6936-48E8-9537-C2ED1FD42644}" dt="2020-10-19T15:37:48.608" v="985" actId="20577"/>
        <pc:sldMkLst>
          <pc:docMk/>
          <pc:sldMk cId="1673265074" sldId="271"/>
        </pc:sldMkLst>
        <pc:spChg chg="mod">
          <ac:chgData name="Christian Robertsson" userId="9d3df1dc-207e-4da6-a438-7ee02f28cc85" providerId="ADAL" clId="{2099FCD8-6936-48E8-9537-C2ED1FD42644}" dt="2020-10-19T15:37:48.608" v="985" actId="20577"/>
          <ac:spMkLst>
            <pc:docMk/>
            <pc:sldMk cId="1673265074" sldId="271"/>
            <ac:spMk id="6" creationId="{85622A42-5B2B-4B89-9054-F0919E97E943}"/>
          </ac:spMkLst>
        </pc:spChg>
        <pc:picChg chg="mod">
          <ac:chgData name="Christian Robertsson" userId="9d3df1dc-207e-4da6-a438-7ee02f28cc85" providerId="ADAL" clId="{2099FCD8-6936-48E8-9537-C2ED1FD42644}" dt="2020-10-19T15:08:35.199" v="398" actId="1076"/>
          <ac:picMkLst>
            <pc:docMk/>
            <pc:sldMk cId="1673265074" sldId="271"/>
            <ac:picMk id="5" creationId="{394BA287-D188-42C1-9D18-C2B0D57D01CE}"/>
          </ac:picMkLst>
        </pc:picChg>
      </pc:sldChg>
      <pc:sldChg chg="modSp mod">
        <pc:chgData name="Christian Robertsson" userId="9d3df1dc-207e-4da6-a438-7ee02f28cc85" providerId="ADAL" clId="{2099FCD8-6936-48E8-9537-C2ED1FD42644}" dt="2020-10-13T19:03:01.549" v="39" actId="20577"/>
        <pc:sldMkLst>
          <pc:docMk/>
          <pc:sldMk cId="642926492" sldId="272"/>
        </pc:sldMkLst>
        <pc:spChg chg="mod">
          <ac:chgData name="Christian Robertsson" userId="9d3df1dc-207e-4da6-a438-7ee02f28cc85" providerId="ADAL" clId="{2099FCD8-6936-48E8-9537-C2ED1FD42644}" dt="2020-10-13T19:02:50.067" v="35" actId="6549"/>
          <ac:spMkLst>
            <pc:docMk/>
            <pc:sldMk cId="642926492" sldId="272"/>
            <ac:spMk id="2" creationId="{4E666757-3031-4FEB-9216-9E4DF5CA7C67}"/>
          </ac:spMkLst>
        </pc:spChg>
        <pc:spChg chg="mod">
          <ac:chgData name="Christian Robertsson" userId="9d3df1dc-207e-4da6-a438-7ee02f28cc85" providerId="ADAL" clId="{2099FCD8-6936-48E8-9537-C2ED1FD42644}" dt="2020-10-13T19:03:01.549" v="39" actId="20577"/>
          <ac:spMkLst>
            <pc:docMk/>
            <pc:sldMk cId="642926492" sldId="272"/>
            <ac:spMk id="3" creationId="{DF7DEF44-BD60-4E02-B41B-60797E833178}"/>
          </ac:spMkLst>
        </pc:spChg>
      </pc:sldChg>
      <pc:sldChg chg="modSp mod">
        <pc:chgData name="Christian Robertsson" userId="9d3df1dc-207e-4da6-a438-7ee02f28cc85" providerId="ADAL" clId="{2099FCD8-6936-48E8-9537-C2ED1FD42644}" dt="2020-10-19T15:40:50.572" v="1049" actId="27636"/>
        <pc:sldMkLst>
          <pc:docMk/>
          <pc:sldMk cId="1035745778" sldId="273"/>
        </pc:sldMkLst>
        <pc:spChg chg="mod">
          <ac:chgData name="Christian Robertsson" userId="9d3df1dc-207e-4da6-a438-7ee02f28cc85" providerId="ADAL" clId="{2099FCD8-6936-48E8-9537-C2ED1FD42644}" dt="2020-10-19T15:40:50.572" v="1049" actId="27636"/>
          <ac:spMkLst>
            <pc:docMk/>
            <pc:sldMk cId="1035745778" sldId="273"/>
            <ac:spMk id="3" creationId="{DF7DEF44-BD60-4E02-B41B-60797E833178}"/>
          </ac:spMkLst>
        </pc:spChg>
      </pc:sldChg>
      <pc:sldChg chg="modSp mod modNotesTx">
        <pc:chgData name="Christian Robertsson" userId="9d3df1dc-207e-4da6-a438-7ee02f28cc85" providerId="ADAL" clId="{2099FCD8-6936-48E8-9537-C2ED1FD42644}" dt="2020-10-13T19:14:54.989" v="186" actId="20577"/>
        <pc:sldMkLst>
          <pc:docMk/>
          <pc:sldMk cId="3527123285" sldId="274"/>
        </pc:sldMkLst>
        <pc:spChg chg="mod">
          <ac:chgData name="Christian Robertsson" userId="9d3df1dc-207e-4da6-a438-7ee02f28cc85" providerId="ADAL" clId="{2099FCD8-6936-48E8-9537-C2ED1FD42644}" dt="2020-10-13T19:14:49.492" v="185" actId="27636"/>
          <ac:spMkLst>
            <pc:docMk/>
            <pc:sldMk cId="3527123285" sldId="274"/>
            <ac:spMk id="3" creationId="{DF7DEF44-BD60-4E02-B41B-60797E833178}"/>
          </ac:spMkLst>
        </pc:spChg>
      </pc:sldChg>
      <pc:sldChg chg="modSp mod modNotesTx">
        <pc:chgData name="Christian Robertsson" userId="9d3df1dc-207e-4da6-a438-7ee02f28cc85" providerId="ADAL" clId="{2099FCD8-6936-48E8-9537-C2ED1FD42644}" dt="2020-10-19T16:02:54.148" v="1190" actId="20577"/>
        <pc:sldMkLst>
          <pc:docMk/>
          <pc:sldMk cId="3552233011" sldId="275"/>
        </pc:sldMkLst>
        <pc:spChg chg="mod">
          <ac:chgData name="Christian Robertsson" userId="9d3df1dc-207e-4da6-a438-7ee02f28cc85" providerId="ADAL" clId="{2099FCD8-6936-48E8-9537-C2ED1FD42644}" dt="2020-10-19T16:01:53.436" v="1099" actId="27636"/>
          <ac:spMkLst>
            <pc:docMk/>
            <pc:sldMk cId="3552233011" sldId="275"/>
            <ac:spMk id="3" creationId="{DF7DEF44-BD60-4E02-B41B-60797E833178}"/>
          </ac:spMkLst>
        </pc:spChg>
      </pc:sldChg>
      <pc:sldChg chg="modSp add mod ord modNotesTx">
        <pc:chgData name="Christian Robertsson" userId="9d3df1dc-207e-4da6-a438-7ee02f28cc85" providerId="ADAL" clId="{2099FCD8-6936-48E8-9537-C2ED1FD42644}" dt="2020-10-19T15:33:53.347" v="799" actId="20577"/>
        <pc:sldMkLst>
          <pc:docMk/>
          <pc:sldMk cId="2893059462" sldId="276"/>
        </pc:sldMkLst>
        <pc:spChg chg="mod">
          <ac:chgData name="Christian Robertsson" userId="9d3df1dc-207e-4da6-a438-7ee02f28cc85" providerId="ADAL" clId="{2099FCD8-6936-48E8-9537-C2ED1FD42644}" dt="2020-10-19T15:33:53.347" v="799" actId="20577"/>
          <ac:spMkLst>
            <pc:docMk/>
            <pc:sldMk cId="2893059462" sldId="276"/>
            <ac:spMk id="6" creationId="{85622A42-5B2B-4B89-9054-F0919E97E943}"/>
          </ac:spMkLst>
        </pc:spChg>
      </pc:sldChg>
      <pc:sldChg chg="modSp add mod">
        <pc:chgData name="Christian Robertsson" userId="9d3df1dc-207e-4da6-a438-7ee02f28cc85" providerId="ADAL" clId="{2099FCD8-6936-48E8-9537-C2ED1FD42644}" dt="2020-10-19T15:39:27.744" v="1000" actId="20577"/>
        <pc:sldMkLst>
          <pc:docMk/>
          <pc:sldMk cId="1496100477" sldId="277"/>
        </pc:sldMkLst>
        <pc:spChg chg="mod">
          <ac:chgData name="Christian Robertsson" userId="9d3df1dc-207e-4da6-a438-7ee02f28cc85" providerId="ADAL" clId="{2099FCD8-6936-48E8-9537-C2ED1FD42644}" dt="2020-10-19T15:39:27.744" v="1000" actId="20577"/>
          <ac:spMkLst>
            <pc:docMk/>
            <pc:sldMk cId="1496100477" sldId="277"/>
            <ac:spMk id="6" creationId="{85622A42-5B2B-4B89-9054-F0919E97E943}"/>
          </ac:spMkLst>
        </pc:spChg>
      </pc:sldChg>
      <pc:sldChg chg="modSp add mod">
        <pc:chgData name="Christian Robertsson" userId="9d3df1dc-207e-4da6-a438-7ee02f28cc85" providerId="ADAL" clId="{2099FCD8-6936-48E8-9537-C2ED1FD42644}" dt="2020-10-19T15:40:30.148" v="1046" actId="255"/>
        <pc:sldMkLst>
          <pc:docMk/>
          <pc:sldMk cId="388036330" sldId="278"/>
        </pc:sldMkLst>
        <pc:spChg chg="mod">
          <ac:chgData name="Christian Robertsson" userId="9d3df1dc-207e-4da6-a438-7ee02f28cc85" providerId="ADAL" clId="{2099FCD8-6936-48E8-9537-C2ED1FD42644}" dt="2020-10-19T15:40:30.148" v="1046" actId="255"/>
          <ac:spMkLst>
            <pc:docMk/>
            <pc:sldMk cId="388036330" sldId="278"/>
            <ac:spMk id="3" creationId="{DF7DEF44-BD60-4E02-B41B-60797E833178}"/>
          </ac:spMkLst>
        </pc:spChg>
      </pc:sldChg>
      <pc:sldChg chg="add">
        <pc:chgData name="Christian Robertsson" userId="9d3df1dc-207e-4da6-a438-7ee02f28cc85" providerId="ADAL" clId="{2099FCD8-6936-48E8-9537-C2ED1FD42644}" dt="2020-10-19T16:00:38.990" v="1069" actId="2890"/>
        <pc:sldMkLst>
          <pc:docMk/>
          <pc:sldMk cId="834589336" sldId="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CA800-08AA-4665-8175-EA7CBB32567D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02919B-A16A-4ABB-83E4-994C99CA426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246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1927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2923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Värderingar, stämningen i truppen , vad är viktigt att tänka på inför denna säsong, förälder, ledare, vuxen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är tränare och coacher, ni är uppmuntrade och stöttande föräldrar , till era barn , deras kompisar, oss ledare och andra föräldrar.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 kul-Lära sig sporten, teknik - lagspelet-Träningsnärvaro–GRIT –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Nästa säsong</a:t>
            </a: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3420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Måndagar 17:00-18:00, </a:t>
            </a:r>
            <a:r>
              <a:rPr lang="sv-SE" dirty="0" err="1"/>
              <a:t>Midgårdshallen</a:t>
            </a:r>
            <a:r>
              <a:rPr lang="sv-SE" dirty="0"/>
              <a:t>, ombytt och klar 17.00 till en början</a:t>
            </a:r>
            <a:br>
              <a:rPr lang="sv-SE" dirty="0"/>
            </a:br>
            <a:r>
              <a:rPr lang="sv-SE" dirty="0"/>
              <a:t>Tisdagar 19:30-20:30, </a:t>
            </a:r>
            <a:r>
              <a:rPr lang="sv-SE" dirty="0" err="1"/>
              <a:t>Ersängshallen</a:t>
            </a:r>
            <a:r>
              <a:rPr lang="sv-SE" dirty="0"/>
              <a:t>, samling 19.20, ombytt och klar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093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Preliminärt så spelar vi i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 3 och 4 (2004-2007),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3863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Utgifter</a:t>
            </a:r>
          </a:p>
          <a:p>
            <a:endParaRPr lang="sv-SE" dirty="0"/>
          </a:p>
          <a:p>
            <a:r>
              <a:rPr lang="sv-SE" dirty="0"/>
              <a:t>Intäkter</a:t>
            </a:r>
          </a:p>
          <a:p>
            <a:endParaRPr lang="sv-SE" dirty="0"/>
          </a:p>
          <a:p>
            <a:r>
              <a:rPr lang="sv-SE" dirty="0"/>
              <a:t>Träningsavgift</a:t>
            </a:r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Se </a:t>
            </a:r>
            <a:r>
              <a:rPr lang="sv-SE" dirty="0" err="1"/>
              <a:t>pdf</a:t>
            </a:r>
            <a:endParaRPr lang="sv-SE" dirty="0"/>
          </a:p>
          <a:p>
            <a:r>
              <a:rPr lang="sv-SE" dirty="0"/>
              <a:t>Saldo per 20200501</a:t>
            </a:r>
          </a:p>
          <a:p>
            <a:r>
              <a:rPr lang="sv-SE" dirty="0"/>
              <a:t>34659:-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5799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Utgifter</a:t>
            </a:r>
          </a:p>
          <a:p>
            <a:endParaRPr lang="sv-SE" dirty="0"/>
          </a:p>
          <a:p>
            <a:r>
              <a:rPr lang="sv-SE" dirty="0"/>
              <a:t>Intäkter</a:t>
            </a:r>
          </a:p>
          <a:p>
            <a:endParaRPr lang="sv-SE" dirty="0"/>
          </a:p>
          <a:p>
            <a:r>
              <a:rPr lang="sv-SE" dirty="0"/>
              <a:t>Träningsavgift</a:t>
            </a:r>
          </a:p>
          <a:p>
            <a:endParaRPr lang="sv-S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2500:- Umeå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Floorball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redan betalt, tror saldo är efter att cupavgiften är betald, deltagarkort Gult 150/spelare, samt ledare, tas från lagkassan. Fria resor med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cupbuss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diplom, medalj, aktivitetsbiljett.</a:t>
            </a:r>
          </a:p>
          <a:p>
            <a:r>
              <a:rPr lang="sv-SE" dirty="0"/>
              <a:t>er/medlemsavgifter</a:t>
            </a:r>
          </a:p>
          <a:p>
            <a:endParaRPr lang="sv-SE" dirty="0"/>
          </a:p>
          <a:p>
            <a:r>
              <a:rPr lang="sv-SE" dirty="0"/>
              <a:t>Se </a:t>
            </a:r>
            <a:r>
              <a:rPr lang="sv-SE" dirty="0" err="1"/>
              <a:t>pdf</a:t>
            </a:r>
            <a:endParaRPr lang="sv-SE" dirty="0"/>
          </a:p>
          <a:p>
            <a:r>
              <a:rPr lang="sv-SE" dirty="0"/>
              <a:t>Saldo per 20200501</a:t>
            </a:r>
          </a:p>
          <a:p>
            <a:r>
              <a:rPr lang="sv-SE" dirty="0"/>
              <a:t>34659:-</a:t>
            </a:r>
          </a:p>
          <a:p>
            <a:r>
              <a:rPr lang="sv-SE" dirty="0"/>
              <a:t>Träningsavgift förslag  999+1 (1:- medlemsavgift)</a:t>
            </a:r>
          </a:p>
          <a:p>
            <a:r>
              <a:rPr lang="sv-SE" dirty="0"/>
              <a:t>Subventioner tränares barn/ledare/förslag 300:-+200 (medlemsavgift)</a:t>
            </a:r>
          </a:p>
          <a:p>
            <a:r>
              <a:rPr lang="sv-SE" dirty="0"/>
              <a:t>Utgifter</a:t>
            </a:r>
          </a:p>
          <a:p>
            <a:r>
              <a:rPr lang="sv-SE" dirty="0"/>
              <a:t>Cuper? 20 000</a:t>
            </a:r>
          </a:p>
          <a:p>
            <a:r>
              <a:rPr lang="sv-SE" dirty="0"/>
              <a:t>Material? 5 000</a:t>
            </a:r>
          </a:p>
          <a:p>
            <a:r>
              <a:rPr lang="sv-SE" dirty="0"/>
              <a:t>Tryck nya matchkläder </a:t>
            </a:r>
          </a:p>
          <a:p>
            <a:r>
              <a:rPr lang="sv-SE" dirty="0"/>
              <a:t>Fortlöpande kostnader -3000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2104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Utgifter</a:t>
            </a:r>
          </a:p>
          <a:p>
            <a:endParaRPr lang="sv-SE" dirty="0"/>
          </a:p>
          <a:p>
            <a:r>
              <a:rPr lang="sv-SE" dirty="0"/>
              <a:t>Intäkter</a:t>
            </a:r>
          </a:p>
          <a:p>
            <a:endParaRPr lang="sv-SE" dirty="0"/>
          </a:p>
          <a:p>
            <a:r>
              <a:rPr lang="sv-SE" dirty="0"/>
              <a:t>Träningsavgift</a:t>
            </a:r>
          </a:p>
          <a:p>
            <a:endParaRPr lang="sv-S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2500:- Umeå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Floorball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redan betalt, tror saldo är efter att cupavgiften är betald, deltagarkort Gult 150/spelare, samt ledare, tas från lagkassan. Fria resor med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cupbuss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diplom, medalj, aktivitetsbiljett.</a:t>
            </a:r>
          </a:p>
          <a:p>
            <a:r>
              <a:rPr lang="sv-SE" dirty="0"/>
              <a:t>er/medlemsavgifter</a:t>
            </a:r>
          </a:p>
          <a:p>
            <a:endParaRPr lang="sv-SE" dirty="0"/>
          </a:p>
          <a:p>
            <a:r>
              <a:rPr lang="sv-SE" dirty="0"/>
              <a:t>Se </a:t>
            </a:r>
            <a:r>
              <a:rPr lang="sv-SE" dirty="0" err="1"/>
              <a:t>pdf</a:t>
            </a:r>
            <a:endParaRPr lang="sv-SE" dirty="0"/>
          </a:p>
          <a:p>
            <a:r>
              <a:rPr lang="sv-SE" dirty="0"/>
              <a:t>Saldo per 20200501</a:t>
            </a:r>
          </a:p>
          <a:p>
            <a:r>
              <a:rPr lang="sv-SE" dirty="0"/>
              <a:t>34659:-</a:t>
            </a:r>
          </a:p>
          <a:p>
            <a:r>
              <a:rPr lang="sv-SE" dirty="0"/>
              <a:t>Träningsavgift förslag  999+1 (1:- medlemsavgift)</a:t>
            </a:r>
          </a:p>
          <a:p>
            <a:r>
              <a:rPr lang="sv-SE" dirty="0"/>
              <a:t>Subventioner tränares barn/ledare/förslag 300:-+200 (medlemsavgift)</a:t>
            </a:r>
          </a:p>
          <a:p>
            <a:r>
              <a:rPr lang="sv-SE" dirty="0"/>
              <a:t>Utgifter</a:t>
            </a:r>
          </a:p>
          <a:p>
            <a:r>
              <a:rPr lang="sv-SE" dirty="0"/>
              <a:t>Cuper? 20 000</a:t>
            </a:r>
          </a:p>
          <a:p>
            <a:r>
              <a:rPr lang="sv-SE" dirty="0"/>
              <a:t>Material? 5 000</a:t>
            </a:r>
          </a:p>
          <a:p>
            <a:r>
              <a:rPr lang="sv-SE" dirty="0"/>
              <a:t>Tryck nya matchkläder </a:t>
            </a:r>
          </a:p>
          <a:p>
            <a:r>
              <a:rPr lang="sv-SE" dirty="0"/>
              <a:t>Fortlöpande kostnader -3000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1336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Avslutningscup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 höga kusten spelen april? Typ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5628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Avslutningscup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 höga kusten spelen april? Typ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7067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u="sng" dirty="0"/>
              <a:t>Materialansvariga:</a:t>
            </a: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Komplettering av matchkläder, m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materialansvarig, klubbkväll? Klubbhuset ? Kompletteringar, kläder, bekostas av förälder/vårdnadshavare, föreningstryck bekostas av lagkassan.</a:t>
            </a: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Material, bollar, målvaktskläder, två uppsättningar, platta konor, västar….materialansvarig?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André</a:t>
            </a: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Sekretariatsansvarig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tillika resultatrapportering efter varje hemmamatch - IBIS, telefon, samt betalning domare, kvitto till kansliet?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Andrea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plus en till ….?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IBIS ansvarig/a</a:t>
            </a:r>
          </a:p>
          <a:p>
            <a:pPr lvl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registrera matchtrupp, matchprotokoll i samband med hemmamatcher – till sekretariat, kalla domare, motståndare, m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lagledare? </a:t>
            </a:r>
          </a:p>
          <a:p>
            <a:pPr lvl="0"/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Marknad/intäktsgrupp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förslag? Lotteri istället för fika på hemmamatcher? Förslag att skippa fika ,mycket jobb för lite intäkter.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Närvarorapportering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Chrille fram till ju åtminstone/då hoppas vi på att det blir automatiserat via </a:t>
            </a:r>
            <a:r>
              <a:rPr lang="sv-S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Sportadmin</a:t>
            </a: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82552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1484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dirty="0">
                <a:solidFill>
                  <a:schemeClr val="bg1"/>
                </a:solidFill>
              </a:rPr>
              <a:t>Vem gör detta? Finns riktlinjer och blanketter m </a:t>
            </a:r>
            <a:r>
              <a:rPr lang="sv-SE" sz="1200" dirty="0" err="1">
                <a:solidFill>
                  <a:schemeClr val="bg1"/>
                </a:solidFill>
              </a:rPr>
              <a:t>m</a:t>
            </a:r>
            <a:r>
              <a:rPr lang="sv-SE" sz="1200" dirty="0">
                <a:solidFill>
                  <a:schemeClr val="bg1"/>
                </a:solidFill>
              </a:rPr>
              <a:t> under dokument på </a:t>
            </a:r>
            <a:r>
              <a:rPr lang="sv-SE" sz="1200">
                <a:solidFill>
                  <a:schemeClr val="bg1"/>
                </a:solidFill>
              </a:rPr>
              <a:t>vår hemsida</a:t>
            </a:r>
            <a:endParaRPr lang="sv-SE" sz="1200" dirty="0">
              <a:solidFill>
                <a:schemeClr val="bg1"/>
              </a:solidFill>
            </a:endParaRPr>
          </a:p>
          <a:p>
            <a:endParaRPr lang="sv-SE" sz="1200" dirty="0">
              <a:solidFill>
                <a:schemeClr val="bg1"/>
              </a:solidFill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4624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dirty="0">
                <a:solidFill>
                  <a:schemeClr val="bg1"/>
                </a:solidFill>
              </a:rPr>
              <a:t>laget.se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02919B-A16A-4ABB-83E4-994C99CA426F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6272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F40253-2692-4CDE-89C4-AFD3509A3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8BEF20C-E5D6-49A4-B917-853830582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C1413F-0616-4A70-8B2B-36F372BAE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61934DE-9162-49B4-8BAB-7926800E9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9F4BDAD-56B9-43CD-AF03-E3AA6CFF9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8863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00E99C-B27F-4EF2-BD30-27A99187D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C8E9FB-814F-4898-9672-31868F53B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000D78-9CB1-47C0-9340-B340560B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CA00F8-6C0C-403B-8CF6-EE9D70948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183CCF-4B88-4BCC-8A2E-6D065367C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531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F09371-631F-44B8-B8EB-7FF97FCCE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0158416-ED9D-422B-85EF-62E3FA72F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67B912C-141F-411D-A51B-350B098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288627-C88A-40B6-9676-27E9CDA63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470F75-8BF1-4D61-AB7D-571980F9D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0849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60D9C6-94D1-40A9-A066-03D4A728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D7B9E8-90EF-4EA7-8D94-E274136BFE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835F7DD-6C3C-4DC5-859A-A77AE8B1F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32D55F1-A4CD-443E-8F98-F1DD1A330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8396311-1BC3-4BF9-970E-542925578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079685D-CB48-4A82-B764-665C4A646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0517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2205E7-7129-419E-8097-CE794A846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90335B-A899-45FB-827F-DB76F7A11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BAC4869-D6CC-468C-B9B2-A768A21D5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64BD130-AF04-4171-9F83-7791B31A0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7889BD4-07EF-45D2-8B8E-E0F869CFCD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0A4FAC8-C510-48B7-AFC9-ACF305E32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E326BAE-83E3-4A8A-AC76-6A39EAFF9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13EDA23-6760-4476-A069-382F103DA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0581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1C546D-CE4B-43C8-85AF-E112087B2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B250B95-E287-4F59-93C3-5E0A3D1F7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EA4426E-C5AD-471A-8BC5-3DBD99234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653776A-577B-4D27-9DD9-B4A454A28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3498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10B3397-9625-4070-9880-78A98C48B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77C0C9C-CD1B-4BD5-A95D-E97FBF37D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E1C9462-4B67-4FC3-B1B2-51DD9640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891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4A519E-22C0-4C05-81B6-8854DDAAC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61652E-D976-429D-8D63-CCB830ECB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6787769-9CC1-4D9F-B23A-009B22247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9660006-C581-4F2C-B3B3-71E2B779B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B621D7B-3921-45FF-AF98-840B057D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EC8B07-30BF-4728-A9AE-C8956D46E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6678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3DE5D7-DB4D-4E64-8B0C-E5BB69106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5E4CACB-3E65-4ADA-BF9D-A7DC2465F2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1A8C779-497F-44C9-862E-9F4721B7F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F36875E-C4FE-4F27-80CB-9E2733E64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0CF9588-DAED-494F-BE2B-619A3D58E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C14ACA0-813A-4605-8A5D-0A8880ECF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878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28CD76-FC40-4A64-ABFF-4C9496571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746790E-0668-459B-BB2C-27897F88E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8D5F91E-28F7-4D6E-9B6C-F7B32D0C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10A8AA1-8181-46B4-8A11-F81E50C4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CD4E1C-DFA6-43F1-A95E-E77AB8AB4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4373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6665635-CDA2-4D9E-A441-A73F9C296B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1BE7EF6-62EF-4E1D-9A5E-D96B85611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E1068C7-63C2-4AC6-9029-A5E892FF1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CC3BFF1-9DA5-4F70-A416-DDF808F9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E8D21CE-15D4-4E84-BAA3-AE75F4AC0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981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B358439-6EFC-4F6E-B214-99459864E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E7C57DE-BEC3-4001-A9FE-F3B51603D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4387F5-5B7F-4D0E-9088-8CEBAAEF25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64076-B204-4BB4-945C-0E30FBAEDD8F}" type="datetimeFigureOut">
              <a:rPr lang="sv-SE" smtClean="0"/>
              <a:t>2020-10-19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F860006-8F4D-4E45-A57F-3E31A5406B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F1B110-7455-4AE5-89B4-03710D8DE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9A2A3-6215-4E7A-8D96-5ED847D0167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647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thorengruppensk.sportadmin.se/star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2A5553E-E2A4-4BE5-A6C1-3DF28747AA2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650"/>
          <a:stretch/>
        </p:blipFill>
        <p:spPr>
          <a:xfrm>
            <a:off x="20" y="10"/>
            <a:ext cx="5887596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40E2D7CF-94F5-4C97-81E8-305B8EBE046C}"/>
              </a:ext>
            </a:extLst>
          </p:cNvPr>
          <p:cNvSpPr/>
          <p:nvPr/>
        </p:nvSpPr>
        <p:spPr>
          <a:xfrm>
            <a:off x="6405013" y="0"/>
            <a:ext cx="5333906" cy="6987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Välkomna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 av ledare/truppen, filosofi och värderingar. Nästa säsong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Träningstider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Seriespel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Cuper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Ekonomi 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Träningsavgift, medlemsavgift (tränare och ledares medlemsavgift), fakturering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Ansvarsområden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Kommunikation, kontakt m </a:t>
            </a:r>
            <a:r>
              <a:rPr lang="sv-SE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sv-S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Corona/</a:t>
            </a:r>
            <a:r>
              <a:rPr lang="sv-SE" sz="2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Covid</a:t>
            </a:r>
            <a:r>
              <a:rPr lang="sv-SE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-19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sv-SE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Övriga frågor</a:t>
            </a:r>
            <a:endParaRPr lang="sv-SE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3F4479EC-2210-47E3-8457-1F5180B0318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650"/>
          <a:stretch/>
        </p:blipFill>
        <p:spPr>
          <a:xfrm>
            <a:off x="0" y="10"/>
            <a:ext cx="5887616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A38E39A1-38A2-49FA-B177-708C1C224190}"/>
              </a:ext>
            </a:extLst>
          </p:cNvPr>
          <p:cNvSpPr txBox="1"/>
          <p:nvPr/>
        </p:nvSpPr>
        <p:spPr>
          <a:xfrm>
            <a:off x="1844122" y="2722001"/>
            <a:ext cx="4043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Föräldramöte TTG F07</a:t>
            </a:r>
          </a:p>
        </p:txBody>
      </p:sp>
    </p:spTree>
    <p:extLst>
      <p:ext uri="{BB962C8B-B14F-4D97-AF65-F5344CB8AC3E}">
        <p14:creationId xmlns:p14="http://schemas.microsoft.com/office/powerpoint/2010/main" val="33936020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74" y="64969"/>
            <a:ext cx="4009136" cy="578498"/>
          </a:xfrm>
        </p:spPr>
        <p:txBody>
          <a:bodyPr>
            <a:normAutofit fontScale="70000" lnSpcReduction="20000"/>
          </a:bodyPr>
          <a:lstStyle/>
          <a:p>
            <a:r>
              <a:rPr lang="sv-SE" sz="3600" dirty="0">
                <a:solidFill>
                  <a:schemeClr val="bg1"/>
                </a:solidFill>
              </a:rPr>
              <a:t>Spelare (13) och ledare (4)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6096000" y="723900"/>
            <a:ext cx="5044289" cy="5410199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4E666757-3031-4FEB-9216-9E4DF5CA7C67}"/>
              </a:ext>
            </a:extLst>
          </p:cNvPr>
          <p:cNvSpPr/>
          <p:nvPr/>
        </p:nvSpPr>
        <p:spPr>
          <a:xfrm>
            <a:off x="483661" y="532410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v-SE" dirty="0"/>
              <a:t> </a:t>
            </a:r>
            <a:r>
              <a:rPr lang="sv-SE" dirty="0">
                <a:solidFill>
                  <a:schemeClr val="bg1"/>
                </a:solidFill>
              </a:rPr>
              <a:t>Spelare	Alicia	</a:t>
            </a:r>
            <a:r>
              <a:rPr lang="sv-SE" dirty="0" err="1">
                <a:solidFill>
                  <a:schemeClr val="bg1"/>
                </a:solidFill>
              </a:rPr>
              <a:t>Hörnkvist</a:t>
            </a:r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 Spelare	Tuva	Nordin</a:t>
            </a:r>
          </a:p>
          <a:p>
            <a:r>
              <a:rPr lang="sv-SE" dirty="0">
                <a:solidFill>
                  <a:schemeClr val="bg1"/>
                </a:solidFill>
              </a:rPr>
              <a:t> Spelare	Alva	Östhagen</a:t>
            </a:r>
          </a:p>
          <a:p>
            <a:r>
              <a:rPr lang="sv-SE" dirty="0">
                <a:solidFill>
                  <a:schemeClr val="bg1"/>
                </a:solidFill>
              </a:rPr>
              <a:t> Spelare	Inez	Frank</a:t>
            </a:r>
          </a:p>
          <a:p>
            <a:r>
              <a:rPr lang="sv-SE" dirty="0">
                <a:solidFill>
                  <a:schemeClr val="bg1"/>
                </a:solidFill>
              </a:rPr>
              <a:t> Spelare	Elvira	Nyström</a:t>
            </a:r>
          </a:p>
          <a:p>
            <a:r>
              <a:rPr lang="sv-SE" dirty="0">
                <a:solidFill>
                  <a:schemeClr val="bg1"/>
                </a:solidFill>
              </a:rPr>
              <a:t> Spelare	Embla	Vernerlund</a:t>
            </a:r>
          </a:p>
          <a:p>
            <a:r>
              <a:rPr lang="sv-SE" dirty="0">
                <a:solidFill>
                  <a:schemeClr val="bg1"/>
                </a:solidFill>
              </a:rPr>
              <a:t> Spelare	Emelie	Johansson</a:t>
            </a:r>
          </a:p>
          <a:p>
            <a:r>
              <a:rPr lang="sv-SE" dirty="0">
                <a:solidFill>
                  <a:schemeClr val="bg1"/>
                </a:solidFill>
              </a:rPr>
              <a:t> Spelare	Iris	Swärd</a:t>
            </a:r>
          </a:p>
          <a:p>
            <a:r>
              <a:rPr lang="sv-SE" dirty="0">
                <a:solidFill>
                  <a:schemeClr val="bg1"/>
                </a:solidFill>
              </a:rPr>
              <a:t> Spelare	Isabella	Öhman</a:t>
            </a:r>
          </a:p>
          <a:p>
            <a:r>
              <a:rPr lang="sv-SE" dirty="0">
                <a:solidFill>
                  <a:schemeClr val="bg1"/>
                </a:solidFill>
              </a:rPr>
              <a:t> Spelare	Lovisa	Wahlström</a:t>
            </a:r>
          </a:p>
          <a:p>
            <a:r>
              <a:rPr lang="sv-SE" dirty="0">
                <a:solidFill>
                  <a:schemeClr val="bg1"/>
                </a:solidFill>
              </a:rPr>
              <a:t> Spelare	Nora	Gyll</a:t>
            </a:r>
          </a:p>
          <a:p>
            <a:r>
              <a:rPr lang="sv-SE" dirty="0">
                <a:solidFill>
                  <a:schemeClr val="bg1"/>
                </a:solidFill>
              </a:rPr>
              <a:t> Spelare	Moa	Hammarberg</a:t>
            </a:r>
          </a:p>
          <a:p>
            <a:r>
              <a:rPr lang="sv-SE" dirty="0">
                <a:solidFill>
                  <a:schemeClr val="bg1"/>
                </a:solidFill>
              </a:rPr>
              <a:t> Spelare	Moa	Robertsson</a:t>
            </a:r>
          </a:p>
          <a:p>
            <a:r>
              <a:rPr lang="sv-SE" dirty="0">
                <a:solidFill>
                  <a:schemeClr val="bg1"/>
                </a:solidFill>
              </a:rPr>
              <a:t> Tränare	Christian	Robertsson</a:t>
            </a:r>
          </a:p>
          <a:p>
            <a:r>
              <a:rPr lang="sv-SE" dirty="0">
                <a:solidFill>
                  <a:schemeClr val="bg1"/>
                </a:solidFill>
              </a:rPr>
              <a:t> Tränare	Thomas	Nilsson</a:t>
            </a:r>
          </a:p>
          <a:p>
            <a:r>
              <a:rPr lang="sv-SE" dirty="0">
                <a:solidFill>
                  <a:schemeClr val="bg1"/>
                </a:solidFill>
              </a:rPr>
              <a:t> Tränare	Åke	Johansson</a:t>
            </a:r>
          </a:p>
          <a:p>
            <a:r>
              <a:rPr lang="sv-SE" dirty="0">
                <a:solidFill>
                  <a:schemeClr val="bg1"/>
                </a:solidFill>
              </a:rPr>
              <a:t> Tränare	Öhman	Stefan</a:t>
            </a:r>
          </a:p>
          <a:p>
            <a:r>
              <a:rPr lang="sv-SE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2926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82700"/>
            <a:ext cx="5587999" cy="3784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3600" u="sng" dirty="0">
                <a:solidFill>
                  <a:schemeClr val="bg1"/>
                </a:solidFill>
              </a:rPr>
              <a:t>Filosofi och värderingar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62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6" y="1474236"/>
            <a:ext cx="4348324" cy="4037563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sv-SE" sz="3600" b="1" u="sng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Träningstider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sv-SE" dirty="0">
                <a:solidFill>
                  <a:schemeClr val="bg1"/>
                </a:solidFill>
              </a:rPr>
              <a:t>Tisdagar 18:00-19:00, </a:t>
            </a:r>
            <a:r>
              <a:rPr lang="sv-SE" dirty="0" err="1">
                <a:solidFill>
                  <a:schemeClr val="bg1"/>
                </a:solidFill>
              </a:rPr>
              <a:t>Ersängshallen</a:t>
            </a:r>
            <a:r>
              <a:rPr lang="sv-SE" dirty="0">
                <a:solidFill>
                  <a:schemeClr val="bg1"/>
                </a:solidFill>
              </a:rPr>
              <a:t>, samling 17:45, ombytt och klar</a:t>
            </a:r>
            <a:br>
              <a:rPr lang="sv-SE" sz="3600" dirty="0">
                <a:solidFill>
                  <a:schemeClr val="bg1"/>
                </a:solidFill>
              </a:rPr>
            </a:br>
            <a:r>
              <a:rPr lang="sv-SE" dirty="0">
                <a:solidFill>
                  <a:schemeClr val="bg1"/>
                </a:solidFill>
              </a:rPr>
              <a:t>Onsdagar 19:30-20:30, </a:t>
            </a:r>
            <a:r>
              <a:rPr lang="sv-SE" dirty="0" err="1">
                <a:solidFill>
                  <a:schemeClr val="bg1"/>
                </a:solidFill>
              </a:rPr>
              <a:t>Ersängshallen</a:t>
            </a:r>
            <a:r>
              <a:rPr lang="sv-SE" dirty="0">
                <a:solidFill>
                  <a:schemeClr val="bg1"/>
                </a:solidFill>
              </a:rPr>
              <a:t>, samling 19.15, ombytt och klar</a:t>
            </a:r>
            <a:endParaRPr lang="sv-SE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40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919" y="643468"/>
            <a:ext cx="4345377" cy="4168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Seriespel</a:t>
            </a:r>
          </a:p>
          <a:p>
            <a:r>
              <a:rPr lang="sv-SE" sz="4000" dirty="0">
                <a:solidFill>
                  <a:schemeClr val="bg1"/>
                </a:solidFill>
              </a:rPr>
              <a:t>Se serieindelning, hemsida, dokument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57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89" y="104055"/>
            <a:ext cx="3363974" cy="3415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Ekonomi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10429101" y="5239264"/>
            <a:ext cx="1547635" cy="1389677"/>
          </a:xfrm>
          <a:prstGeom prst="rect">
            <a:avLst/>
          </a:prstGeom>
        </p:spPr>
      </p:pic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85622A42-5B2B-4B89-9054-F0919E97E943}"/>
              </a:ext>
            </a:extLst>
          </p:cNvPr>
          <p:cNvSpPr txBox="1">
            <a:spLocks/>
          </p:cNvSpPr>
          <p:nvPr/>
        </p:nvSpPr>
        <p:spPr>
          <a:xfrm>
            <a:off x="116408" y="832022"/>
            <a:ext cx="3987800" cy="5921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1400" u="sng" dirty="0">
                <a:solidFill>
                  <a:schemeClr val="bg1"/>
                </a:solidFill>
              </a:rPr>
              <a:t>Saldo per 20200501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34659:-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u="sng" dirty="0">
                <a:solidFill>
                  <a:schemeClr val="bg1"/>
                </a:solidFill>
              </a:rPr>
              <a:t>Intäkter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Medlems/träningsavgifter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+10 000:ca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Förslag? Träningsavgift 1000:- 999+1 (1:- medlemsavgift)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Subventioner tränare/ledare/förslag 300:-+200 (medlemsavgift)?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Statliga/kommunala bidrag: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+12 000ca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1400" u="sng" dirty="0" err="1">
                <a:solidFill>
                  <a:schemeClr val="bg1"/>
                </a:solidFill>
              </a:rPr>
              <a:t>Tot</a:t>
            </a:r>
            <a:r>
              <a:rPr lang="sv-SE" sz="1400" u="sng" dirty="0">
                <a:solidFill>
                  <a:schemeClr val="bg1"/>
                </a:solidFill>
              </a:rPr>
              <a:t> intäkter = ca +22 000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59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89" y="104055"/>
            <a:ext cx="3363974" cy="3415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Ekonomi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10429101" y="5239264"/>
            <a:ext cx="1547635" cy="1389677"/>
          </a:xfrm>
          <a:prstGeom prst="rect">
            <a:avLst/>
          </a:prstGeom>
        </p:spPr>
      </p:pic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85622A42-5B2B-4B89-9054-F0919E97E943}"/>
              </a:ext>
            </a:extLst>
          </p:cNvPr>
          <p:cNvSpPr txBox="1">
            <a:spLocks/>
          </p:cNvSpPr>
          <p:nvPr/>
        </p:nvSpPr>
        <p:spPr>
          <a:xfrm>
            <a:off x="116408" y="832022"/>
            <a:ext cx="3987800" cy="5921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1400" u="sng" dirty="0">
                <a:solidFill>
                  <a:schemeClr val="bg1"/>
                </a:solidFill>
              </a:rPr>
              <a:t>Saldo per 20200501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34659:-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u="sng" dirty="0">
                <a:solidFill>
                  <a:schemeClr val="bg1"/>
                </a:solidFill>
              </a:rPr>
              <a:t>Utgifter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Arenahyra -12 000:-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Domarkostnader -3000:-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Licenser -2000:-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Material? -10 000 (</a:t>
            </a:r>
            <a:r>
              <a:rPr lang="sv-SE" sz="1400" dirty="0" err="1">
                <a:solidFill>
                  <a:schemeClr val="bg1"/>
                </a:solidFill>
              </a:rPr>
              <a:t>träningsset</a:t>
            </a:r>
            <a:r>
              <a:rPr lang="sv-SE" sz="1400" dirty="0">
                <a:solidFill>
                  <a:schemeClr val="bg1"/>
                </a:solidFill>
              </a:rPr>
              <a:t> 300:-/spelare), bollar, målvaktskomplettering, div tryck m </a:t>
            </a:r>
            <a:r>
              <a:rPr lang="sv-SE" sz="1400" dirty="0" err="1">
                <a:solidFill>
                  <a:schemeClr val="bg1"/>
                </a:solidFill>
              </a:rPr>
              <a:t>m</a:t>
            </a:r>
            <a:endParaRPr lang="sv-SE" sz="1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Serieavgifter: -3000:-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400" dirty="0">
                <a:solidFill>
                  <a:schemeClr val="bg1"/>
                </a:solidFill>
              </a:rPr>
              <a:t>Fortlöpande kostnader +-0 (+)? -3000</a:t>
            </a:r>
          </a:p>
          <a:p>
            <a:pPr marL="0" indent="0">
              <a:buNone/>
            </a:pPr>
            <a:r>
              <a:rPr lang="sv-SE" sz="1400" dirty="0">
                <a:solidFill>
                  <a:schemeClr val="bg1"/>
                </a:solidFill>
              </a:rPr>
              <a:t>Cup/er?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1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800" u="sng" dirty="0" err="1">
                <a:solidFill>
                  <a:schemeClr val="bg1"/>
                </a:solidFill>
              </a:rPr>
              <a:t>Tot</a:t>
            </a:r>
            <a:r>
              <a:rPr lang="sv-SE" sz="1800" u="sng" dirty="0">
                <a:solidFill>
                  <a:schemeClr val="bg1"/>
                </a:solidFill>
              </a:rPr>
              <a:t> utgifter </a:t>
            </a:r>
            <a:r>
              <a:rPr lang="sv-SE" sz="1800" u="sng" dirty="0" err="1">
                <a:solidFill>
                  <a:schemeClr val="bg1"/>
                </a:solidFill>
              </a:rPr>
              <a:t>exkl</a:t>
            </a:r>
            <a:r>
              <a:rPr lang="sv-SE" sz="1800" u="sng" dirty="0">
                <a:solidFill>
                  <a:schemeClr val="bg1"/>
                </a:solidFill>
              </a:rPr>
              <a:t> cup/er= ca -33 000</a:t>
            </a:r>
          </a:p>
        </p:txBody>
      </p:sp>
    </p:spTree>
    <p:extLst>
      <p:ext uri="{BB962C8B-B14F-4D97-AF65-F5344CB8AC3E}">
        <p14:creationId xmlns:p14="http://schemas.microsoft.com/office/powerpoint/2010/main" val="1673265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89" y="104055"/>
            <a:ext cx="3363974" cy="3415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Ekonomi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10429101" y="5239264"/>
            <a:ext cx="1547635" cy="1389677"/>
          </a:xfrm>
          <a:prstGeom prst="rect">
            <a:avLst/>
          </a:prstGeom>
        </p:spPr>
      </p:pic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85622A42-5B2B-4B89-9054-F0919E97E943}"/>
              </a:ext>
            </a:extLst>
          </p:cNvPr>
          <p:cNvSpPr txBox="1">
            <a:spLocks/>
          </p:cNvSpPr>
          <p:nvPr/>
        </p:nvSpPr>
        <p:spPr>
          <a:xfrm>
            <a:off x="116408" y="832022"/>
            <a:ext cx="3987800" cy="5921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1800" u="sng" dirty="0">
                <a:solidFill>
                  <a:schemeClr val="bg1"/>
                </a:solidFill>
              </a:rPr>
              <a:t>Saldo per 20200501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400" dirty="0">
                <a:solidFill>
                  <a:schemeClr val="bg1"/>
                </a:solidFill>
              </a:rPr>
              <a:t>34659:-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v-SE" sz="1800" u="sng" dirty="0" err="1">
                <a:solidFill>
                  <a:schemeClr val="bg1"/>
                </a:solidFill>
              </a:rPr>
              <a:t>Tot</a:t>
            </a:r>
            <a:r>
              <a:rPr lang="sv-SE" sz="1800" u="sng" dirty="0">
                <a:solidFill>
                  <a:schemeClr val="bg1"/>
                </a:solidFill>
              </a:rPr>
              <a:t> intäkter = ca +22 000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800" u="sng" dirty="0" err="1">
                <a:solidFill>
                  <a:schemeClr val="bg1"/>
                </a:solidFill>
              </a:rPr>
              <a:t>Tot</a:t>
            </a:r>
            <a:r>
              <a:rPr lang="sv-SE" sz="1800" u="sng" dirty="0">
                <a:solidFill>
                  <a:schemeClr val="bg1"/>
                </a:solidFill>
              </a:rPr>
              <a:t> utgifter </a:t>
            </a:r>
            <a:r>
              <a:rPr lang="sv-SE" sz="1800" u="sng" dirty="0" err="1">
                <a:solidFill>
                  <a:schemeClr val="bg1"/>
                </a:solidFill>
              </a:rPr>
              <a:t>exkl</a:t>
            </a:r>
            <a:r>
              <a:rPr lang="sv-SE" sz="1800" u="sng" dirty="0">
                <a:solidFill>
                  <a:schemeClr val="bg1"/>
                </a:solidFill>
              </a:rPr>
              <a:t> cup/er= ca -33 000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800" u="sng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800" u="sng" dirty="0">
                <a:solidFill>
                  <a:schemeClr val="bg1"/>
                </a:solidFill>
              </a:rPr>
              <a:t>Prognos/budget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800" dirty="0">
                <a:solidFill>
                  <a:schemeClr val="bg1"/>
                </a:solidFill>
              </a:rPr>
              <a:t>-11 000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18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800" dirty="0">
                <a:solidFill>
                  <a:schemeClr val="bg1"/>
                </a:solidFill>
              </a:rPr>
              <a:t>Eget kapital 34659:-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1800" dirty="0">
                <a:solidFill>
                  <a:schemeClr val="bg1"/>
                </a:solidFill>
              </a:rPr>
              <a:t>Eget kapital minus prognos= 23 659:-</a:t>
            </a:r>
          </a:p>
        </p:txBody>
      </p:sp>
    </p:spTree>
    <p:extLst>
      <p:ext uri="{BB962C8B-B14F-4D97-AF65-F5344CB8AC3E}">
        <p14:creationId xmlns:p14="http://schemas.microsoft.com/office/powerpoint/2010/main" val="1496100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1524001"/>
            <a:ext cx="3987800" cy="4629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Cuper</a:t>
            </a:r>
          </a:p>
          <a:p>
            <a:r>
              <a:rPr lang="sv-SE" sz="4000" u="sng" dirty="0">
                <a:solidFill>
                  <a:schemeClr val="bg1"/>
                </a:solidFill>
              </a:rPr>
              <a:t>??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36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1524001"/>
            <a:ext cx="3987800" cy="4629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3600" u="sng" dirty="0">
                <a:solidFill>
                  <a:schemeClr val="bg1"/>
                </a:solidFill>
              </a:rPr>
              <a:t>Marknad/sponsring och försäljning (intäkter)</a:t>
            </a:r>
          </a:p>
          <a:p>
            <a:r>
              <a:rPr lang="sv-SE" sz="4000" u="sng" dirty="0">
                <a:solidFill>
                  <a:schemeClr val="bg1"/>
                </a:solidFill>
              </a:rPr>
              <a:t>??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6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96154"/>
            <a:ext cx="4654296" cy="42994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Ansvarsområden</a:t>
            </a:r>
          </a:p>
          <a:p>
            <a:r>
              <a:rPr lang="sv-SE" sz="3600" dirty="0">
                <a:solidFill>
                  <a:schemeClr val="bg1"/>
                </a:solidFill>
              </a:rPr>
              <a:t>Materialansvarig/a</a:t>
            </a:r>
          </a:p>
          <a:p>
            <a:r>
              <a:rPr lang="sv-SE" sz="3600" dirty="0">
                <a:solidFill>
                  <a:schemeClr val="bg1"/>
                </a:solidFill>
              </a:rPr>
              <a:t>Sekretariatsansvarig/</a:t>
            </a:r>
          </a:p>
          <a:p>
            <a:r>
              <a:rPr lang="sv-SE" sz="3600" dirty="0">
                <a:solidFill>
                  <a:schemeClr val="bg1"/>
                </a:solidFill>
              </a:rPr>
              <a:t>IBIS ansvarig/a</a:t>
            </a:r>
          </a:p>
          <a:p>
            <a:r>
              <a:rPr lang="sv-SE" sz="3600" dirty="0">
                <a:solidFill>
                  <a:schemeClr val="bg1"/>
                </a:solidFill>
              </a:rPr>
              <a:t>Marknad/intäktsgrupp</a:t>
            </a:r>
          </a:p>
          <a:p>
            <a:r>
              <a:rPr lang="sv-SE" sz="3600" dirty="0">
                <a:solidFill>
                  <a:schemeClr val="bg1"/>
                </a:solidFill>
              </a:rPr>
              <a:t>Cup/cuper</a:t>
            </a:r>
          </a:p>
          <a:p>
            <a:endParaRPr lang="sv-SE" sz="3600" dirty="0">
              <a:solidFill>
                <a:schemeClr val="bg1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45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60" y="1640754"/>
            <a:ext cx="3850639" cy="3451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000" dirty="0">
                <a:solidFill>
                  <a:schemeClr val="bg1"/>
                </a:solidFill>
              </a:rPr>
              <a:t>Kommunikation</a:t>
            </a:r>
          </a:p>
          <a:p>
            <a:pPr marL="0" indent="0">
              <a:buNone/>
            </a:pPr>
            <a:r>
              <a:rPr lang="sv-SE" sz="4000" dirty="0" err="1">
                <a:solidFill>
                  <a:schemeClr val="bg1"/>
                </a:solidFill>
              </a:rPr>
              <a:t>Sportadmin</a:t>
            </a:r>
            <a:r>
              <a:rPr lang="sv-SE" sz="4000" dirty="0">
                <a:solidFill>
                  <a:schemeClr val="bg1"/>
                </a:solidFill>
              </a:rPr>
              <a:t> - Gästbok </a:t>
            </a:r>
          </a:p>
          <a:p>
            <a:pPr marL="0" indent="0">
              <a:buNone/>
            </a:pPr>
            <a:r>
              <a:rPr lang="sv-SE" sz="1600" dirty="0">
                <a:solidFill>
                  <a:schemeClr val="bg1"/>
                </a:solidFill>
              </a:rPr>
              <a:t>Länk till hemsida: </a:t>
            </a:r>
          </a:p>
          <a:p>
            <a:pPr marL="0" indent="0">
              <a:buNone/>
            </a:pPr>
            <a:r>
              <a:rPr lang="sv-SE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https://teamthorengruppensk.sportadmin.se/start/</a:t>
            </a:r>
            <a:endParaRPr lang="sv-SE" sz="1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sv-SE" sz="1600" dirty="0">
              <a:solidFill>
                <a:schemeClr val="bg1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23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995" y="148281"/>
            <a:ext cx="4349577" cy="60795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sz="4000" u="sng" dirty="0">
                <a:solidFill>
                  <a:schemeClr val="bg1"/>
                </a:solidFill>
              </a:rPr>
              <a:t>Corona- Covid-19</a:t>
            </a:r>
          </a:p>
          <a:p>
            <a:r>
              <a:rPr lang="sv-SE" sz="1800" u="sng" dirty="0">
                <a:solidFill>
                  <a:schemeClr val="bg1"/>
                </a:solidFill>
              </a:rPr>
              <a:t>Västerbottens Innebandyförbund har tagit fram en närvarolista för distriktets föreningar och lag att använda vid hemmamatcherna. Hemmalaget ansvarar för att dokumentet fylls i på ett korrekt sätt innan matchen och sparar dokumentet för att användas vid eventuell smittspårning.</a:t>
            </a:r>
          </a:p>
          <a:p>
            <a:endParaRPr lang="sv-SE" sz="1800" u="sng" dirty="0">
              <a:solidFill>
                <a:schemeClr val="bg1"/>
              </a:solidFill>
            </a:endParaRPr>
          </a:p>
          <a:p>
            <a:r>
              <a:rPr lang="sv-SE" sz="1800" u="sng" dirty="0">
                <a:solidFill>
                  <a:schemeClr val="bg1"/>
                </a:solidFill>
              </a:rPr>
              <a:t>Hemmalaget i distriktets matcher tillåts att ha maximalt 5 ledare och 5 funktionärer i hallen.</a:t>
            </a:r>
          </a:p>
          <a:p>
            <a:endParaRPr lang="sv-SE" sz="1800" u="sng" dirty="0">
              <a:solidFill>
                <a:schemeClr val="bg1"/>
              </a:solidFill>
            </a:endParaRPr>
          </a:p>
          <a:p>
            <a:r>
              <a:rPr lang="sv-SE" sz="1800" u="sng" dirty="0">
                <a:solidFill>
                  <a:schemeClr val="bg1"/>
                </a:solidFill>
              </a:rPr>
              <a:t>Bortalaget tillåts att ha maximalt 5 ledare och 5 skjutsande föräldrar på plats i hallen.</a:t>
            </a:r>
          </a:p>
          <a:p>
            <a:endParaRPr lang="sv-SE" sz="1800" u="sng" dirty="0">
              <a:solidFill>
                <a:schemeClr val="bg1"/>
              </a:solidFill>
            </a:endParaRPr>
          </a:p>
          <a:p>
            <a:r>
              <a:rPr lang="sv-SE" sz="1800" u="sng" dirty="0">
                <a:solidFill>
                  <a:schemeClr val="bg1"/>
                </a:solidFill>
              </a:rPr>
              <a:t>Detta medges om närvarolistan är ifylld enligt instruktionerna och hemmalagets organisation har följt de riktlinjer och rekommendationer som gäller. Ovan nämnda information gäller samtliga lag i Västerbottens serier från barn- och ungdomslag upp till seniorserierna.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233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7DEF44-BD60-4E02-B41B-60797E833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160" y="1640754"/>
            <a:ext cx="3850639" cy="3451945"/>
          </a:xfrm>
        </p:spPr>
        <p:txBody>
          <a:bodyPr>
            <a:normAutofit/>
          </a:bodyPr>
          <a:lstStyle/>
          <a:p>
            <a:r>
              <a:rPr lang="sv-SE" sz="4000" dirty="0">
                <a:solidFill>
                  <a:schemeClr val="bg1"/>
                </a:solidFill>
              </a:rPr>
              <a:t>Övriga frågor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94BA287-D188-42C1-9D18-C2B0D57D01CE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9220"/>
          <a:stretch/>
        </p:blipFill>
        <p:spPr>
          <a:xfrm>
            <a:off x="5901003" y="643467"/>
            <a:ext cx="5044289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89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</TotalTime>
  <Words>985</Words>
  <Application>Microsoft Office PowerPoint</Application>
  <PresentationFormat>Bredbild</PresentationFormat>
  <Paragraphs>186</Paragraphs>
  <Slides>14</Slides>
  <Notes>14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Christian Robertsson</dc:creator>
  <cp:lastModifiedBy>Christian Robertsson</cp:lastModifiedBy>
  <cp:revision>10</cp:revision>
  <dcterms:created xsi:type="dcterms:W3CDTF">2018-09-20T15:37:44Z</dcterms:created>
  <dcterms:modified xsi:type="dcterms:W3CDTF">2020-10-19T16:03:04Z</dcterms:modified>
</cp:coreProperties>
</file>