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27"/>
  </p:notesMasterIdLst>
  <p:sldIdLst>
    <p:sldId id="256" r:id="rId2"/>
    <p:sldId id="265" r:id="rId3"/>
    <p:sldId id="302" r:id="rId4"/>
    <p:sldId id="303" r:id="rId5"/>
    <p:sldId id="304" r:id="rId6"/>
    <p:sldId id="306" r:id="rId7"/>
    <p:sldId id="257" r:id="rId8"/>
    <p:sldId id="283" r:id="rId9"/>
    <p:sldId id="287" r:id="rId10"/>
    <p:sldId id="305" r:id="rId11"/>
    <p:sldId id="295" r:id="rId12"/>
    <p:sldId id="262" r:id="rId13"/>
    <p:sldId id="290" r:id="rId14"/>
    <p:sldId id="279" r:id="rId15"/>
    <p:sldId id="281" r:id="rId16"/>
    <p:sldId id="297" r:id="rId17"/>
    <p:sldId id="298" r:id="rId18"/>
    <p:sldId id="300" r:id="rId19"/>
    <p:sldId id="301" r:id="rId20"/>
    <p:sldId id="270" r:id="rId21"/>
    <p:sldId id="294" r:id="rId22"/>
    <p:sldId id="280" r:id="rId23"/>
    <p:sldId id="291" r:id="rId24"/>
    <p:sldId id="284" r:id="rId25"/>
    <p:sldId id="293" r:id="rId2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llanmörkt format 2 - Dekorfär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20" d="100"/>
          <a:sy n="120" d="100"/>
        </p:scale>
        <p:origin x="198"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microsoft.com/office/2016/11/relationships/changesInfo" Target="changesInfos/changesInfo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Gästanvändare" providerId="Windows Live" clId="Web-{8014FE81-2D6A-7491-1AC9-263507419175}"/>
    <pc:docChg chg="modSld">
      <pc:chgData name="Gästanvändare" userId="" providerId="Windows Live" clId="Web-{8014FE81-2D6A-7491-1AC9-263507419175}" dt="2026-09-02T07:33:11.058" v="180"/>
      <pc:docMkLst>
        <pc:docMk/>
      </pc:docMkLst>
      <pc:sldChg chg="addSp modSp">
        <pc:chgData name="Gästanvändare" userId="" providerId="Windows Live" clId="Web-{8014FE81-2D6A-7491-1AC9-263507419175}" dt="2026-09-02T07:33:11.058" v="180"/>
        <pc:sldMkLst>
          <pc:docMk/>
          <pc:sldMk cId="1174556485" sldId="283"/>
        </pc:sldMkLst>
        <pc:graphicFrameChg chg="mod modGraphic">
          <ac:chgData name="Gästanvändare" userId="" providerId="Windows Live" clId="Web-{8014FE81-2D6A-7491-1AC9-263507419175}" dt="2026-09-02T07:33:11.058" v="180"/>
          <ac:graphicFrameMkLst>
            <pc:docMk/>
            <pc:sldMk cId="1174556485" sldId="283"/>
            <ac:graphicFrameMk id="7" creationId="{DA8A0EF3-26E0-4B21-9904-4FC0C20A14E6}"/>
          </ac:graphicFrameMkLst>
        </pc:graphicFrameChg>
        <pc:graphicFrameChg chg="add mod modGraphic">
          <ac:chgData name="Gästanvändare" userId="" providerId="Windows Live" clId="Web-{8014FE81-2D6A-7491-1AC9-263507419175}" dt="2026-09-02T07:32:02.839" v="10"/>
          <ac:graphicFrameMkLst>
            <pc:docMk/>
            <pc:sldMk cId="1174556485" sldId="283"/>
            <ac:graphicFrameMk id="10" creationId="{EDC184EA-E239-B874-2893-D80E4138E510}"/>
          </ac:graphicFrameMkLst>
        </pc:graphicFrameChg>
      </pc:sldChg>
    </pc:docChg>
  </pc:docChgLst>
  <pc:docChgLst>
    <pc:chgData name="Guest User" providerId="Windows Live" clId="Web-{2DF3CA2E-7208-620D-F6D5-77C68EA05AD1}"/>
    <pc:docChg chg="addSld modSld">
      <pc:chgData name="Guest User" userId="" providerId="Windows Live" clId="Web-{2DF3CA2E-7208-620D-F6D5-77C68EA05AD1}" dt="2026-09-09T06:20:13.895" v="80" actId="20577"/>
      <pc:docMkLst>
        <pc:docMk/>
      </pc:docMkLst>
      <pc:sldChg chg="addSp delSp modSp">
        <pc:chgData name="Guest User" userId="" providerId="Windows Live" clId="Web-{2DF3CA2E-7208-620D-F6D5-77C68EA05AD1}" dt="2026-09-09T06:20:13.895" v="80" actId="20577"/>
        <pc:sldMkLst>
          <pc:docMk/>
          <pc:sldMk cId="755514180" sldId="257"/>
        </pc:sldMkLst>
        <pc:spChg chg="mod">
          <ac:chgData name="Guest User" userId="" providerId="Windows Live" clId="Web-{2DF3CA2E-7208-620D-F6D5-77C68EA05AD1}" dt="2026-09-09T06:20:13.895" v="80" actId="20577"/>
          <ac:spMkLst>
            <pc:docMk/>
            <pc:sldMk cId="755514180" sldId="257"/>
            <ac:spMk id="5" creationId="{9BF7C2C7-69FA-31DA-AE75-AC3B66E16BA3}"/>
          </ac:spMkLst>
        </pc:spChg>
      </pc:sldChg>
      <pc:sldChg chg="modSp">
        <pc:chgData name="Guest User" userId="" providerId="Windows Live" clId="Web-{2DF3CA2E-7208-620D-F6D5-77C68EA05AD1}" dt="2026-09-09T06:16:33.192" v="20"/>
        <pc:sldMkLst>
          <pc:docMk/>
          <pc:sldMk cId="3040698871" sldId="265"/>
        </pc:sldMkLst>
        <pc:spChg chg="mod">
          <ac:chgData name="Guest User" userId="" providerId="Windows Live" clId="Web-{2DF3CA2E-7208-620D-F6D5-77C68EA05AD1}" dt="2026-09-09T06:16:06.989" v="19" actId="20577"/>
          <ac:spMkLst>
            <pc:docMk/>
            <pc:sldMk cId="3040698871" sldId="265"/>
            <ac:spMk id="3" creationId="{C9F9F0A5-2D16-06E0-85AC-761B386B1FD3}"/>
          </ac:spMkLst>
        </pc:spChg>
        <pc:spChg chg="mod">
          <ac:chgData name="Guest User" userId="" providerId="Windows Live" clId="Web-{2DF3CA2E-7208-620D-F6D5-77C68EA05AD1}" dt="2026-09-09T06:16:33.192" v="20"/>
          <ac:spMkLst>
            <pc:docMk/>
            <pc:sldMk cId="3040698871" sldId="265"/>
            <ac:spMk id="5" creationId="{2A423AC0-B099-483F-BD57-68E3CC28ED5C}"/>
          </ac:spMkLst>
        </pc:spChg>
      </pc:sldChg>
      <pc:sldChg chg="modSp">
        <pc:chgData name="Guest User" userId="" providerId="Windows Live" clId="Web-{2DF3CA2E-7208-620D-F6D5-77C68EA05AD1}" dt="2026-09-09T06:17:46.020" v="35"/>
        <pc:sldMkLst>
          <pc:docMk/>
          <pc:sldMk cId="1174556485" sldId="283"/>
        </pc:sldMkLst>
        <pc:spChg chg="mod">
          <ac:chgData name="Guest User" userId="" providerId="Windows Live" clId="Web-{2DF3CA2E-7208-620D-F6D5-77C68EA05AD1}" dt="2026-09-09T06:17:46.020" v="35"/>
          <ac:spMkLst>
            <pc:docMk/>
            <pc:sldMk cId="1174556485" sldId="283"/>
            <ac:spMk id="6" creationId="{5902D254-D158-A5AA-DFAE-E325F6237B96}"/>
          </ac:spMkLst>
        </pc:spChg>
      </pc:sldChg>
      <pc:sldChg chg="addSp modSp new">
        <pc:chgData name="Guest User" userId="" providerId="Windows Live" clId="Web-{2DF3CA2E-7208-620D-F6D5-77C68EA05AD1}" dt="2026-09-09T06:19:28.364" v="79" actId="20577"/>
        <pc:sldMkLst>
          <pc:docMk/>
          <pc:sldMk cId="2574432956" sldId="295"/>
        </pc:sldMkLst>
        <pc:spChg chg="add mod">
          <ac:chgData name="Guest User" userId="" providerId="Windows Live" clId="Web-{2DF3CA2E-7208-620D-F6D5-77C68EA05AD1}" dt="2026-09-09T06:19:28.364" v="79" actId="20577"/>
          <ac:spMkLst>
            <pc:docMk/>
            <pc:sldMk cId="2574432956" sldId="295"/>
            <ac:spMk id="3" creationId="{65A92055-9030-BE60-048A-B662ED72EC3A}"/>
          </ac:spMkLst>
        </pc:spChg>
        <pc:picChg chg="add mod">
          <ac:chgData name="Guest User" userId="" providerId="Windows Live" clId="Web-{2DF3CA2E-7208-620D-F6D5-77C68EA05AD1}" dt="2026-09-09T06:18:19.520" v="41" actId="1076"/>
          <ac:picMkLst>
            <pc:docMk/>
            <pc:sldMk cId="2574432956" sldId="295"/>
            <ac:picMk id="2" creationId="{6A7F53C8-B5C9-2988-0ECA-8F4A19C70A10}"/>
          </ac:picMkLst>
        </pc:picChg>
      </pc:sldChg>
    </pc:docChg>
  </pc:docChgLst>
  <pc:docChgLst>
    <pc:chgData name="Guest User" providerId="Windows Live" clId="Web-{5D9971D5-54F7-CA67-509F-35B613B6F08F}"/>
    <pc:docChg chg="addSld delSld modSld">
      <pc:chgData name="Guest User" userId="" providerId="Windows Live" clId="Web-{5D9971D5-54F7-CA67-509F-35B613B6F08F}" dt="2026-09-02T07:59:59.838" v="36" actId="20577"/>
      <pc:docMkLst>
        <pc:docMk/>
      </pc:docMkLst>
      <pc:sldChg chg="modSp">
        <pc:chgData name="Guest User" userId="" providerId="Windows Live" clId="Web-{5D9971D5-54F7-CA67-509F-35B613B6F08F}" dt="2026-09-02T07:59:59.838" v="36" actId="20577"/>
        <pc:sldMkLst>
          <pc:docMk/>
          <pc:sldMk cId="746717992" sldId="262"/>
        </pc:sldMkLst>
        <pc:spChg chg="mod">
          <ac:chgData name="Guest User" userId="" providerId="Windows Live" clId="Web-{5D9971D5-54F7-CA67-509F-35B613B6F08F}" dt="2026-09-02T07:59:59.838" v="36" actId="20577"/>
          <ac:spMkLst>
            <pc:docMk/>
            <pc:sldMk cId="746717992" sldId="262"/>
            <ac:spMk id="4" creationId="{39790D5F-6720-8158-3573-2C0AAF514841}"/>
          </ac:spMkLst>
        </pc:spChg>
      </pc:sldChg>
      <pc:sldChg chg="addSp delSp modSp">
        <pc:chgData name="Guest User" userId="" providerId="Windows Live" clId="Web-{5D9971D5-54F7-CA67-509F-35B613B6F08F}" dt="2026-09-02T07:50:01.349" v="3"/>
        <pc:sldMkLst>
          <pc:docMk/>
          <pc:sldMk cId="4265087415" sldId="280"/>
        </pc:sldMkLst>
      </pc:sldChg>
      <pc:sldChg chg="modSp">
        <pc:chgData name="Guest User" userId="" providerId="Windows Live" clId="Web-{5D9971D5-54F7-CA67-509F-35B613B6F08F}" dt="2026-09-02T07:57:23.099" v="25" actId="20577"/>
        <pc:sldMkLst>
          <pc:docMk/>
          <pc:sldMk cId="1620776605" sldId="290"/>
        </pc:sldMkLst>
        <pc:spChg chg="mod">
          <ac:chgData name="Guest User" userId="" providerId="Windows Live" clId="Web-{5D9971D5-54F7-CA67-509F-35B613B6F08F}" dt="2026-09-02T07:57:23.099" v="25" actId="20577"/>
          <ac:spMkLst>
            <pc:docMk/>
            <pc:sldMk cId="1620776605" sldId="290"/>
            <ac:spMk id="7" creationId="{1A3C0139-1646-DF15-1DC1-20E741F0AB6D}"/>
          </ac:spMkLst>
        </pc:spChg>
      </pc:sldChg>
      <pc:sldChg chg="addSp modSp new">
        <pc:chgData name="Guest User" userId="" providerId="Windows Live" clId="Web-{5D9971D5-54F7-CA67-509F-35B613B6F08F}" dt="2026-09-02T07:51:02.758" v="17"/>
        <pc:sldMkLst>
          <pc:docMk/>
          <pc:sldMk cId="74233676" sldId="294"/>
        </pc:sldMkLst>
        <pc:picChg chg="add mod modCrop">
          <ac:chgData name="Guest User" userId="" providerId="Windows Live" clId="Web-{5D9971D5-54F7-CA67-509F-35B613B6F08F}" dt="2026-09-02T07:51:02.758" v="17"/>
          <ac:picMkLst>
            <pc:docMk/>
            <pc:sldMk cId="74233676" sldId="294"/>
            <ac:picMk id="2" creationId="{6C97A735-F1D0-643F-9345-2174750683F8}"/>
          </ac:picMkLst>
        </pc:picChg>
      </pc:sldChg>
    </pc:docChg>
  </pc:docChgLst>
  <pc:docChgLst>
    <pc:chgData name="Daniel Björkstig" userId="2120b20060030451" providerId="LiveId" clId="{A79E722E-ABC7-45E0-9FEF-821BC21F013C}"/>
    <pc:docChg chg="undo custSel addSld modSld">
      <pc:chgData name="Daniel Björkstig" userId="2120b20060030451" providerId="LiveId" clId="{A79E722E-ABC7-45E0-9FEF-821BC21F013C}" dt="2026-09-13T08:13:14.680" v="3065" actId="20577"/>
      <pc:docMkLst>
        <pc:docMk/>
      </pc:docMkLst>
      <pc:sldChg chg="modSp mod">
        <pc:chgData name="Daniel Björkstig" userId="2120b20060030451" providerId="LiveId" clId="{A79E722E-ABC7-45E0-9FEF-821BC21F013C}" dt="2026-09-13T08:12:41.002" v="3037" actId="20577"/>
        <pc:sldMkLst>
          <pc:docMk/>
          <pc:sldMk cId="755514180" sldId="257"/>
        </pc:sldMkLst>
        <pc:spChg chg="mod">
          <ac:chgData name="Daniel Björkstig" userId="2120b20060030451" providerId="LiveId" clId="{A79E722E-ABC7-45E0-9FEF-821BC21F013C}" dt="2026-09-01T07:35:01.469" v="208" actId="14100"/>
          <ac:spMkLst>
            <pc:docMk/>
            <pc:sldMk cId="755514180" sldId="257"/>
            <ac:spMk id="4" creationId="{CE15DE5A-85C8-DABD-7756-C2D573C9163E}"/>
          </ac:spMkLst>
        </pc:spChg>
        <pc:spChg chg="mod">
          <ac:chgData name="Daniel Björkstig" userId="2120b20060030451" providerId="LiveId" clId="{A79E722E-ABC7-45E0-9FEF-821BC21F013C}" dt="2026-09-13T08:12:41.002" v="3037" actId="20577"/>
          <ac:spMkLst>
            <pc:docMk/>
            <pc:sldMk cId="755514180" sldId="257"/>
            <ac:spMk id="5" creationId="{9BF7C2C7-69FA-31DA-AE75-AC3B66E16BA3}"/>
          </ac:spMkLst>
        </pc:spChg>
      </pc:sldChg>
      <pc:sldChg chg="modSp mod">
        <pc:chgData name="Daniel Björkstig" userId="2120b20060030451" providerId="LiveId" clId="{A79E722E-ABC7-45E0-9FEF-821BC21F013C}" dt="2026-09-09T05:50:52.628" v="1357" actId="20577"/>
        <pc:sldMkLst>
          <pc:docMk/>
          <pc:sldMk cId="746717992" sldId="262"/>
        </pc:sldMkLst>
        <pc:spChg chg="mod">
          <ac:chgData name="Daniel Björkstig" userId="2120b20060030451" providerId="LiveId" clId="{A79E722E-ABC7-45E0-9FEF-821BC21F013C}" dt="2026-09-09T05:50:52.628" v="1357" actId="20577"/>
          <ac:spMkLst>
            <pc:docMk/>
            <pc:sldMk cId="746717992" sldId="262"/>
            <ac:spMk id="4" creationId="{39790D5F-6720-8158-3573-2C0AAF514841}"/>
          </ac:spMkLst>
        </pc:spChg>
        <pc:spChg chg="mod">
          <ac:chgData name="Daniel Björkstig" userId="2120b20060030451" providerId="LiveId" clId="{A79E722E-ABC7-45E0-9FEF-821BC21F013C}" dt="2026-09-01T07:34:51.737" v="207" actId="14100"/>
          <ac:spMkLst>
            <pc:docMk/>
            <pc:sldMk cId="746717992" sldId="262"/>
            <ac:spMk id="5" creationId="{7AE8CB19-5240-0405-F0C9-1A4889A17F3A}"/>
          </ac:spMkLst>
        </pc:spChg>
      </pc:sldChg>
      <pc:sldChg chg="modSp mod">
        <pc:chgData name="Daniel Björkstig" userId="2120b20060030451" providerId="LiveId" clId="{A79E722E-ABC7-45E0-9FEF-821BC21F013C}" dt="2026-09-13T08:13:14.680" v="3065" actId="20577"/>
        <pc:sldMkLst>
          <pc:docMk/>
          <pc:sldMk cId="3040698871" sldId="265"/>
        </pc:sldMkLst>
        <pc:spChg chg="mod">
          <ac:chgData name="Daniel Björkstig" userId="2120b20060030451" providerId="LiveId" clId="{A79E722E-ABC7-45E0-9FEF-821BC21F013C}" dt="2026-09-13T08:13:14.680" v="3065" actId="20577"/>
          <ac:spMkLst>
            <pc:docMk/>
            <pc:sldMk cId="3040698871" sldId="265"/>
            <ac:spMk id="3" creationId="{C9F9F0A5-2D16-06E0-85AC-761B386B1FD3}"/>
          </ac:spMkLst>
        </pc:spChg>
        <pc:spChg chg="mod">
          <ac:chgData name="Daniel Björkstig" userId="2120b20060030451" providerId="LiveId" clId="{A79E722E-ABC7-45E0-9FEF-821BC21F013C}" dt="2026-09-01T07:35:14.283" v="210" actId="14100"/>
          <ac:spMkLst>
            <pc:docMk/>
            <pc:sldMk cId="3040698871" sldId="265"/>
            <ac:spMk id="5" creationId="{2A423AC0-B099-483F-BD57-68E3CC28ED5C}"/>
          </ac:spMkLst>
        </pc:spChg>
      </pc:sldChg>
      <pc:sldChg chg="modSp mod">
        <pc:chgData name="Daniel Björkstig" userId="2120b20060030451" providerId="LiveId" clId="{A79E722E-ABC7-45E0-9FEF-821BC21F013C}" dt="2026-09-09T06:08:42.786" v="1696" actId="20577"/>
        <pc:sldMkLst>
          <pc:docMk/>
          <pc:sldMk cId="488404569" sldId="270"/>
        </pc:sldMkLst>
        <pc:spChg chg="mod">
          <ac:chgData name="Daniel Björkstig" userId="2120b20060030451" providerId="LiveId" clId="{A79E722E-ABC7-45E0-9FEF-821BC21F013C}" dt="2026-09-09T05:57:01.755" v="1544" actId="20577"/>
          <ac:spMkLst>
            <pc:docMk/>
            <pc:sldMk cId="488404569" sldId="270"/>
            <ac:spMk id="2" creationId="{26C5419D-9E63-2C98-196B-A2CCB404B778}"/>
          </ac:spMkLst>
        </pc:spChg>
        <pc:spChg chg="mod">
          <ac:chgData name="Daniel Björkstig" userId="2120b20060030451" providerId="LiveId" clId="{A79E722E-ABC7-45E0-9FEF-821BC21F013C}" dt="2026-09-09T06:08:42.786" v="1696" actId="20577"/>
          <ac:spMkLst>
            <pc:docMk/>
            <pc:sldMk cId="488404569" sldId="270"/>
            <ac:spMk id="4" creationId="{B5F1227E-B6B7-2BC1-8604-2E3E9B0A6E82}"/>
          </ac:spMkLst>
        </pc:spChg>
        <pc:spChg chg="mod">
          <ac:chgData name="Daniel Björkstig" userId="2120b20060030451" providerId="LiveId" clId="{A79E722E-ABC7-45E0-9FEF-821BC21F013C}" dt="2026-09-09T05:54:17.717" v="1383" actId="20577"/>
          <ac:spMkLst>
            <pc:docMk/>
            <pc:sldMk cId="488404569" sldId="270"/>
            <ac:spMk id="5" creationId="{70E435DC-A268-1CD3-6AED-C57D81346913}"/>
          </ac:spMkLst>
        </pc:spChg>
      </pc:sldChg>
      <pc:sldChg chg="modSp mod">
        <pc:chgData name="Daniel Björkstig" userId="2120b20060030451" providerId="LiveId" clId="{A79E722E-ABC7-45E0-9FEF-821BC21F013C}" dt="2026-09-13T07:25:31.711" v="2377" actId="20577"/>
        <pc:sldMkLst>
          <pc:docMk/>
          <pc:sldMk cId="507379850" sldId="279"/>
        </pc:sldMkLst>
        <pc:spChg chg="mod">
          <ac:chgData name="Daniel Björkstig" userId="2120b20060030451" providerId="LiveId" clId="{A79E722E-ABC7-45E0-9FEF-821BC21F013C}" dt="2026-09-13T07:25:31.711" v="2377" actId="20577"/>
          <ac:spMkLst>
            <pc:docMk/>
            <pc:sldMk cId="507379850" sldId="279"/>
            <ac:spMk id="3" creationId="{51CB643F-8074-6C26-03A6-3BDB6539FCCB}"/>
          </ac:spMkLst>
        </pc:spChg>
        <pc:spChg chg="mod">
          <ac:chgData name="Daniel Björkstig" userId="2120b20060030451" providerId="LiveId" clId="{A79E722E-ABC7-45E0-9FEF-821BC21F013C}" dt="2026-09-09T05:57:47.832" v="1558" actId="14100"/>
          <ac:spMkLst>
            <pc:docMk/>
            <pc:sldMk cId="507379850" sldId="279"/>
            <ac:spMk id="5" creationId="{E27D0A32-9BB1-79F5-1353-FCB8D34BB2F3}"/>
          </ac:spMkLst>
        </pc:spChg>
        <pc:picChg chg="mod">
          <ac:chgData name="Daniel Björkstig" userId="2120b20060030451" providerId="LiveId" clId="{A79E722E-ABC7-45E0-9FEF-821BC21F013C}" dt="2026-09-09T15:59:42.125" v="1906" actId="1076"/>
          <ac:picMkLst>
            <pc:docMk/>
            <pc:sldMk cId="507379850" sldId="279"/>
            <ac:picMk id="9" creationId="{36B4FD81-2E51-1B90-37EC-2208E6CEA084}"/>
          </ac:picMkLst>
        </pc:picChg>
        <pc:picChg chg="mod">
          <ac:chgData name="Daniel Björkstig" userId="2120b20060030451" providerId="LiveId" clId="{A79E722E-ABC7-45E0-9FEF-821BC21F013C}" dt="2026-09-09T15:59:12.216" v="1871" actId="14100"/>
          <ac:picMkLst>
            <pc:docMk/>
            <pc:sldMk cId="507379850" sldId="279"/>
            <ac:picMk id="11" creationId="{D8A4686E-AF49-0576-34ED-C4DEA3C543E1}"/>
          </ac:picMkLst>
        </pc:picChg>
        <pc:picChg chg="mod">
          <ac:chgData name="Daniel Björkstig" userId="2120b20060030451" providerId="LiveId" clId="{A79E722E-ABC7-45E0-9FEF-821BC21F013C}" dt="2026-09-09T16:00:04.891" v="1915" actId="1076"/>
          <ac:picMkLst>
            <pc:docMk/>
            <pc:sldMk cId="507379850" sldId="279"/>
            <ac:picMk id="15" creationId="{AF51F66F-3003-D6F2-6467-1CB7AF82B58F}"/>
          </ac:picMkLst>
        </pc:picChg>
        <pc:picChg chg="mod">
          <ac:chgData name="Daniel Björkstig" userId="2120b20060030451" providerId="LiveId" clId="{A79E722E-ABC7-45E0-9FEF-821BC21F013C}" dt="2026-09-09T15:59:57.184" v="1912" actId="1076"/>
          <ac:picMkLst>
            <pc:docMk/>
            <pc:sldMk cId="507379850" sldId="279"/>
            <ac:picMk id="17" creationId="{82C39B80-2304-54B4-3146-673795DC8D66}"/>
          </ac:picMkLst>
        </pc:picChg>
      </pc:sldChg>
      <pc:sldChg chg="modSp mod">
        <pc:chgData name="Daniel Björkstig" userId="2120b20060030451" providerId="LiveId" clId="{A79E722E-ABC7-45E0-9FEF-821BC21F013C}" dt="2026-09-09T05:56:35.784" v="1543" actId="20577"/>
        <pc:sldMkLst>
          <pc:docMk/>
          <pc:sldMk cId="4265087415" sldId="280"/>
        </pc:sldMkLst>
        <pc:spChg chg="mod">
          <ac:chgData name="Daniel Björkstig" userId="2120b20060030451" providerId="LiveId" clId="{A79E722E-ABC7-45E0-9FEF-821BC21F013C}" dt="2026-09-01T14:25:07.780" v="323" actId="20577"/>
          <ac:spMkLst>
            <pc:docMk/>
            <pc:sldMk cId="4265087415" sldId="280"/>
            <ac:spMk id="2" creationId="{26C5419D-9E63-2C98-196B-A2CCB404B778}"/>
          </ac:spMkLst>
        </pc:spChg>
        <pc:spChg chg="mod">
          <ac:chgData name="Daniel Björkstig" userId="2120b20060030451" providerId="LiveId" clId="{A79E722E-ABC7-45E0-9FEF-821BC21F013C}" dt="2026-09-09T05:56:35.784" v="1543" actId="20577"/>
          <ac:spMkLst>
            <pc:docMk/>
            <pc:sldMk cId="4265087415" sldId="280"/>
            <ac:spMk id="3" creationId="{BAACD56A-F119-1713-8065-8E47B4771FDE}"/>
          </ac:spMkLst>
        </pc:spChg>
        <pc:spChg chg="mod">
          <ac:chgData name="Daniel Björkstig" userId="2120b20060030451" providerId="LiveId" clId="{A79E722E-ABC7-45E0-9FEF-821BC21F013C}" dt="2026-09-01T14:40:58.753" v="863" actId="14100"/>
          <ac:spMkLst>
            <pc:docMk/>
            <pc:sldMk cId="4265087415" sldId="280"/>
            <ac:spMk id="5" creationId="{92669B26-B9BE-A525-3992-A6AE58B3FE72}"/>
          </ac:spMkLst>
        </pc:spChg>
      </pc:sldChg>
      <pc:sldChg chg="modSp mod">
        <pc:chgData name="Daniel Björkstig" userId="2120b20060030451" providerId="LiveId" clId="{A79E722E-ABC7-45E0-9FEF-821BC21F013C}" dt="2026-09-09T05:57:25.469" v="1551" actId="6549"/>
        <pc:sldMkLst>
          <pc:docMk/>
          <pc:sldMk cId="2752017344" sldId="281"/>
        </pc:sldMkLst>
        <pc:spChg chg="mod">
          <ac:chgData name="Daniel Björkstig" userId="2120b20060030451" providerId="LiveId" clId="{A79E722E-ABC7-45E0-9FEF-821BC21F013C}" dt="2026-09-01T14:50:12.164" v="1044" actId="27636"/>
          <ac:spMkLst>
            <pc:docMk/>
            <pc:sldMk cId="2752017344" sldId="281"/>
            <ac:spMk id="3" creationId="{EAFDD5CB-7825-A9A7-30A8-BA45B183D9DD}"/>
          </ac:spMkLst>
        </pc:spChg>
        <pc:spChg chg="mod">
          <ac:chgData name="Daniel Björkstig" userId="2120b20060030451" providerId="LiveId" clId="{A79E722E-ABC7-45E0-9FEF-821BC21F013C}" dt="2026-09-09T05:57:25.469" v="1551" actId="6549"/>
          <ac:spMkLst>
            <pc:docMk/>
            <pc:sldMk cId="2752017344" sldId="281"/>
            <ac:spMk id="5" creationId="{B6E7506C-2073-8B73-F98B-1372D0974D3F}"/>
          </ac:spMkLst>
        </pc:spChg>
      </pc:sldChg>
      <pc:sldChg chg="modSp mod">
        <pc:chgData name="Daniel Björkstig" userId="2120b20060030451" providerId="LiveId" clId="{A79E722E-ABC7-45E0-9FEF-821BC21F013C}" dt="2026-09-01T07:27:46.667" v="1" actId="20577"/>
        <pc:sldMkLst>
          <pc:docMk/>
          <pc:sldMk cId="1174556485" sldId="283"/>
        </pc:sldMkLst>
        <pc:spChg chg="mod">
          <ac:chgData name="Daniel Björkstig" userId="2120b20060030451" providerId="LiveId" clId="{A79E722E-ABC7-45E0-9FEF-821BC21F013C}" dt="2026-09-01T07:27:46.667" v="1" actId="20577"/>
          <ac:spMkLst>
            <pc:docMk/>
            <pc:sldMk cId="1174556485" sldId="283"/>
            <ac:spMk id="2" creationId="{AB045984-D912-42A5-A93C-F6139031328F}"/>
          </ac:spMkLst>
        </pc:spChg>
      </pc:sldChg>
      <pc:sldChg chg="modSp mod">
        <pc:chgData name="Daniel Björkstig" userId="2120b20060030451" providerId="LiveId" clId="{A79E722E-ABC7-45E0-9FEF-821BC21F013C}" dt="2026-09-09T05:54:49.278" v="1390" actId="14100"/>
        <pc:sldMkLst>
          <pc:docMk/>
          <pc:sldMk cId="4152265470" sldId="284"/>
        </pc:sldMkLst>
        <pc:spChg chg="mod">
          <ac:chgData name="Daniel Björkstig" userId="2120b20060030451" providerId="LiveId" clId="{A79E722E-ABC7-45E0-9FEF-821BC21F013C}" dt="2026-09-01T14:54:26.964" v="1119" actId="6549"/>
          <ac:spMkLst>
            <pc:docMk/>
            <pc:sldMk cId="4152265470" sldId="284"/>
            <ac:spMk id="3" creationId="{E5241707-9250-4CCC-A8F9-5C856B14288F}"/>
          </ac:spMkLst>
        </pc:spChg>
        <pc:spChg chg="mod">
          <ac:chgData name="Daniel Björkstig" userId="2120b20060030451" providerId="LiveId" clId="{A79E722E-ABC7-45E0-9FEF-821BC21F013C}" dt="2026-09-09T05:54:49.278" v="1390" actId="14100"/>
          <ac:spMkLst>
            <pc:docMk/>
            <pc:sldMk cId="4152265470" sldId="284"/>
            <ac:spMk id="5" creationId="{47CA48EA-B3C8-8C23-BF9F-49F2E575401D}"/>
          </ac:spMkLst>
        </pc:spChg>
      </pc:sldChg>
      <pc:sldChg chg="modSp mod">
        <pc:chgData name="Daniel Björkstig" userId="2120b20060030451" providerId="LiveId" clId="{A79E722E-ABC7-45E0-9FEF-821BC21F013C}" dt="2026-09-09T05:50:12.141" v="1324" actId="14100"/>
        <pc:sldMkLst>
          <pc:docMk/>
          <pc:sldMk cId="512842157" sldId="287"/>
        </pc:sldMkLst>
        <pc:spChg chg="mod">
          <ac:chgData name="Daniel Björkstig" userId="2120b20060030451" providerId="LiveId" clId="{A79E722E-ABC7-45E0-9FEF-821BC21F013C}" dt="2026-09-09T05:50:12.141" v="1324" actId="14100"/>
          <ac:spMkLst>
            <pc:docMk/>
            <pc:sldMk cId="512842157" sldId="287"/>
            <ac:spMk id="5" creationId="{4BF20414-E54D-8D04-B495-264F616E49C8}"/>
          </ac:spMkLst>
        </pc:spChg>
      </pc:sldChg>
      <pc:sldChg chg="modSp mod modNotesTx">
        <pc:chgData name="Daniel Björkstig" userId="2120b20060030451" providerId="LiveId" clId="{A79E722E-ABC7-45E0-9FEF-821BC21F013C}" dt="2026-09-09T06:21:14.817" v="1817" actId="20577"/>
        <pc:sldMkLst>
          <pc:docMk/>
          <pc:sldMk cId="1620776605" sldId="290"/>
        </pc:sldMkLst>
        <pc:spChg chg="mod">
          <ac:chgData name="Daniel Björkstig" userId="2120b20060030451" providerId="LiveId" clId="{A79E722E-ABC7-45E0-9FEF-821BC21F013C}" dt="2026-09-09T06:07:15.469" v="1690" actId="1038"/>
          <ac:spMkLst>
            <pc:docMk/>
            <pc:sldMk cId="1620776605" sldId="290"/>
            <ac:spMk id="2" creationId="{155AE8BC-467A-4EAF-9F60-6C264E5024B6}"/>
          </ac:spMkLst>
        </pc:spChg>
        <pc:spChg chg="mod">
          <ac:chgData name="Daniel Björkstig" userId="2120b20060030451" providerId="LiveId" clId="{A79E722E-ABC7-45E0-9FEF-821BC21F013C}" dt="2026-09-09T06:07:15.469" v="1690" actId="1038"/>
          <ac:spMkLst>
            <pc:docMk/>
            <pc:sldMk cId="1620776605" sldId="290"/>
            <ac:spMk id="3" creationId="{CB0577E0-9B69-C65B-DBA7-9EDEBD3718B5}"/>
          </ac:spMkLst>
        </pc:spChg>
        <pc:spChg chg="mod">
          <ac:chgData name="Daniel Björkstig" userId="2120b20060030451" providerId="LiveId" clId="{A79E722E-ABC7-45E0-9FEF-821BC21F013C}" dt="2026-09-09T06:07:15.469" v="1690" actId="1038"/>
          <ac:spMkLst>
            <pc:docMk/>
            <pc:sldMk cId="1620776605" sldId="290"/>
            <ac:spMk id="5" creationId="{602B5631-6A8A-F88C-5B51-E31FCC61E083}"/>
          </ac:spMkLst>
        </pc:spChg>
        <pc:spChg chg="mod">
          <ac:chgData name="Daniel Björkstig" userId="2120b20060030451" providerId="LiveId" clId="{A79E722E-ABC7-45E0-9FEF-821BC21F013C}" dt="2026-09-09T06:07:15.469" v="1690" actId="1038"/>
          <ac:spMkLst>
            <pc:docMk/>
            <pc:sldMk cId="1620776605" sldId="290"/>
            <ac:spMk id="6" creationId="{D914A54F-FF70-9BF6-9268-633B7B17F10F}"/>
          </ac:spMkLst>
        </pc:spChg>
        <pc:spChg chg="mod">
          <ac:chgData name="Daniel Björkstig" userId="2120b20060030451" providerId="LiveId" clId="{A79E722E-ABC7-45E0-9FEF-821BC21F013C}" dt="2026-09-09T06:19:16.014" v="1702" actId="1076"/>
          <ac:spMkLst>
            <pc:docMk/>
            <pc:sldMk cId="1620776605" sldId="290"/>
            <ac:spMk id="7" creationId="{1A3C0139-1646-DF15-1DC1-20E741F0AB6D}"/>
          </ac:spMkLst>
        </pc:spChg>
        <pc:spChg chg="mod">
          <ac:chgData name="Daniel Björkstig" userId="2120b20060030451" providerId="LiveId" clId="{A79E722E-ABC7-45E0-9FEF-821BC21F013C}" dt="2026-09-09T05:58:36.377" v="1564" actId="20577"/>
          <ac:spMkLst>
            <pc:docMk/>
            <pc:sldMk cId="1620776605" sldId="290"/>
            <ac:spMk id="8" creationId="{E0C88755-E16C-E634-2E83-A5F4835AADEC}"/>
          </ac:spMkLst>
        </pc:spChg>
      </pc:sldChg>
      <pc:sldChg chg="modSp mod">
        <pc:chgData name="Daniel Björkstig" userId="2120b20060030451" providerId="LiveId" clId="{A79E722E-ABC7-45E0-9FEF-821BC21F013C}" dt="2026-09-09T05:54:06.499" v="1379" actId="14100"/>
        <pc:sldMkLst>
          <pc:docMk/>
          <pc:sldMk cId="678418502" sldId="291"/>
        </pc:sldMkLst>
        <pc:spChg chg="mod">
          <ac:chgData name="Daniel Björkstig" userId="2120b20060030451" providerId="LiveId" clId="{A79E722E-ABC7-45E0-9FEF-821BC21F013C}" dt="2026-09-09T05:54:06.499" v="1379" actId="14100"/>
          <ac:spMkLst>
            <pc:docMk/>
            <pc:sldMk cId="678418502" sldId="291"/>
            <ac:spMk id="5" creationId="{B77BD86D-E5FF-EDF9-2992-FB3817270BC5}"/>
          </ac:spMkLst>
        </pc:spChg>
      </pc:sldChg>
      <pc:sldChg chg="addSp delSp modSp new mod">
        <pc:chgData name="Daniel Björkstig" userId="2120b20060030451" providerId="LiveId" clId="{A79E722E-ABC7-45E0-9FEF-821BC21F013C}" dt="2026-09-13T07:42:48.972" v="2762" actId="27636"/>
        <pc:sldMkLst>
          <pc:docMk/>
          <pc:sldMk cId="2013816307" sldId="302"/>
        </pc:sldMkLst>
        <pc:spChg chg="mod">
          <ac:chgData name="Daniel Björkstig" userId="2120b20060030451" providerId="LiveId" clId="{A79E722E-ABC7-45E0-9FEF-821BC21F013C}" dt="2026-09-13T07:06:32.028" v="1927" actId="20577"/>
          <ac:spMkLst>
            <pc:docMk/>
            <pc:sldMk cId="2013816307" sldId="302"/>
            <ac:spMk id="2" creationId="{FB721548-ACD2-E6A3-857E-2E00107F592F}"/>
          </ac:spMkLst>
        </pc:spChg>
        <pc:spChg chg="mod">
          <ac:chgData name="Daniel Björkstig" userId="2120b20060030451" providerId="LiveId" clId="{A79E722E-ABC7-45E0-9FEF-821BC21F013C}" dt="2026-09-13T07:42:48.972" v="2762" actId="27636"/>
          <ac:spMkLst>
            <pc:docMk/>
            <pc:sldMk cId="2013816307" sldId="302"/>
            <ac:spMk id="3" creationId="{51D7E659-02BD-511E-EED4-EEE65B08FDB1}"/>
          </ac:spMkLst>
        </pc:spChg>
        <pc:spChg chg="add">
          <ac:chgData name="Daniel Björkstig" userId="2120b20060030451" providerId="LiveId" clId="{A79E722E-ABC7-45E0-9FEF-821BC21F013C}" dt="2026-09-13T07:08:48.522" v="2025" actId="22"/>
          <ac:spMkLst>
            <pc:docMk/>
            <pc:sldMk cId="2013816307" sldId="302"/>
            <ac:spMk id="6" creationId="{317CC756-BED5-D402-FD81-8D2D7B57EB44}"/>
          </ac:spMkLst>
        </pc:spChg>
      </pc:sldChg>
      <pc:sldChg chg="addSp delSp modSp new mod">
        <pc:chgData name="Daniel Björkstig" userId="2120b20060030451" providerId="LiveId" clId="{A79E722E-ABC7-45E0-9FEF-821BC21F013C}" dt="2026-09-13T08:03:51.507" v="2968" actId="20577"/>
        <pc:sldMkLst>
          <pc:docMk/>
          <pc:sldMk cId="328612402" sldId="303"/>
        </pc:sldMkLst>
        <pc:spChg chg="mod">
          <ac:chgData name="Daniel Björkstig" userId="2120b20060030451" providerId="LiveId" clId="{A79E722E-ABC7-45E0-9FEF-821BC21F013C}" dt="2026-09-13T07:09:16.547" v="2035" actId="20577"/>
          <ac:spMkLst>
            <pc:docMk/>
            <pc:sldMk cId="328612402" sldId="303"/>
            <ac:spMk id="2" creationId="{0BFAE218-2D79-669B-4780-5AAB45259BC6}"/>
          </ac:spMkLst>
        </pc:spChg>
        <pc:spChg chg="mod">
          <ac:chgData name="Daniel Björkstig" userId="2120b20060030451" providerId="LiveId" clId="{A79E722E-ABC7-45E0-9FEF-821BC21F013C}" dt="2026-09-13T08:03:51.507" v="2968" actId="20577"/>
          <ac:spMkLst>
            <pc:docMk/>
            <pc:sldMk cId="328612402" sldId="303"/>
            <ac:spMk id="3" creationId="{62EEF342-62FD-601C-C70A-0899209FB7FA}"/>
          </ac:spMkLst>
        </pc:spChg>
        <pc:spChg chg="add">
          <ac:chgData name="Daniel Björkstig" userId="2120b20060030451" providerId="LiveId" clId="{A79E722E-ABC7-45E0-9FEF-821BC21F013C}" dt="2026-09-13T07:09:06.573" v="2028" actId="22"/>
          <ac:spMkLst>
            <pc:docMk/>
            <pc:sldMk cId="328612402" sldId="303"/>
            <ac:spMk id="6" creationId="{1DA12E5F-1085-D56A-B18C-CC1A917DE52F}"/>
          </ac:spMkLst>
        </pc:spChg>
      </pc:sldChg>
      <pc:sldChg chg="addSp delSp modSp new mod">
        <pc:chgData name="Daniel Björkstig" userId="2120b20060030451" providerId="LiveId" clId="{A79E722E-ABC7-45E0-9FEF-821BC21F013C}" dt="2026-09-13T07:14:59.123" v="2309" actId="20577"/>
        <pc:sldMkLst>
          <pc:docMk/>
          <pc:sldMk cId="2643435460" sldId="304"/>
        </pc:sldMkLst>
        <pc:spChg chg="mod">
          <ac:chgData name="Daniel Björkstig" userId="2120b20060030451" providerId="LiveId" clId="{A79E722E-ABC7-45E0-9FEF-821BC21F013C}" dt="2026-09-13T07:12:29.627" v="2137" actId="20577"/>
          <ac:spMkLst>
            <pc:docMk/>
            <pc:sldMk cId="2643435460" sldId="304"/>
            <ac:spMk id="2" creationId="{115DDFA2-F140-60ED-F713-21D407EA37C3}"/>
          </ac:spMkLst>
        </pc:spChg>
        <pc:spChg chg="mod">
          <ac:chgData name="Daniel Björkstig" userId="2120b20060030451" providerId="LiveId" clId="{A79E722E-ABC7-45E0-9FEF-821BC21F013C}" dt="2026-09-13T07:14:59.123" v="2309" actId="20577"/>
          <ac:spMkLst>
            <pc:docMk/>
            <pc:sldMk cId="2643435460" sldId="304"/>
            <ac:spMk id="3" creationId="{B2DCC600-D0B2-5032-950C-369CC7D8B475}"/>
          </ac:spMkLst>
        </pc:spChg>
        <pc:spChg chg="add">
          <ac:chgData name="Daniel Björkstig" userId="2120b20060030451" providerId="LiveId" clId="{A79E722E-ABC7-45E0-9FEF-821BC21F013C}" dt="2026-09-13T07:12:39.141" v="2141" actId="22"/>
          <ac:spMkLst>
            <pc:docMk/>
            <pc:sldMk cId="2643435460" sldId="304"/>
            <ac:spMk id="6" creationId="{646A53BB-9C56-DC2B-B499-0BC8455F3864}"/>
          </ac:spMkLst>
        </pc:spChg>
      </pc:sldChg>
      <pc:sldChg chg="delSp modSp new mod">
        <pc:chgData name="Daniel Björkstig" userId="2120b20060030451" providerId="LiveId" clId="{A79E722E-ABC7-45E0-9FEF-821BC21F013C}" dt="2026-09-13T07:30:46.865" v="2438" actId="20577"/>
        <pc:sldMkLst>
          <pc:docMk/>
          <pc:sldMk cId="45517746" sldId="305"/>
        </pc:sldMkLst>
        <pc:spChg chg="mod">
          <ac:chgData name="Daniel Björkstig" userId="2120b20060030451" providerId="LiveId" clId="{A79E722E-ABC7-45E0-9FEF-821BC21F013C}" dt="2026-09-13T07:25:54.997" v="2392" actId="20577"/>
          <ac:spMkLst>
            <pc:docMk/>
            <pc:sldMk cId="45517746" sldId="305"/>
            <ac:spMk id="2" creationId="{913CDCD6-9EEB-3BF3-48F3-DEF8DC22B7D0}"/>
          </ac:spMkLst>
        </pc:spChg>
        <pc:spChg chg="mod">
          <ac:chgData name="Daniel Björkstig" userId="2120b20060030451" providerId="LiveId" clId="{A79E722E-ABC7-45E0-9FEF-821BC21F013C}" dt="2026-09-13T07:30:46.865" v="2438" actId="20577"/>
          <ac:spMkLst>
            <pc:docMk/>
            <pc:sldMk cId="45517746" sldId="305"/>
            <ac:spMk id="3" creationId="{C4C5B1DE-DF05-508B-AC12-784C12AA661D}"/>
          </ac:spMkLst>
        </pc:spChg>
      </pc:sldChg>
      <pc:sldChg chg="delSp modSp new mod">
        <pc:chgData name="Daniel Björkstig" userId="2120b20060030451" providerId="LiveId" clId="{A79E722E-ABC7-45E0-9FEF-821BC21F013C}" dt="2026-09-13T07:35:14.846" v="2490" actId="20577"/>
        <pc:sldMkLst>
          <pc:docMk/>
          <pc:sldMk cId="486827724" sldId="306"/>
        </pc:sldMkLst>
        <pc:spChg chg="mod">
          <ac:chgData name="Daniel Björkstig" userId="2120b20060030451" providerId="LiveId" clId="{A79E722E-ABC7-45E0-9FEF-821BC21F013C}" dt="2026-09-13T07:34:18.499" v="2468" actId="20577"/>
          <ac:spMkLst>
            <pc:docMk/>
            <pc:sldMk cId="486827724" sldId="306"/>
            <ac:spMk id="2" creationId="{E456CC27-98AF-E8E6-D96E-59949DD2A3E5}"/>
          </ac:spMkLst>
        </pc:spChg>
        <pc:spChg chg="mod">
          <ac:chgData name="Daniel Björkstig" userId="2120b20060030451" providerId="LiveId" clId="{A79E722E-ABC7-45E0-9FEF-821BC21F013C}" dt="2026-09-13T07:35:14.846" v="2490" actId="20577"/>
          <ac:spMkLst>
            <pc:docMk/>
            <pc:sldMk cId="486827724" sldId="306"/>
            <ac:spMk id="3" creationId="{61EAFE3E-5940-6C79-D83A-53E9DEC8A823}"/>
          </ac:spMkLst>
        </pc:spChg>
      </pc:sldChg>
    </pc:docChg>
  </pc:docChgLst>
  <pc:docChgLst>
    <pc:chgData name="Daniel Björkstig" userId="2120b20060030451" providerId="LiveId" clId="{4C920159-5DF9-434F-A411-F53668DD1663}"/>
    <pc:docChg chg="custSel modSld">
      <pc:chgData name="Daniel Björkstig" userId="2120b20060030451" providerId="LiveId" clId="{4C920159-5DF9-434F-A411-F53668DD1663}" dt="2026-09-15T15:42:46.472" v="182" actId="20577"/>
      <pc:docMkLst>
        <pc:docMk/>
      </pc:docMkLst>
      <pc:sldChg chg="modSp mod">
        <pc:chgData name="Daniel Björkstig" userId="2120b20060030451" providerId="LiveId" clId="{4C920159-5DF9-434F-A411-F53668DD1663}" dt="2026-09-15T15:38:03.344" v="46" actId="20577"/>
        <pc:sldMkLst>
          <pc:docMk/>
          <pc:sldMk cId="755514180" sldId="257"/>
        </pc:sldMkLst>
        <pc:spChg chg="mod">
          <ac:chgData name="Daniel Björkstig" userId="2120b20060030451" providerId="LiveId" clId="{4C920159-5DF9-434F-A411-F53668DD1663}" dt="2026-09-15T15:38:03.344" v="46" actId="20577"/>
          <ac:spMkLst>
            <pc:docMk/>
            <pc:sldMk cId="755514180" sldId="257"/>
            <ac:spMk id="5" creationId="{9BF7C2C7-69FA-31DA-AE75-AC3B66E16BA3}"/>
          </ac:spMkLst>
        </pc:spChg>
      </pc:sldChg>
      <pc:sldChg chg="modSp mod">
        <pc:chgData name="Daniel Björkstig" userId="2120b20060030451" providerId="LiveId" clId="{4C920159-5DF9-434F-A411-F53668DD1663}" dt="2026-09-15T15:34:20.948" v="0" actId="20577"/>
        <pc:sldMkLst>
          <pc:docMk/>
          <pc:sldMk cId="3040698871" sldId="265"/>
        </pc:sldMkLst>
        <pc:spChg chg="mod">
          <ac:chgData name="Daniel Björkstig" userId="2120b20060030451" providerId="LiveId" clId="{4C920159-5DF9-434F-A411-F53668DD1663}" dt="2026-09-15T15:34:20.948" v="0" actId="20577"/>
          <ac:spMkLst>
            <pc:docMk/>
            <pc:sldMk cId="3040698871" sldId="265"/>
            <ac:spMk id="3" creationId="{C9F9F0A5-2D16-06E0-85AC-761B386B1FD3}"/>
          </ac:spMkLst>
        </pc:spChg>
      </pc:sldChg>
      <pc:sldChg chg="modSp mod">
        <pc:chgData name="Daniel Björkstig" userId="2120b20060030451" providerId="LiveId" clId="{4C920159-5DF9-434F-A411-F53668DD1663}" dt="2026-09-15T15:41:20.012" v="180" actId="20577"/>
        <pc:sldMkLst>
          <pc:docMk/>
          <pc:sldMk cId="507379850" sldId="279"/>
        </pc:sldMkLst>
        <pc:spChg chg="mod">
          <ac:chgData name="Daniel Björkstig" userId="2120b20060030451" providerId="LiveId" clId="{4C920159-5DF9-434F-A411-F53668DD1663}" dt="2026-09-15T15:41:20.012" v="180" actId="20577"/>
          <ac:spMkLst>
            <pc:docMk/>
            <pc:sldMk cId="507379850" sldId="279"/>
            <ac:spMk id="3" creationId="{51CB643F-8074-6C26-03A6-3BDB6539FCCB}"/>
          </ac:spMkLst>
        </pc:spChg>
      </pc:sldChg>
      <pc:sldChg chg="modSp mod">
        <pc:chgData name="Daniel Björkstig" userId="2120b20060030451" providerId="LiveId" clId="{4C920159-5DF9-434F-A411-F53668DD1663}" dt="2026-09-15T15:38:48.283" v="50" actId="20577"/>
        <pc:sldMkLst>
          <pc:docMk/>
          <pc:sldMk cId="1174556485" sldId="283"/>
        </pc:sldMkLst>
        <pc:spChg chg="mod">
          <ac:chgData name="Daniel Björkstig" userId="2120b20060030451" providerId="LiveId" clId="{4C920159-5DF9-434F-A411-F53668DD1663}" dt="2026-09-15T15:38:48.283" v="50" actId="20577"/>
          <ac:spMkLst>
            <pc:docMk/>
            <pc:sldMk cId="1174556485" sldId="283"/>
            <ac:spMk id="2" creationId="{AB045984-D912-42A5-A93C-F6139031328F}"/>
          </ac:spMkLst>
        </pc:spChg>
        <pc:graphicFrameChg chg="modGraphic">
          <ac:chgData name="Daniel Björkstig" userId="2120b20060030451" providerId="LiveId" clId="{4C920159-5DF9-434F-A411-F53668DD1663}" dt="2026-09-15T15:38:36.965" v="48" actId="14734"/>
          <ac:graphicFrameMkLst>
            <pc:docMk/>
            <pc:sldMk cId="1174556485" sldId="283"/>
            <ac:graphicFrameMk id="8" creationId="{7AAEC755-3557-487E-9432-8E0674027B3B}"/>
          </ac:graphicFrameMkLst>
        </pc:graphicFrameChg>
      </pc:sldChg>
      <pc:sldChg chg="modSp mod">
        <pc:chgData name="Daniel Björkstig" userId="2120b20060030451" providerId="LiveId" clId="{4C920159-5DF9-434F-A411-F53668DD1663}" dt="2026-09-15T15:42:46.472" v="182" actId="20577"/>
        <pc:sldMkLst>
          <pc:docMk/>
          <pc:sldMk cId="4152265470" sldId="284"/>
        </pc:sldMkLst>
        <pc:spChg chg="mod">
          <ac:chgData name="Daniel Björkstig" userId="2120b20060030451" providerId="LiveId" clId="{4C920159-5DF9-434F-A411-F53668DD1663}" dt="2026-09-15T15:42:46.472" v="182" actId="20577"/>
          <ac:spMkLst>
            <pc:docMk/>
            <pc:sldMk cId="4152265470" sldId="284"/>
            <ac:spMk id="3" creationId="{E5241707-9250-4CCC-A8F9-5C856B14288F}"/>
          </ac:spMkLst>
        </pc:spChg>
      </pc:sldChg>
      <pc:sldChg chg="modSp mod">
        <pc:chgData name="Daniel Björkstig" userId="2120b20060030451" providerId="LiveId" clId="{4C920159-5DF9-434F-A411-F53668DD1663}" dt="2026-09-15T15:39:16.377" v="76" actId="20577"/>
        <pc:sldMkLst>
          <pc:docMk/>
          <pc:sldMk cId="512842157" sldId="287"/>
        </pc:sldMkLst>
        <pc:spChg chg="mod">
          <ac:chgData name="Daniel Björkstig" userId="2120b20060030451" providerId="LiveId" clId="{4C920159-5DF9-434F-A411-F53668DD1663}" dt="2026-09-15T15:39:16.377" v="76" actId="20577"/>
          <ac:spMkLst>
            <pc:docMk/>
            <pc:sldMk cId="512842157" sldId="287"/>
            <ac:spMk id="4" creationId="{39790D5F-6720-8158-3573-2C0AAF514841}"/>
          </ac:spMkLst>
        </pc:spChg>
      </pc:sldChg>
      <pc:sldChg chg="modSp mod">
        <pc:chgData name="Daniel Björkstig" userId="2120b20060030451" providerId="LiveId" clId="{4C920159-5DF9-434F-A411-F53668DD1663}" dt="2026-09-15T15:34:43.268" v="1" actId="14100"/>
        <pc:sldMkLst>
          <pc:docMk/>
          <pc:sldMk cId="328612402" sldId="303"/>
        </pc:sldMkLst>
        <pc:spChg chg="mod">
          <ac:chgData name="Daniel Björkstig" userId="2120b20060030451" providerId="LiveId" clId="{4C920159-5DF9-434F-A411-F53668DD1663}" dt="2026-09-15T15:34:43.268" v="1" actId="14100"/>
          <ac:spMkLst>
            <pc:docMk/>
            <pc:sldMk cId="328612402" sldId="303"/>
            <ac:spMk id="6" creationId="{1DA12E5F-1085-D56A-B18C-CC1A917DE52F}"/>
          </ac:spMkLst>
        </pc:spChg>
      </pc:sldChg>
      <pc:sldChg chg="modSp mod">
        <pc:chgData name="Daniel Björkstig" userId="2120b20060030451" providerId="LiveId" clId="{4C920159-5DF9-434F-A411-F53668DD1663}" dt="2026-09-15T15:39:59.211" v="148" actId="20577"/>
        <pc:sldMkLst>
          <pc:docMk/>
          <pc:sldMk cId="45517746" sldId="305"/>
        </pc:sldMkLst>
        <pc:spChg chg="mod">
          <ac:chgData name="Daniel Björkstig" userId="2120b20060030451" providerId="LiveId" clId="{4C920159-5DF9-434F-A411-F53668DD1663}" dt="2026-09-15T15:39:59.211" v="148" actId="20577"/>
          <ac:spMkLst>
            <pc:docMk/>
            <pc:sldMk cId="45517746" sldId="305"/>
            <ac:spMk id="3" creationId="{C4C5B1DE-DF05-508B-AC12-784C12AA661D}"/>
          </ac:spMkLst>
        </pc:spChg>
      </pc:sldChg>
    </pc:docChg>
  </pc:docChgLst>
  <pc:docChgLst>
    <pc:chgData name="Gästanvändare" providerId="Windows Live" clId="Web-{00000000-0000-0000-0000-000000000000}"/>
    <pc:docChg chg="addSld delSld modSld">
      <pc:chgData name="Gästanvändare" userId="" providerId="Windows Live" clId="Web-{00000000-0000-0000-0000-000000000000}" dt="2026-09-09T12:29:03.282" v="90" actId="20577"/>
      <pc:docMkLst>
        <pc:docMk/>
      </pc:docMkLst>
      <pc:sldChg chg="addSp delSp modSp new mod setBg">
        <pc:chgData name="Gästanvändare" userId="" providerId="Windows Live" clId="Web-{00000000-0000-0000-0000-000000000000}" dt="2026-09-09T12:28:46.047" v="89" actId="20577"/>
        <pc:sldMkLst>
          <pc:docMk/>
          <pc:sldMk cId="3953649129" sldId="297"/>
        </pc:sldMkLst>
        <pc:spChg chg="mod">
          <ac:chgData name="Gästanvändare" userId="" providerId="Windows Live" clId="Web-{00000000-0000-0000-0000-000000000000}" dt="2026-09-09T12:28:46.047" v="89" actId="20577"/>
          <ac:spMkLst>
            <pc:docMk/>
            <pc:sldMk cId="3953649129" sldId="297"/>
            <ac:spMk id="2" creationId="{D77D6500-D712-BF5C-FD45-C7F2804F9F1A}"/>
          </ac:spMkLst>
        </pc:spChg>
        <pc:spChg chg="add">
          <ac:chgData name="Gästanvändare" userId="" providerId="Windows Live" clId="Web-{00000000-0000-0000-0000-000000000000}" dt="2026-09-09T12:23:07.302" v="34"/>
          <ac:spMkLst>
            <pc:docMk/>
            <pc:sldMk cId="3953649129" sldId="297"/>
            <ac:spMk id="6" creationId="{29626ADC-A51C-455B-7229-D6E6A7F97582}"/>
          </ac:spMkLst>
        </pc:spChg>
        <pc:spChg chg="add">
          <ac:chgData name="Gästanvändare" userId="" providerId="Windows Live" clId="Web-{00000000-0000-0000-0000-000000000000}" dt="2026-09-09T12:22:43.238" v="27"/>
          <ac:spMkLst>
            <pc:docMk/>
            <pc:sldMk cId="3953649129" sldId="297"/>
            <ac:spMk id="35" creationId="{8334A2EF-69D9-41C1-9876-91D7FCF7C3C4}"/>
          </ac:spMkLst>
        </pc:spChg>
        <pc:spChg chg="add">
          <ac:chgData name="Gästanvändare" userId="" providerId="Windows Live" clId="Web-{00000000-0000-0000-0000-000000000000}" dt="2026-09-09T12:22:43.238" v="27"/>
          <ac:spMkLst>
            <pc:docMk/>
            <pc:sldMk cId="3953649129" sldId="297"/>
            <ac:spMk id="58" creationId="{C8CA0C52-5ACA-4F17-AA4A-312E0E110981}"/>
          </ac:spMkLst>
        </pc:spChg>
        <pc:spChg chg="add">
          <ac:chgData name="Gästanvändare" userId="" providerId="Windows Live" clId="Web-{00000000-0000-0000-0000-000000000000}" dt="2026-09-09T12:22:43.238" v="27"/>
          <ac:spMkLst>
            <pc:docMk/>
            <pc:sldMk cId="3953649129" sldId="297"/>
            <ac:spMk id="60" creationId="{4F37E7FB-7372-47E3-914E-7CF7E94B1C49}"/>
          </ac:spMkLst>
        </pc:spChg>
        <pc:grpChg chg="add">
          <ac:chgData name="Gästanvändare" userId="" providerId="Windows Live" clId="Web-{00000000-0000-0000-0000-000000000000}" dt="2026-09-09T12:22:43.238" v="27"/>
          <ac:grpSpMkLst>
            <pc:docMk/>
            <pc:sldMk cId="3953649129" sldId="297"/>
            <ac:grpSpMk id="9" creationId="{17C4610E-9C18-467B-BF10-BE6A974CC364}"/>
          </ac:grpSpMkLst>
        </pc:grpChg>
        <pc:grpChg chg="add">
          <ac:chgData name="Gästanvändare" userId="" providerId="Windows Live" clId="Web-{00000000-0000-0000-0000-000000000000}" dt="2026-09-09T12:22:43.238" v="27"/>
          <ac:grpSpMkLst>
            <pc:docMk/>
            <pc:sldMk cId="3953649129" sldId="297"/>
            <ac:grpSpMk id="30" creationId="{A899734C-500F-4274-9854-8BFA14A1D7EE}"/>
          </ac:grpSpMkLst>
        </pc:grpChg>
        <pc:grpChg chg="add">
          <ac:chgData name="Gästanvändare" userId="" providerId="Windows Live" clId="Web-{00000000-0000-0000-0000-000000000000}" dt="2026-09-09T12:22:43.238" v="27"/>
          <ac:grpSpMkLst>
            <pc:docMk/>
            <pc:sldMk cId="3953649129" sldId="297"/>
            <ac:grpSpMk id="37" creationId="{874C0C03-1202-4DC9-BA33-998DDFB3FB89}"/>
          </ac:grpSpMkLst>
        </pc:grpChg>
        <pc:picChg chg="add mod ord">
          <ac:chgData name="Gästanvändare" userId="" providerId="Windows Live" clId="Web-{00000000-0000-0000-0000-000000000000}" dt="2026-09-09T12:22:57.817" v="32" actId="1076"/>
          <ac:picMkLst>
            <pc:docMk/>
            <pc:sldMk cId="3953649129" sldId="297"/>
            <ac:picMk id="4" creationId="{3EBCAA3F-7E4B-4C94-2179-C205C948A254}"/>
          </ac:picMkLst>
        </pc:picChg>
      </pc:sldChg>
      <pc:sldChg chg="addSp delSp modSp new">
        <pc:chgData name="Gästanvändare" userId="" providerId="Windows Live" clId="Web-{00000000-0000-0000-0000-000000000000}" dt="2026-09-09T12:27:19.357" v="69" actId="20577"/>
        <pc:sldMkLst>
          <pc:docMk/>
          <pc:sldMk cId="3983176702" sldId="298"/>
        </pc:sldMkLst>
        <pc:spChg chg="add mod">
          <ac:chgData name="Gästanvändare" userId="" providerId="Windows Live" clId="Web-{00000000-0000-0000-0000-000000000000}" dt="2026-09-09T12:27:19.357" v="69" actId="20577"/>
          <ac:spMkLst>
            <pc:docMk/>
            <pc:sldMk cId="3983176702" sldId="298"/>
            <ac:spMk id="3" creationId="{D7DCDD03-E0DE-F3D3-4256-F2C38336B38D}"/>
          </ac:spMkLst>
        </pc:spChg>
      </pc:sldChg>
      <pc:sldChg chg="modSp add replId">
        <pc:chgData name="Gästanvändare" userId="" providerId="Windows Live" clId="Web-{00000000-0000-0000-0000-000000000000}" dt="2026-09-09T12:29:03.282" v="90" actId="20577"/>
        <pc:sldMkLst>
          <pc:docMk/>
          <pc:sldMk cId="4003677793" sldId="300"/>
        </pc:sldMkLst>
        <pc:spChg chg="mod">
          <ac:chgData name="Gästanvändare" userId="" providerId="Windows Live" clId="Web-{00000000-0000-0000-0000-000000000000}" dt="2026-09-09T12:29:03.282" v="90" actId="20577"/>
          <ac:spMkLst>
            <pc:docMk/>
            <pc:sldMk cId="4003677793" sldId="300"/>
            <ac:spMk id="3" creationId="{5456A151-A056-1A57-EC4A-DB36697F8208}"/>
          </ac:spMkLst>
        </pc:spChg>
      </pc:sldChg>
      <pc:sldChg chg="modSp add replId">
        <pc:chgData name="Gästanvändare" userId="" providerId="Windows Live" clId="Web-{00000000-0000-0000-0000-000000000000}" dt="2026-09-09T12:28:24.953" v="79" actId="20577"/>
        <pc:sldMkLst>
          <pc:docMk/>
          <pc:sldMk cId="2861473049" sldId="301"/>
        </pc:sldMkLst>
        <pc:spChg chg="mod">
          <ac:chgData name="Gästanvändare" userId="" providerId="Windows Live" clId="Web-{00000000-0000-0000-0000-000000000000}" dt="2026-09-09T12:28:24.953" v="79" actId="20577"/>
          <ac:spMkLst>
            <pc:docMk/>
            <pc:sldMk cId="2861473049" sldId="301"/>
            <ac:spMk id="3" creationId="{0D128198-4CC5-0A1F-C701-3525B69B86C1}"/>
          </ac:spMkLst>
        </pc:spChg>
      </pc:sldChg>
    </pc:docChg>
  </pc:docChgLst>
  <pc:docChgLst>
    <pc:chgData name="Gästanvändare" providerId="Windows Live" clId="Web-{97BEB29D-9887-329B-7F0E-D12C7E75673D}"/>
    <pc:docChg chg="addSld delSld modSld">
      <pc:chgData name="Gästanvändare" userId="" providerId="Windows Live" clId="Web-{97BEB29D-9887-329B-7F0E-D12C7E75673D}" dt="2026-09-08T14:03:13.408" v="116"/>
      <pc:docMkLst>
        <pc:docMk/>
      </pc:docMkLst>
      <pc:sldChg chg="modSp">
        <pc:chgData name="Gästanvändare" userId="" providerId="Windows Live" clId="Web-{97BEB29D-9887-329B-7F0E-D12C7E75673D}" dt="2026-09-08T13:58:42.331" v="114" actId="20577"/>
        <pc:sldMkLst>
          <pc:docMk/>
          <pc:sldMk cId="4265087415" sldId="280"/>
        </pc:sldMkLst>
        <pc:spChg chg="mod">
          <ac:chgData name="Gästanvändare" userId="" providerId="Windows Live" clId="Web-{97BEB29D-9887-329B-7F0E-D12C7E75673D}" dt="2026-09-08T13:58:42.331" v="114" actId="20577"/>
          <ac:spMkLst>
            <pc:docMk/>
            <pc:sldMk cId="4265087415" sldId="280"/>
            <ac:spMk id="3" creationId="{BAACD56A-F119-1713-8065-8E47B4771FDE}"/>
          </ac:spMkLst>
        </pc:spChg>
      </pc:sldChg>
      <pc:sldChg chg="modSp">
        <pc:chgData name="Gästanvändare" userId="" providerId="Windows Live" clId="Web-{97BEB29D-9887-329B-7F0E-D12C7E75673D}" dt="2026-09-08T13:53:30.394" v="62" actId="20577"/>
        <pc:sldMkLst>
          <pc:docMk/>
          <pc:sldMk cId="1620776605" sldId="290"/>
        </pc:sldMkLst>
        <pc:spChg chg="mod">
          <ac:chgData name="Gästanvändare" userId="" providerId="Windows Live" clId="Web-{97BEB29D-9887-329B-7F0E-D12C7E75673D}" dt="2026-09-08T13:53:30.394" v="62" actId="20577"/>
          <ac:spMkLst>
            <pc:docMk/>
            <pc:sldMk cId="1620776605" sldId="290"/>
            <ac:spMk id="6" creationId="{D914A54F-FF70-9BF6-9268-633B7B17F10F}"/>
          </ac:spMkLst>
        </pc:spChg>
        <pc:spChg chg="mod">
          <ac:chgData name="Gästanvändare" userId="" providerId="Windows Live" clId="Web-{97BEB29D-9887-329B-7F0E-D12C7E75673D}" dt="2026-09-08T13:48:10.286" v="0" actId="20577"/>
          <ac:spMkLst>
            <pc:docMk/>
            <pc:sldMk cId="1620776605" sldId="290"/>
            <ac:spMk id="7" creationId="{1A3C0139-1646-DF15-1DC1-20E741F0AB6D}"/>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sv-SE"/>
          </a:p>
        </p:txBody>
      </p:sp>
      <p:sp>
        <p:nvSpPr>
          <p:cNvPr id="3" name="Platshållare fö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8FCA1D6-4554-45B4-902C-75A028E93331}" type="datetimeFigureOut">
              <a:rPr lang="sv-SE" smtClean="0"/>
              <a:t>2026-09-15</a:t>
            </a:fld>
            <a:endParaRPr lang="sv-SE"/>
          </a:p>
        </p:txBody>
      </p:sp>
      <p:sp>
        <p:nvSpPr>
          <p:cNvPr id="4" name="Platshållare för bildobjekt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sv-SE"/>
          </a:p>
        </p:txBody>
      </p:sp>
      <p:sp>
        <p:nvSpPr>
          <p:cNvPr id="5" name="Platshållare för anteckninga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6" name="Platshållare för sidfo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sv-SE"/>
          </a:p>
        </p:txBody>
      </p:sp>
      <p:sp>
        <p:nvSpPr>
          <p:cNvPr id="7" name="Platshållare för bild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A43EC4A-DBE4-4F1F-9F4A-1940C9988FF1}" type="slidenum">
              <a:rPr lang="sv-SE" smtClean="0"/>
              <a:t>‹#›</a:t>
            </a:fld>
            <a:endParaRPr lang="sv-SE"/>
          </a:p>
        </p:txBody>
      </p:sp>
    </p:spTree>
    <p:extLst>
      <p:ext uri="{BB962C8B-B14F-4D97-AF65-F5344CB8AC3E}">
        <p14:creationId xmlns:p14="http://schemas.microsoft.com/office/powerpoint/2010/main" val="77172007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a:t>Vad vill vi bidra med till klubben.</a:t>
            </a:r>
          </a:p>
          <a:p>
            <a:r>
              <a:rPr lang="sv-SE"/>
              <a:t>Vi kan inte göra allt</a:t>
            </a:r>
          </a:p>
          <a:p>
            <a:r>
              <a:rPr lang="sv-SE"/>
              <a:t>Fokus på det vi kan.</a:t>
            </a:r>
          </a:p>
          <a:p>
            <a:r>
              <a:rPr lang="sv-SE"/>
              <a:t>Stycka elefanten</a:t>
            </a:r>
          </a:p>
          <a:p>
            <a:r>
              <a:rPr lang="sv-SE"/>
              <a:t>Sätt tid på varje </a:t>
            </a:r>
            <a:r>
              <a:rPr lang="sv-SE" err="1"/>
              <a:t>slide</a:t>
            </a:r>
            <a:endParaRPr lang="sv-SE"/>
          </a:p>
          <a:p>
            <a:endParaRPr lang="sv-SE"/>
          </a:p>
          <a:p>
            <a:endParaRPr lang="sv-SE"/>
          </a:p>
        </p:txBody>
      </p:sp>
      <p:sp>
        <p:nvSpPr>
          <p:cNvPr id="4" name="Platshållare för bildnumm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A43EC4A-DBE4-4F1F-9F4A-1940C9988FF1}" type="slidenum">
              <a:rPr kumimoji="0" lang="sv-S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7</a:t>
            </a:fld>
            <a:endParaRPr kumimoji="0" lang="sv-S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9154355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a:p>
        </p:txBody>
      </p:sp>
      <p:sp>
        <p:nvSpPr>
          <p:cNvPr id="4" name="Platshållare för bildnummer 3"/>
          <p:cNvSpPr>
            <a:spLocks noGrp="1"/>
          </p:cNvSpPr>
          <p:nvPr>
            <p:ph type="sldNum" sz="quarter" idx="5"/>
          </p:nvPr>
        </p:nvSpPr>
        <p:spPr/>
        <p:txBody>
          <a:bodyPr/>
          <a:lstStyle/>
          <a:p>
            <a:fld id="{DA43EC4A-DBE4-4F1F-9F4A-1940C9988FF1}" type="slidenum">
              <a:rPr lang="sv-SE" smtClean="0"/>
              <a:t>8</a:t>
            </a:fld>
            <a:endParaRPr lang="sv-SE"/>
          </a:p>
        </p:txBody>
      </p:sp>
    </p:spTree>
    <p:extLst>
      <p:ext uri="{BB962C8B-B14F-4D97-AF65-F5344CB8AC3E}">
        <p14:creationId xmlns:p14="http://schemas.microsoft.com/office/powerpoint/2010/main" val="249175112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a:t>Messengergrupp för varje grupp.</a:t>
            </a:r>
          </a:p>
        </p:txBody>
      </p:sp>
      <p:sp>
        <p:nvSpPr>
          <p:cNvPr id="4" name="Platshållare för bildnummer 3"/>
          <p:cNvSpPr>
            <a:spLocks noGrp="1"/>
          </p:cNvSpPr>
          <p:nvPr>
            <p:ph type="sldNum" sz="quarter" idx="5"/>
          </p:nvPr>
        </p:nvSpPr>
        <p:spPr/>
        <p:txBody>
          <a:bodyPr/>
          <a:lstStyle/>
          <a:p>
            <a:fld id="{DA43EC4A-DBE4-4F1F-9F4A-1940C9988FF1}" type="slidenum">
              <a:rPr lang="sv-SE" smtClean="0"/>
              <a:t>9</a:t>
            </a:fld>
            <a:endParaRPr lang="sv-SE"/>
          </a:p>
        </p:txBody>
      </p:sp>
    </p:spTree>
    <p:extLst>
      <p:ext uri="{BB962C8B-B14F-4D97-AF65-F5344CB8AC3E}">
        <p14:creationId xmlns:p14="http://schemas.microsoft.com/office/powerpoint/2010/main" val="387041619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a:t>Messengergrupp för varje grupp.</a:t>
            </a:r>
          </a:p>
        </p:txBody>
      </p:sp>
      <p:sp>
        <p:nvSpPr>
          <p:cNvPr id="4" name="Platshållare för bildnummer 3"/>
          <p:cNvSpPr>
            <a:spLocks noGrp="1"/>
          </p:cNvSpPr>
          <p:nvPr>
            <p:ph type="sldNum" sz="quarter" idx="5"/>
          </p:nvPr>
        </p:nvSpPr>
        <p:spPr/>
        <p:txBody>
          <a:bodyPr/>
          <a:lstStyle/>
          <a:p>
            <a:fld id="{DA43EC4A-DBE4-4F1F-9F4A-1940C9988FF1}" type="slidenum">
              <a:rPr lang="sv-SE" smtClean="0"/>
              <a:t>12</a:t>
            </a:fld>
            <a:endParaRPr lang="sv-SE"/>
          </a:p>
        </p:txBody>
      </p:sp>
    </p:spTree>
    <p:extLst>
      <p:ext uri="{BB962C8B-B14F-4D97-AF65-F5344CB8AC3E}">
        <p14:creationId xmlns:p14="http://schemas.microsoft.com/office/powerpoint/2010/main" val="131043637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sv-SE" b="1"/>
              <a:t>Budgetprinciper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sv-SE"/>
              <a:t>Träningsavgiften ska täcka dom löpande kostnader som inte bidrag och försäljningsintäkter/sponsring täcker</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sv-SE"/>
              <a:t>Klubbens har en tradition av att subventionera ett antal tävlingsavgifter</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sv-SE"/>
              <a:t>Vi bör ha 200 tkr i kassan för att ha en stabil likviditet</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sv-SE" b="1"/>
              <a:t>Budgetutmaningar för året</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sv-SE"/>
              <a:t>Vi kan inte räkna med att få lika mycket bidrag som tidigare </a:t>
            </a:r>
            <a:r>
              <a:rPr lang="sv-SE" err="1"/>
              <a:t>pga</a:t>
            </a:r>
            <a:r>
              <a:rPr lang="sv-SE"/>
              <a:t> en omarbetning stödens utformning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sv-SE"/>
              <a:t>Vi räknar med att vissa kostnader kommer ökar, ex hallhyra, redovisningstjänster</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sv-SE"/>
              <a:t>Vi har lagt en stramare budget för löner än för året innan då vi sett att det ibland varit för många tränare på isen i förhållande till hur många åkare som dyker upp</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sv-SE"/>
              <a:t>Medlemsförsäljningen är beräknad till att vara på samma nivå som före pandemin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sv-SE" b="1"/>
              <a:t>Uppsidan</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sv-SE"/>
              <a:t>En del kostnader för isshow är tagna före pandemin, för vi hade ju en isshow påbörjad som fick ställas in 2020, så i år har vi möjlighet att </a:t>
            </a:r>
            <a:r>
              <a:rPr lang="sv-SE" err="1"/>
              <a:t>casha</a:t>
            </a:r>
            <a:r>
              <a:rPr lang="sv-SE"/>
              <a:t> in en större vinst än normalt</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sv-SE" b="1"/>
              <a:t>Konsekvens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sv-SE"/>
              <a:t>Höjning av träningsavgifter och mindre subventioneringar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sv-SE"/>
              <a:t>Nya program kommer inte längre ingå i träningsavgiften.</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sv-SE" b="0"/>
              <a:t>Vi lägger en budget som inte följer den gängse principen, om inte vi kan genomföra </a:t>
            </a:r>
            <a:r>
              <a:rPr lang="sv-SE" b="0" err="1"/>
              <a:t>ishowen</a:t>
            </a:r>
            <a:r>
              <a:rPr lang="sv-SE" b="0"/>
              <a:t> så kommer årets resultat vara ca -50 tkr</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sv-SE" b="1"/>
              <a:t>Vad kan föräldrar &amp; åkare påverka?</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sv-SE" err="1"/>
              <a:t>Anmälningsdiciplin</a:t>
            </a:r>
            <a:r>
              <a:rPr lang="sv-SE"/>
              <a:t> i </a:t>
            </a:r>
            <a:r>
              <a:rPr lang="sv-SE" err="1"/>
              <a:t>Sportadmin</a:t>
            </a:r>
            <a:endParaRPr lang="sv-SE"/>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sv-SE"/>
              <a:t>Försäljning</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sv-SE"/>
              <a:t>Hjälp till att jaga sponsringsavtal</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sv-SE"/>
          </a:p>
          <a:p>
            <a:pPr marL="0" marR="0" lvl="0" indent="0" algn="l" defTabSz="914400" rtl="0" eaLnBrk="1" fontAlgn="auto" latinLnBrk="0" hangingPunct="1">
              <a:lnSpc>
                <a:spcPct val="100000"/>
              </a:lnSpc>
              <a:spcBef>
                <a:spcPts val="0"/>
              </a:spcBef>
              <a:spcAft>
                <a:spcPts val="0"/>
              </a:spcAft>
              <a:buClrTx/>
              <a:buSzTx/>
              <a:buFontTx/>
              <a:buNone/>
              <a:tabLst/>
              <a:defRPr/>
            </a:pPr>
            <a:endParaRPr lang="sv-SE"/>
          </a:p>
          <a:p>
            <a:endParaRPr lang="sv-SE"/>
          </a:p>
        </p:txBody>
      </p:sp>
      <p:sp>
        <p:nvSpPr>
          <p:cNvPr id="4" name="Platshållare för bildnumm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A43EC4A-DBE4-4F1F-9F4A-1940C9988FF1}" type="slidenum">
              <a:rPr kumimoji="0" lang="sv-S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13</a:t>
            </a:fld>
            <a:endParaRPr kumimoji="0" lang="sv-S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7236628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a:p>
        </p:txBody>
      </p:sp>
      <p:sp>
        <p:nvSpPr>
          <p:cNvPr id="4" name="Platshållare för bildnumm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A43EC4A-DBE4-4F1F-9F4A-1940C9988FF1}" type="slidenum">
              <a:rPr kumimoji="0" lang="sv-S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14</a:t>
            </a:fld>
            <a:endParaRPr kumimoji="0" lang="sv-S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241401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a:p>
        </p:txBody>
      </p:sp>
      <p:sp>
        <p:nvSpPr>
          <p:cNvPr id="4" name="Platshållare för bildnummer 3"/>
          <p:cNvSpPr>
            <a:spLocks noGrp="1"/>
          </p:cNvSpPr>
          <p:nvPr>
            <p:ph type="sldNum" sz="quarter" idx="5"/>
          </p:nvPr>
        </p:nvSpPr>
        <p:spPr/>
        <p:txBody>
          <a:bodyPr/>
          <a:lstStyle/>
          <a:p>
            <a:fld id="{DA43EC4A-DBE4-4F1F-9F4A-1940C9988FF1}" type="slidenum">
              <a:rPr lang="sv-SE" smtClean="0"/>
              <a:t>24</a:t>
            </a:fld>
            <a:endParaRPr lang="sv-SE"/>
          </a:p>
        </p:txBody>
      </p:sp>
    </p:spTree>
    <p:extLst>
      <p:ext uri="{BB962C8B-B14F-4D97-AF65-F5344CB8AC3E}">
        <p14:creationId xmlns:p14="http://schemas.microsoft.com/office/powerpoint/2010/main" val="24845615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Rubrikbild">
    <p:spTree>
      <p:nvGrpSpPr>
        <p:cNvPr id="1" name=""/>
        <p:cNvGrpSpPr/>
        <p:nvPr/>
      </p:nvGrpSpPr>
      <p:grpSpPr>
        <a:xfrm>
          <a:off x="0" y="0"/>
          <a:ext cx="0" cy="0"/>
          <a:chOff x="0" y="0"/>
          <a:chExt cx="0" cy="0"/>
        </a:xfrm>
      </p:grpSpPr>
      <p:grpSp>
        <p:nvGrpSpPr>
          <p:cNvPr id="89" name="Group 88"/>
          <p:cNvGrpSpPr/>
          <p:nvPr/>
        </p:nvGrpSpPr>
        <p:grpSpPr>
          <a:xfrm>
            <a:off x="-329674" y="-59376"/>
            <a:ext cx="12515851" cy="6923798"/>
            <a:chOff x="-329674" y="-51881"/>
            <a:chExt cx="12515851" cy="6923798"/>
          </a:xfrm>
        </p:grpSpPr>
        <p:sp>
          <p:nvSpPr>
            <p:cNvPr id="90" name="Freeform 5"/>
            <p:cNvSpPr/>
            <p:nvPr/>
          </p:nvSpPr>
          <p:spPr bwMode="auto">
            <a:xfrm>
              <a:off x="-329674" y="1298404"/>
              <a:ext cx="9702800" cy="5573512"/>
            </a:xfrm>
            <a:custGeom>
              <a:avLst/>
              <a:gdLst/>
              <a:ahLst/>
              <a:cxnLst/>
              <a:rect l="0" t="0" r="r" b="b"/>
              <a:pathLst>
                <a:path w="2038" h="1169">
                  <a:moveTo>
                    <a:pt x="1752" y="1169"/>
                  </a:moveTo>
                  <a:cubicBezTo>
                    <a:pt x="2038" y="928"/>
                    <a:pt x="1673" y="513"/>
                    <a:pt x="1487" y="334"/>
                  </a:cubicBezTo>
                  <a:cubicBezTo>
                    <a:pt x="1316" y="170"/>
                    <a:pt x="1099" y="43"/>
                    <a:pt x="860" y="22"/>
                  </a:cubicBezTo>
                  <a:cubicBezTo>
                    <a:pt x="621" y="0"/>
                    <a:pt x="341" y="128"/>
                    <a:pt x="199" y="318"/>
                  </a:cubicBezTo>
                  <a:cubicBezTo>
                    <a:pt x="0" y="586"/>
                    <a:pt x="184" y="965"/>
                    <a:pt x="399" y="1165"/>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sv-SE"/>
            </a:p>
          </p:txBody>
        </p:sp>
        <p:sp>
          <p:nvSpPr>
            <p:cNvPr id="91" name="Freeform 6"/>
            <p:cNvSpPr/>
            <p:nvPr/>
          </p:nvSpPr>
          <p:spPr bwMode="auto">
            <a:xfrm>
              <a:off x="670451" y="2018236"/>
              <a:ext cx="7373938" cy="4848892"/>
            </a:xfrm>
            <a:custGeom>
              <a:avLst/>
              <a:gdLst/>
              <a:ahLst/>
              <a:cxnLst/>
              <a:rect l="0" t="0" r="r" b="b"/>
              <a:pathLst>
                <a:path w="1549" h="1017">
                  <a:moveTo>
                    <a:pt x="1025" y="1016"/>
                  </a:moveTo>
                  <a:cubicBezTo>
                    <a:pt x="1223" y="971"/>
                    <a:pt x="1549" y="857"/>
                    <a:pt x="1443" y="592"/>
                  </a:cubicBezTo>
                  <a:cubicBezTo>
                    <a:pt x="1344" y="344"/>
                    <a:pt x="1041" y="111"/>
                    <a:pt x="782" y="53"/>
                  </a:cubicBezTo>
                  <a:cubicBezTo>
                    <a:pt x="545" y="0"/>
                    <a:pt x="275" y="117"/>
                    <a:pt x="150" y="329"/>
                  </a:cubicBezTo>
                  <a:cubicBezTo>
                    <a:pt x="0" y="584"/>
                    <a:pt x="243" y="911"/>
                    <a:pt x="477" y="1017"/>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sv-SE"/>
            </a:p>
          </p:txBody>
        </p:sp>
        <p:sp>
          <p:nvSpPr>
            <p:cNvPr id="92" name="Freeform 7"/>
            <p:cNvSpPr/>
            <p:nvPr/>
          </p:nvSpPr>
          <p:spPr bwMode="auto">
            <a:xfrm>
              <a:off x="251351" y="1788400"/>
              <a:ext cx="8035925" cy="5083516"/>
            </a:xfrm>
            <a:custGeom>
              <a:avLst/>
              <a:gdLst/>
              <a:ahLst/>
              <a:cxnLst/>
              <a:rect l="0" t="0" r="r" b="b"/>
              <a:pathLst>
                <a:path w="1688" h="1066">
                  <a:moveTo>
                    <a:pt x="1302" y="1066"/>
                  </a:moveTo>
                  <a:cubicBezTo>
                    <a:pt x="1416" y="1024"/>
                    <a:pt x="1551" y="962"/>
                    <a:pt x="1613" y="850"/>
                  </a:cubicBezTo>
                  <a:cubicBezTo>
                    <a:pt x="1688" y="715"/>
                    <a:pt x="1606" y="575"/>
                    <a:pt x="1517" y="471"/>
                  </a:cubicBezTo>
                  <a:cubicBezTo>
                    <a:pt x="1336" y="258"/>
                    <a:pt x="1084" y="62"/>
                    <a:pt x="798" y="28"/>
                  </a:cubicBezTo>
                  <a:cubicBezTo>
                    <a:pt x="559" y="0"/>
                    <a:pt x="317" y="138"/>
                    <a:pt x="181" y="333"/>
                  </a:cubicBezTo>
                  <a:cubicBezTo>
                    <a:pt x="0" y="592"/>
                    <a:pt x="191" y="907"/>
                    <a:pt x="420" y="1066"/>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a:lstStyle/>
            <a:p>
              <a:endParaRPr lang="sv-SE"/>
            </a:p>
          </p:txBody>
        </p:sp>
        <p:sp>
          <p:nvSpPr>
            <p:cNvPr id="93" name="Freeform 8"/>
            <p:cNvSpPr/>
            <p:nvPr/>
          </p:nvSpPr>
          <p:spPr bwMode="auto">
            <a:xfrm>
              <a:off x="-1061" y="549842"/>
              <a:ext cx="10334625" cy="6322075"/>
            </a:xfrm>
            <a:custGeom>
              <a:avLst/>
              <a:gdLst/>
              <a:ahLst/>
              <a:cxnLst/>
              <a:rect l="0" t="0" r="r" b="b"/>
              <a:pathLst>
                <a:path w="2171" h="1326">
                  <a:moveTo>
                    <a:pt x="1873" y="1326"/>
                  </a:moveTo>
                  <a:cubicBezTo>
                    <a:pt x="2171" y="1045"/>
                    <a:pt x="1825" y="678"/>
                    <a:pt x="1609" y="473"/>
                  </a:cubicBezTo>
                  <a:cubicBezTo>
                    <a:pt x="1406" y="281"/>
                    <a:pt x="1159" y="116"/>
                    <a:pt x="880" y="63"/>
                  </a:cubicBezTo>
                  <a:cubicBezTo>
                    <a:pt x="545" y="0"/>
                    <a:pt x="214" y="161"/>
                    <a:pt x="0" y="42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sv-SE"/>
            </a:p>
          </p:txBody>
        </p:sp>
        <p:sp>
          <p:nvSpPr>
            <p:cNvPr id="94" name="Freeform 9"/>
            <p:cNvSpPr/>
            <p:nvPr/>
          </p:nvSpPr>
          <p:spPr bwMode="auto">
            <a:xfrm>
              <a:off x="3701" y="6186246"/>
              <a:ext cx="504825" cy="681527"/>
            </a:xfrm>
            <a:custGeom>
              <a:avLst/>
              <a:gdLst/>
              <a:ahLst/>
              <a:cxnLst/>
              <a:rect l="0" t="0" r="r" b="b"/>
              <a:pathLst>
                <a:path w="106" h="143">
                  <a:moveTo>
                    <a:pt x="0" y="0"/>
                  </a:moveTo>
                  <a:cubicBezTo>
                    <a:pt x="35" y="54"/>
                    <a:pt x="70" y="101"/>
                    <a:pt x="106" y="143"/>
                  </a:cubicBezTo>
                </a:path>
              </a:pathLst>
            </a:custGeom>
            <a:noFill/>
            <a:ln w="4763"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sv-SE"/>
            </a:p>
          </p:txBody>
        </p:sp>
        <p:sp>
          <p:nvSpPr>
            <p:cNvPr id="95" name="Freeform 10"/>
            <p:cNvSpPr/>
            <p:nvPr/>
          </p:nvSpPr>
          <p:spPr bwMode="auto">
            <a:xfrm>
              <a:off x="-1061" y="-51881"/>
              <a:ext cx="11091863" cy="6923796"/>
            </a:xfrm>
            <a:custGeom>
              <a:avLst/>
              <a:gdLst/>
              <a:ahLst/>
              <a:cxnLst/>
              <a:rect l="0" t="0" r="r" b="b"/>
              <a:pathLst>
                <a:path w="2330" h="1452">
                  <a:moveTo>
                    <a:pt x="2046" y="1452"/>
                  </a:moveTo>
                  <a:cubicBezTo>
                    <a:pt x="2330" y="1153"/>
                    <a:pt x="2049" y="821"/>
                    <a:pt x="1813" y="601"/>
                  </a:cubicBezTo>
                  <a:cubicBezTo>
                    <a:pt x="1569" y="375"/>
                    <a:pt x="1282" y="179"/>
                    <a:pt x="956" y="97"/>
                  </a:cubicBezTo>
                  <a:cubicBezTo>
                    <a:pt x="572" y="0"/>
                    <a:pt x="292" y="101"/>
                    <a:pt x="0" y="366"/>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sv-SE"/>
            </a:p>
          </p:txBody>
        </p:sp>
        <p:sp>
          <p:nvSpPr>
            <p:cNvPr id="96" name="Freeform 11"/>
            <p:cNvSpPr/>
            <p:nvPr/>
          </p:nvSpPr>
          <p:spPr bwMode="auto">
            <a:xfrm>
              <a:off x="5426601" y="5579"/>
              <a:ext cx="5788025" cy="6847184"/>
            </a:xfrm>
            <a:custGeom>
              <a:avLst/>
              <a:gdLst/>
              <a:ahLst/>
              <a:cxnLst/>
              <a:rect l="0" t="0" r="r" b="b"/>
              <a:pathLst>
                <a:path w="1216" h="1436">
                  <a:moveTo>
                    <a:pt x="1094" y="1436"/>
                  </a:moveTo>
                  <a:cubicBezTo>
                    <a:pt x="1216" y="1114"/>
                    <a:pt x="904" y="770"/>
                    <a:pt x="709" y="551"/>
                  </a:cubicBezTo>
                  <a:cubicBezTo>
                    <a:pt x="509" y="327"/>
                    <a:pt x="274" y="127"/>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sv-SE"/>
            </a:p>
          </p:txBody>
        </p:sp>
        <p:sp>
          <p:nvSpPr>
            <p:cNvPr id="97" name="Freeform 12"/>
            <p:cNvSpPr/>
            <p:nvPr/>
          </p:nvSpPr>
          <p:spPr bwMode="auto">
            <a:xfrm>
              <a:off x="-1061" y="5579"/>
              <a:ext cx="1057275" cy="614491"/>
            </a:xfrm>
            <a:custGeom>
              <a:avLst/>
              <a:gdLst/>
              <a:ahLst/>
              <a:cxnLst/>
              <a:rect l="0" t="0" r="r" b="b"/>
              <a:pathLst>
                <a:path w="222" h="129">
                  <a:moveTo>
                    <a:pt x="222" y="0"/>
                  </a:moveTo>
                  <a:cubicBezTo>
                    <a:pt x="152" y="35"/>
                    <a:pt x="76" y="78"/>
                    <a:pt x="0" y="12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sv-SE"/>
            </a:p>
          </p:txBody>
        </p:sp>
        <p:sp>
          <p:nvSpPr>
            <p:cNvPr id="98" name="Freeform 13"/>
            <p:cNvSpPr/>
            <p:nvPr/>
          </p:nvSpPr>
          <p:spPr bwMode="auto">
            <a:xfrm>
              <a:off x="5821889" y="5579"/>
              <a:ext cx="5588000" cy="6866337"/>
            </a:xfrm>
            <a:custGeom>
              <a:avLst/>
              <a:gdLst/>
              <a:ahLst/>
              <a:cxnLst/>
              <a:rect l="0" t="0" r="r" b="b"/>
              <a:pathLst>
                <a:path w="1174" h="1440">
                  <a:moveTo>
                    <a:pt x="1067" y="1440"/>
                  </a:moveTo>
                  <a:cubicBezTo>
                    <a:pt x="1174" y="1124"/>
                    <a:pt x="887" y="797"/>
                    <a:pt x="698" y="577"/>
                  </a:cubicBezTo>
                  <a:cubicBezTo>
                    <a:pt x="500" y="348"/>
                    <a:pt x="270" y="14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a:lstStyle/>
            <a:p>
              <a:endParaRPr lang="sv-SE"/>
            </a:p>
          </p:txBody>
        </p:sp>
        <p:sp>
          <p:nvSpPr>
            <p:cNvPr id="99" name="Freeform 14"/>
            <p:cNvSpPr/>
            <p:nvPr/>
          </p:nvSpPr>
          <p:spPr bwMode="auto">
            <a:xfrm>
              <a:off x="3701" y="790"/>
              <a:ext cx="595313" cy="352734"/>
            </a:xfrm>
            <a:custGeom>
              <a:avLst/>
              <a:gdLst/>
              <a:ahLst/>
              <a:cxnLst/>
              <a:rect l="0" t="0" r="r" b="b"/>
              <a:pathLst>
                <a:path w="125" h="74">
                  <a:moveTo>
                    <a:pt x="125" y="0"/>
                  </a:moveTo>
                  <a:cubicBezTo>
                    <a:pt x="85" y="22"/>
                    <a:pt x="43" y="47"/>
                    <a:pt x="0" y="74"/>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a:lstStyle/>
            <a:p>
              <a:endParaRPr lang="sv-SE"/>
            </a:p>
          </p:txBody>
        </p:sp>
        <p:sp>
          <p:nvSpPr>
            <p:cNvPr id="100" name="Freeform 15"/>
            <p:cNvSpPr/>
            <p:nvPr/>
          </p:nvSpPr>
          <p:spPr bwMode="auto">
            <a:xfrm>
              <a:off x="6012389" y="5579"/>
              <a:ext cx="5497513" cy="6866337"/>
            </a:xfrm>
            <a:custGeom>
              <a:avLst/>
              <a:gdLst/>
              <a:ahLst/>
              <a:cxnLst/>
              <a:rect l="0" t="0" r="r" b="b"/>
              <a:pathLst>
                <a:path w="1155" h="1440">
                  <a:moveTo>
                    <a:pt x="1056" y="1440"/>
                  </a:moveTo>
                  <a:cubicBezTo>
                    <a:pt x="1155" y="1123"/>
                    <a:pt x="875" y="801"/>
                    <a:pt x="686" y="580"/>
                  </a:cubicBezTo>
                  <a:cubicBezTo>
                    <a:pt x="491" y="352"/>
                    <a:pt x="264" y="145"/>
                    <a:pt x="0" y="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txBody>
            <a:bodyPr/>
            <a:lstStyle/>
            <a:p>
              <a:endParaRPr lang="sv-SE"/>
            </a:p>
          </p:txBody>
        </p:sp>
        <p:sp>
          <p:nvSpPr>
            <p:cNvPr id="101" name="Freeform 16"/>
            <p:cNvSpPr/>
            <p:nvPr/>
          </p:nvSpPr>
          <p:spPr bwMode="auto">
            <a:xfrm>
              <a:off x="-1061" y="5579"/>
              <a:ext cx="357188" cy="213875"/>
            </a:xfrm>
            <a:custGeom>
              <a:avLst/>
              <a:gdLst/>
              <a:ahLst/>
              <a:cxnLst/>
              <a:rect l="0" t="0" r="r" b="b"/>
              <a:pathLst>
                <a:path w="75" h="45">
                  <a:moveTo>
                    <a:pt x="75" y="0"/>
                  </a:moveTo>
                  <a:cubicBezTo>
                    <a:pt x="50" y="14"/>
                    <a:pt x="25" y="29"/>
                    <a:pt x="0" y="45"/>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txBody>
            <a:bodyPr/>
            <a:lstStyle/>
            <a:p>
              <a:endParaRPr lang="sv-SE"/>
            </a:p>
          </p:txBody>
        </p:sp>
        <p:sp>
          <p:nvSpPr>
            <p:cNvPr id="102" name="Freeform 17"/>
            <p:cNvSpPr/>
            <p:nvPr/>
          </p:nvSpPr>
          <p:spPr bwMode="auto">
            <a:xfrm>
              <a:off x="6210826" y="790"/>
              <a:ext cx="5522913" cy="6871126"/>
            </a:xfrm>
            <a:custGeom>
              <a:avLst/>
              <a:gdLst/>
              <a:ahLst/>
              <a:cxnLst/>
              <a:rect l="0" t="0" r="r" b="b"/>
              <a:pathLst>
                <a:path w="1160" h="1441">
                  <a:moveTo>
                    <a:pt x="1053" y="1441"/>
                  </a:moveTo>
                  <a:cubicBezTo>
                    <a:pt x="1160" y="1129"/>
                    <a:pt x="892" y="817"/>
                    <a:pt x="705" y="599"/>
                  </a:cubicBezTo>
                  <a:cubicBezTo>
                    <a:pt x="503" y="365"/>
                    <a:pt x="270" y="152"/>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sv-SE"/>
            </a:p>
          </p:txBody>
        </p:sp>
        <p:sp>
          <p:nvSpPr>
            <p:cNvPr id="103" name="Freeform 18"/>
            <p:cNvSpPr/>
            <p:nvPr/>
          </p:nvSpPr>
          <p:spPr bwMode="auto">
            <a:xfrm>
              <a:off x="6463239" y="5579"/>
              <a:ext cx="5413375" cy="6866337"/>
            </a:xfrm>
            <a:custGeom>
              <a:avLst/>
              <a:gdLst/>
              <a:ahLst/>
              <a:cxnLst/>
              <a:rect l="0" t="0" r="r" b="b"/>
              <a:pathLst>
                <a:path w="1137" h="1440">
                  <a:moveTo>
                    <a:pt x="1040" y="1440"/>
                  </a:moveTo>
                  <a:cubicBezTo>
                    <a:pt x="1137" y="1131"/>
                    <a:pt x="883" y="828"/>
                    <a:pt x="698" y="611"/>
                  </a:cubicBezTo>
                  <a:cubicBezTo>
                    <a:pt x="498" y="375"/>
                    <a:pt x="268" y="159"/>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sv-SE"/>
            </a:p>
          </p:txBody>
        </p:sp>
        <p:sp>
          <p:nvSpPr>
            <p:cNvPr id="104" name="Freeform 19"/>
            <p:cNvSpPr/>
            <p:nvPr/>
          </p:nvSpPr>
          <p:spPr bwMode="auto">
            <a:xfrm>
              <a:off x="6877576" y="5579"/>
              <a:ext cx="5037138" cy="6861550"/>
            </a:xfrm>
            <a:custGeom>
              <a:avLst/>
              <a:gdLst/>
              <a:ahLst/>
              <a:cxnLst/>
              <a:rect l="0" t="0" r="r" b="b"/>
              <a:pathLst>
                <a:path w="1058" h="1439">
                  <a:moveTo>
                    <a:pt x="1011" y="1439"/>
                  </a:moveTo>
                  <a:cubicBezTo>
                    <a:pt x="1058" y="1131"/>
                    <a:pt x="825" y="841"/>
                    <a:pt x="648" y="617"/>
                  </a:cubicBezTo>
                  <a:cubicBezTo>
                    <a:pt x="462" y="383"/>
                    <a:pt x="248" y="16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sv-SE"/>
            </a:p>
          </p:txBody>
        </p:sp>
        <p:sp>
          <p:nvSpPr>
            <p:cNvPr id="105" name="Freeform 20"/>
            <p:cNvSpPr/>
            <p:nvPr/>
          </p:nvSpPr>
          <p:spPr bwMode="auto">
            <a:xfrm>
              <a:off x="8768289" y="5579"/>
              <a:ext cx="3417888" cy="2742066"/>
            </a:xfrm>
            <a:custGeom>
              <a:avLst/>
              <a:gdLst/>
              <a:ahLst/>
              <a:cxnLst/>
              <a:rect l="0" t="0" r="r" b="b"/>
              <a:pathLst>
                <a:path w="718" h="575">
                  <a:moveTo>
                    <a:pt x="718" y="575"/>
                  </a:moveTo>
                  <a:cubicBezTo>
                    <a:pt x="500" y="360"/>
                    <a:pt x="260" y="163"/>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sv-SE"/>
            </a:p>
          </p:txBody>
        </p:sp>
        <p:sp>
          <p:nvSpPr>
            <p:cNvPr id="106" name="Freeform 21"/>
            <p:cNvSpPr/>
            <p:nvPr/>
          </p:nvSpPr>
          <p:spPr bwMode="auto">
            <a:xfrm>
              <a:off x="9235014" y="10367"/>
              <a:ext cx="2951163" cy="2555325"/>
            </a:xfrm>
            <a:custGeom>
              <a:avLst/>
              <a:gdLst/>
              <a:ahLst/>
              <a:cxnLst/>
              <a:rect l="0" t="0" r="r" b="b"/>
              <a:pathLst>
                <a:path w="620" h="536">
                  <a:moveTo>
                    <a:pt x="620" y="536"/>
                  </a:moveTo>
                  <a:cubicBezTo>
                    <a:pt x="404" y="314"/>
                    <a:pt x="196" y="13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sv-SE"/>
            </a:p>
          </p:txBody>
        </p:sp>
        <p:sp>
          <p:nvSpPr>
            <p:cNvPr id="107" name="Freeform 22"/>
            <p:cNvSpPr/>
            <p:nvPr/>
          </p:nvSpPr>
          <p:spPr bwMode="auto">
            <a:xfrm>
              <a:off x="10020826" y="5579"/>
              <a:ext cx="2165350" cy="1358265"/>
            </a:xfrm>
            <a:custGeom>
              <a:avLst/>
              <a:gdLst/>
              <a:ahLst/>
              <a:cxnLst/>
              <a:rect l="0" t="0" r="r" b="b"/>
              <a:pathLst>
                <a:path w="455" h="285">
                  <a:moveTo>
                    <a:pt x="0" y="0"/>
                  </a:moveTo>
                  <a:cubicBezTo>
                    <a:pt x="153" y="85"/>
                    <a:pt x="308" y="180"/>
                    <a:pt x="455" y="285"/>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a:lstStyle/>
            <a:p>
              <a:endParaRPr lang="sv-SE"/>
            </a:p>
          </p:txBody>
        </p:sp>
        <p:sp>
          <p:nvSpPr>
            <p:cNvPr id="108" name="Freeform 23"/>
            <p:cNvSpPr/>
            <p:nvPr/>
          </p:nvSpPr>
          <p:spPr bwMode="auto">
            <a:xfrm>
              <a:off x="11290826" y="5579"/>
              <a:ext cx="895350" cy="534687"/>
            </a:xfrm>
            <a:custGeom>
              <a:avLst/>
              <a:gdLst/>
              <a:ahLst/>
              <a:cxnLst/>
              <a:rect l="0" t="0" r="r" b="b"/>
              <a:pathLst>
                <a:path w="188" h="112">
                  <a:moveTo>
                    <a:pt x="0" y="0"/>
                  </a:moveTo>
                  <a:cubicBezTo>
                    <a:pt x="63" y="36"/>
                    <a:pt x="126" y="73"/>
                    <a:pt x="188" y="112"/>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sv-SE"/>
            </a:p>
          </p:txBody>
        </p:sp>
      </p:grpSp>
      <p:grpSp>
        <p:nvGrpSpPr>
          <p:cNvPr id="9" name="Group 8"/>
          <p:cNvGrpSpPr/>
          <p:nvPr/>
        </p:nvGrpSpPr>
        <p:grpSpPr>
          <a:xfrm>
            <a:off x="1669293" y="1186483"/>
            <a:ext cx="8848345" cy="4477933"/>
            <a:chOff x="1669293" y="1186483"/>
            <a:chExt cx="8848345" cy="4477933"/>
          </a:xfrm>
        </p:grpSpPr>
        <p:sp>
          <p:nvSpPr>
            <p:cNvPr id="39" name="Rectangle 38"/>
            <p:cNvSpPr/>
            <p:nvPr/>
          </p:nvSpPr>
          <p:spPr>
            <a:xfrm>
              <a:off x="1674042" y="1186483"/>
              <a:ext cx="8843596" cy="7161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sv-SE"/>
            </a:p>
          </p:txBody>
        </p:sp>
        <p:sp>
          <p:nvSpPr>
            <p:cNvPr id="40" name="Isosceles Triangle 39"/>
            <p:cNvSpPr/>
            <p:nvPr/>
          </p:nvSpPr>
          <p:spPr>
            <a:xfrm rot="10800000">
              <a:off x="5892384" y="5313353"/>
              <a:ext cx="407233" cy="35106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sv-SE"/>
            </a:p>
          </p:txBody>
        </p:sp>
        <p:sp>
          <p:nvSpPr>
            <p:cNvPr id="41" name="Rectangle 40"/>
            <p:cNvSpPr/>
            <p:nvPr/>
          </p:nvSpPr>
          <p:spPr>
            <a:xfrm>
              <a:off x="1669293" y="1991156"/>
              <a:ext cx="8845667" cy="332219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sv-SE"/>
            </a:p>
          </p:txBody>
        </p:sp>
      </p:grpSp>
      <p:sp>
        <p:nvSpPr>
          <p:cNvPr id="2" name="Title 1"/>
          <p:cNvSpPr>
            <a:spLocks noGrp="1"/>
          </p:cNvSpPr>
          <p:nvPr>
            <p:ph type="ctrTitle"/>
          </p:nvPr>
        </p:nvSpPr>
        <p:spPr>
          <a:xfrm>
            <a:off x="1759236" y="2075504"/>
            <a:ext cx="8679915" cy="1748729"/>
          </a:xfrm>
        </p:spPr>
        <p:txBody>
          <a:bodyPr bIns="0" anchor="b">
            <a:normAutofit/>
          </a:bodyPr>
          <a:lstStyle>
            <a:lvl1pPr algn="ctr">
              <a:lnSpc>
                <a:spcPct val="80000"/>
              </a:lnSpc>
              <a:defRPr sz="5400" spc="-150">
                <a:solidFill>
                  <a:srgbClr val="FFFEFF"/>
                </a:solidFill>
              </a:defRPr>
            </a:lvl1pPr>
          </a:lstStyle>
          <a:p>
            <a:r>
              <a:rPr lang="sv-SE"/>
              <a:t>Klicka här för att ändra mall för rubrikformat</a:t>
            </a:r>
            <a:endParaRPr lang="en-US"/>
          </a:p>
        </p:txBody>
      </p:sp>
      <p:sp>
        <p:nvSpPr>
          <p:cNvPr id="3" name="Subtitle 2"/>
          <p:cNvSpPr>
            <a:spLocks noGrp="1"/>
          </p:cNvSpPr>
          <p:nvPr>
            <p:ph type="subTitle" idx="1"/>
          </p:nvPr>
        </p:nvSpPr>
        <p:spPr>
          <a:xfrm>
            <a:off x="1759237" y="3906266"/>
            <a:ext cx="8673427" cy="1322587"/>
          </a:xfrm>
        </p:spPr>
        <p:txBody>
          <a:bodyPr tIns="0">
            <a:normAutofit/>
          </a:bodyPr>
          <a:lstStyle>
            <a:lvl1pPr marL="0" indent="0" algn="ctr">
              <a:lnSpc>
                <a:spcPct val="100000"/>
              </a:lnSpc>
              <a:buNone/>
              <a:defRPr sz="1800" b="0">
                <a:solidFill>
                  <a:srgbClr val="FFFEFF"/>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Klicka här för att ändra mall för underrubrikformat</a:t>
            </a:r>
            <a:endParaRPr lang="en-US"/>
          </a:p>
        </p:txBody>
      </p:sp>
      <p:sp>
        <p:nvSpPr>
          <p:cNvPr id="4" name="Date Placeholder 3"/>
          <p:cNvSpPr>
            <a:spLocks noGrp="1"/>
          </p:cNvSpPr>
          <p:nvPr>
            <p:ph type="dt" sz="half" idx="10"/>
          </p:nvPr>
        </p:nvSpPr>
        <p:spPr>
          <a:xfrm>
            <a:off x="804672" y="320040"/>
            <a:ext cx="3657600" cy="320040"/>
          </a:xfrm>
        </p:spPr>
        <p:txBody>
          <a:bodyPr vert="horz" lIns="91440" tIns="45720" rIns="91440" bIns="45720" rtlCol="0" anchor="ctr"/>
          <a:lstStyle>
            <a:lvl1pPr>
              <a:defRPr lang="en-US"/>
            </a:lvl1pPr>
          </a:lstStyle>
          <a:p>
            <a:fld id="{48A87A34-81AB-432B-8DAE-1953F412C126}" type="datetimeFigureOut">
              <a:rPr lang="en-US" dirty="0"/>
              <a:pPr/>
              <a:t>9/15/2026</a:t>
            </a:fld>
            <a:endParaRPr lang="en-US"/>
          </a:p>
        </p:txBody>
      </p:sp>
      <p:sp>
        <p:nvSpPr>
          <p:cNvPr id="5" name="Footer Placeholder 4"/>
          <p:cNvSpPr>
            <a:spLocks noGrp="1"/>
          </p:cNvSpPr>
          <p:nvPr>
            <p:ph type="ftr" sz="quarter" idx="11"/>
          </p:nvPr>
        </p:nvSpPr>
        <p:spPr>
          <a:xfrm>
            <a:off x="804672" y="6227064"/>
            <a:ext cx="10588752" cy="320040"/>
          </a:xfrm>
        </p:spPr>
        <p:txBody>
          <a:bodyPr/>
          <a:lstStyle>
            <a:lvl1pPr algn="ctr">
              <a:defRPr/>
            </a:lvl1pPr>
          </a:lstStyle>
          <a:p>
            <a:endParaRPr lang="en-US"/>
          </a:p>
        </p:txBody>
      </p:sp>
      <p:sp>
        <p:nvSpPr>
          <p:cNvPr id="6" name="Slide Number Placeholder 5"/>
          <p:cNvSpPr>
            <a:spLocks noGrp="1"/>
          </p:cNvSpPr>
          <p:nvPr>
            <p:ph type="sldNum" sz="quarter" idx="12"/>
          </p:nvPr>
        </p:nvSpPr>
        <p:spPr>
          <a:xfrm>
            <a:off x="10469880" y="320040"/>
            <a:ext cx="914400" cy="320040"/>
          </a:xfrm>
        </p:spPr>
        <p:txBody>
          <a:bodyPr/>
          <a:lstStyle/>
          <a:p>
            <a:fld id="{6D22F896-40B5-4ADD-8801-0D06FADFA095}" type="slidenum">
              <a:rPr lang="en-US" dirty="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Rubrik och innehåll">
    <p:spTree>
      <p:nvGrpSpPr>
        <p:cNvPr id="1" name=""/>
        <p:cNvGrpSpPr/>
        <p:nvPr/>
      </p:nvGrpSpPr>
      <p:grpSpPr>
        <a:xfrm>
          <a:off x="0" y="0"/>
          <a:ext cx="0" cy="0"/>
          <a:chOff x="0" y="0"/>
          <a:chExt cx="0" cy="0"/>
        </a:xfrm>
      </p:grpSpPr>
      <p:grpSp>
        <p:nvGrpSpPr>
          <p:cNvPr id="80" name="Group 79"/>
          <p:cNvGrpSpPr/>
          <p:nvPr/>
        </p:nvGrpSpPr>
        <p:grpSpPr>
          <a:xfrm>
            <a:off x="-417513" y="0"/>
            <a:ext cx="12584114" cy="6853238"/>
            <a:chOff x="-417513" y="0"/>
            <a:chExt cx="12584114" cy="6853238"/>
          </a:xfrm>
        </p:grpSpPr>
        <p:sp>
          <p:nvSpPr>
            <p:cNvPr id="81" name="Freeform 5"/>
            <p:cNvSpPr/>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sv-SE"/>
            </a:p>
          </p:txBody>
        </p:sp>
        <p:sp>
          <p:nvSpPr>
            <p:cNvPr id="82" name="Freeform 6"/>
            <p:cNvSpPr/>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sv-SE"/>
            </a:p>
          </p:txBody>
        </p:sp>
        <p:sp>
          <p:nvSpPr>
            <p:cNvPr id="83" name="Freeform 7"/>
            <p:cNvSpPr/>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sv-SE"/>
            </a:p>
          </p:txBody>
        </p:sp>
        <p:sp>
          <p:nvSpPr>
            <p:cNvPr id="84" name="Freeform 8"/>
            <p:cNvSpPr/>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a:lstStyle/>
            <a:p>
              <a:endParaRPr lang="sv-SE"/>
            </a:p>
          </p:txBody>
        </p:sp>
        <p:sp>
          <p:nvSpPr>
            <p:cNvPr id="85" name="Freeform 9"/>
            <p:cNvSpPr/>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a:lstStyle/>
            <a:p>
              <a:endParaRPr lang="sv-SE"/>
            </a:p>
          </p:txBody>
        </p:sp>
        <p:sp>
          <p:nvSpPr>
            <p:cNvPr id="86" name="Freeform 10"/>
            <p:cNvSpPr/>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a:lstStyle/>
            <a:p>
              <a:endParaRPr lang="sv-SE"/>
            </a:p>
          </p:txBody>
        </p:sp>
        <p:sp>
          <p:nvSpPr>
            <p:cNvPr id="87" name="Freeform 11"/>
            <p:cNvSpPr/>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sv-SE"/>
            </a:p>
          </p:txBody>
        </p:sp>
        <p:sp>
          <p:nvSpPr>
            <p:cNvPr id="88" name="Freeform 12"/>
            <p:cNvSpPr/>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sv-SE"/>
            </a:p>
          </p:txBody>
        </p:sp>
        <p:sp>
          <p:nvSpPr>
            <p:cNvPr id="89" name="Freeform 13"/>
            <p:cNvSpPr/>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sv-SE"/>
            </a:p>
          </p:txBody>
        </p:sp>
        <p:sp>
          <p:nvSpPr>
            <p:cNvPr id="90" name="Freeform 14"/>
            <p:cNvSpPr/>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sv-SE"/>
            </a:p>
          </p:txBody>
        </p:sp>
        <p:sp>
          <p:nvSpPr>
            <p:cNvPr id="91" name="Freeform 15"/>
            <p:cNvSpPr/>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sv-SE"/>
            </a:p>
          </p:txBody>
        </p:sp>
        <p:sp>
          <p:nvSpPr>
            <p:cNvPr id="92" name="Freeform 16"/>
            <p:cNvSpPr/>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sv-SE"/>
            </a:p>
          </p:txBody>
        </p:sp>
        <p:sp>
          <p:nvSpPr>
            <p:cNvPr id="93" name="Freeform 17"/>
            <p:cNvSpPr/>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sv-SE"/>
            </a:p>
          </p:txBody>
        </p:sp>
        <p:sp>
          <p:nvSpPr>
            <p:cNvPr id="94" name="Freeform 18"/>
            <p:cNvSpPr/>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sv-SE"/>
            </a:p>
          </p:txBody>
        </p:sp>
        <p:sp>
          <p:nvSpPr>
            <p:cNvPr id="95" name="Freeform 19"/>
            <p:cNvSpPr/>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sv-SE"/>
            </a:p>
          </p:txBody>
        </p:sp>
        <p:sp>
          <p:nvSpPr>
            <p:cNvPr id="96" name="Freeform 20"/>
            <p:cNvSpPr/>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txBody>
            <a:bodyPr/>
            <a:lstStyle/>
            <a:p>
              <a:endParaRPr lang="sv-SE"/>
            </a:p>
          </p:txBody>
        </p:sp>
        <p:sp>
          <p:nvSpPr>
            <p:cNvPr id="97" name="Freeform 21"/>
            <p:cNvSpPr/>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txBody>
            <a:bodyPr/>
            <a:lstStyle/>
            <a:p>
              <a:endParaRPr lang="sv-SE"/>
            </a:p>
          </p:txBody>
        </p:sp>
        <p:sp>
          <p:nvSpPr>
            <p:cNvPr id="98" name="Freeform 22"/>
            <p:cNvSpPr/>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sv-SE"/>
            </a:p>
          </p:txBody>
        </p:sp>
        <p:sp>
          <p:nvSpPr>
            <p:cNvPr id="99" name="Freeform 23"/>
            <p:cNvSpPr/>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sv-SE"/>
            </a:p>
          </p:txBody>
        </p:sp>
        <p:sp>
          <p:nvSpPr>
            <p:cNvPr id="100" name="Freeform 24"/>
            <p:cNvSpPr/>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sv-SE"/>
            </a:p>
          </p:txBody>
        </p:sp>
        <p:sp>
          <p:nvSpPr>
            <p:cNvPr id="101" name="Freeform 25"/>
            <p:cNvSpPr/>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sv-SE"/>
            </a:p>
          </p:txBody>
        </p:sp>
      </p:grpSp>
      <p:grpSp>
        <p:nvGrpSpPr>
          <p:cNvPr id="27" name="Group 26"/>
          <p:cNvGrpSpPr/>
          <p:nvPr/>
        </p:nvGrpSpPr>
        <p:grpSpPr>
          <a:xfrm>
            <a:off x="800144" y="1699589"/>
            <a:ext cx="3674476" cy="3470421"/>
            <a:chOff x="697883" y="1816768"/>
            <a:chExt cx="3674476" cy="3470421"/>
          </a:xfrm>
        </p:grpSpPr>
        <p:sp>
          <p:nvSpPr>
            <p:cNvPr id="28" name="Rectangle 27"/>
            <p:cNvSpPr/>
            <p:nvPr/>
          </p:nvSpPr>
          <p:spPr>
            <a:xfrm>
              <a:off x="697883" y="1816768"/>
              <a:ext cx="367447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sv-SE"/>
            </a:p>
          </p:txBody>
        </p:sp>
        <p:sp>
          <p:nvSpPr>
            <p:cNvPr id="29" name="Isosceles Triangle 22"/>
            <p:cNvSpPr/>
            <p:nvPr/>
          </p:nvSpPr>
          <p:spPr>
            <a:xfrm rot="10800000">
              <a:off x="2380224" y="5014786"/>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sv-SE"/>
            </a:p>
          </p:txBody>
        </p:sp>
        <p:sp>
          <p:nvSpPr>
            <p:cNvPr id="30" name="Rectangle 29"/>
            <p:cNvSpPr/>
            <p:nvPr/>
          </p:nvSpPr>
          <p:spPr>
            <a:xfrm>
              <a:off x="704075" y="2392840"/>
              <a:ext cx="3668284"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sv-SE"/>
            </a:p>
          </p:txBody>
        </p:sp>
      </p:grpSp>
      <p:sp>
        <p:nvSpPr>
          <p:cNvPr id="2" name="Title 1"/>
          <p:cNvSpPr>
            <a:spLocks noGrp="1"/>
          </p:cNvSpPr>
          <p:nvPr>
            <p:ph type="title"/>
          </p:nvPr>
        </p:nvSpPr>
        <p:spPr>
          <a:xfrm>
            <a:off x="888631" y="2349925"/>
            <a:ext cx="3498979" cy="2456442"/>
          </a:xfrm>
        </p:spPr>
        <p:txBody>
          <a:bodyPr/>
          <a:lstStyle>
            <a:lvl1pPr>
              <a:defRPr>
                <a:solidFill>
                  <a:srgbClr val="FFFEFF"/>
                </a:solidFill>
              </a:defRPr>
            </a:lvl1pPr>
          </a:lstStyle>
          <a:p>
            <a:r>
              <a:rPr lang="sv-SE"/>
              <a:t>Klicka här för att ändra mall för rubrikformat</a:t>
            </a:r>
            <a:endParaRPr lang="en-US"/>
          </a:p>
        </p:txBody>
      </p:sp>
      <p:sp>
        <p:nvSpPr>
          <p:cNvPr id="3" name="Content Placeholder 2"/>
          <p:cNvSpPr>
            <a:spLocks noGrp="1"/>
          </p:cNvSpPr>
          <p:nvPr>
            <p:ph idx="1"/>
          </p:nvPr>
        </p:nvSpPr>
        <p:spPr>
          <a:xfrm>
            <a:off x="5118447" y="803186"/>
            <a:ext cx="6281873" cy="5248622"/>
          </a:xfrm>
        </p:spPr>
        <p:txBody>
          <a:bodyPr anchor="ct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a:p>
        </p:txBody>
      </p:sp>
      <p:sp>
        <p:nvSpPr>
          <p:cNvPr id="4" name="Date Placeholder 3"/>
          <p:cNvSpPr>
            <a:spLocks noGrp="1"/>
          </p:cNvSpPr>
          <p:nvPr>
            <p:ph type="dt" sz="half" idx="10"/>
          </p:nvPr>
        </p:nvSpPr>
        <p:spPr/>
        <p:txBody>
          <a:bodyPr/>
          <a:lstStyle/>
          <a:p>
            <a:fld id="{48A87A34-81AB-432B-8DAE-1953F412C126}" type="datetimeFigureOut">
              <a:rPr lang="en-US" dirty="0"/>
              <a:t>9/15/2026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a:p>
        </p:txBody>
      </p:sp>
      <p:pic>
        <p:nvPicPr>
          <p:cNvPr id="7" name="Bildobjekt 6" descr="En bild som visar text, clipart&#10;&#10;Automatiskt genererad beskrivning">
            <a:extLst>
              <a:ext uri="{FF2B5EF4-FFF2-40B4-BE49-F238E27FC236}">
                <a16:creationId xmlns:a16="http://schemas.microsoft.com/office/drawing/2014/main" id="{916A3825-B634-E108-010C-708BAC6D6D42}"/>
              </a:ext>
            </a:extLst>
          </p:cNvPr>
          <p:cNvPicPr>
            <a:picLocks noChangeAspect="1"/>
          </p:cNvPicPr>
          <p:nvPr userDrawn="1"/>
        </p:nvPicPr>
        <p:blipFill>
          <a:blip r:embed="rId2"/>
          <a:stretch>
            <a:fillRect/>
          </a:stretch>
        </p:blipFill>
        <p:spPr>
          <a:xfrm>
            <a:off x="65882" y="78382"/>
            <a:ext cx="733871" cy="803356"/>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vsnittsrubrik">
    <p:spTree>
      <p:nvGrpSpPr>
        <p:cNvPr id="1" name=""/>
        <p:cNvGrpSpPr/>
        <p:nvPr/>
      </p:nvGrpSpPr>
      <p:grpSpPr>
        <a:xfrm>
          <a:off x="0" y="0"/>
          <a:ext cx="0" cy="0"/>
          <a:chOff x="0" y="0"/>
          <a:chExt cx="0" cy="0"/>
        </a:xfrm>
      </p:grpSpPr>
      <p:grpSp>
        <p:nvGrpSpPr>
          <p:cNvPr id="77" name="Group 76"/>
          <p:cNvGrpSpPr/>
          <p:nvPr/>
        </p:nvGrpSpPr>
        <p:grpSpPr>
          <a:xfrm>
            <a:off x="-329674" y="-59376"/>
            <a:ext cx="12515851" cy="6923798"/>
            <a:chOff x="-329674" y="-51881"/>
            <a:chExt cx="12515851" cy="6923798"/>
          </a:xfrm>
        </p:grpSpPr>
        <p:sp>
          <p:nvSpPr>
            <p:cNvPr id="78" name="Freeform 5"/>
            <p:cNvSpPr/>
            <p:nvPr/>
          </p:nvSpPr>
          <p:spPr bwMode="auto">
            <a:xfrm>
              <a:off x="-329674" y="1298404"/>
              <a:ext cx="9702800" cy="5573512"/>
            </a:xfrm>
            <a:custGeom>
              <a:avLst/>
              <a:gdLst/>
              <a:ahLst/>
              <a:cxnLst/>
              <a:rect l="0" t="0" r="r" b="b"/>
              <a:pathLst>
                <a:path w="2038" h="1169">
                  <a:moveTo>
                    <a:pt x="1752" y="1169"/>
                  </a:moveTo>
                  <a:cubicBezTo>
                    <a:pt x="2038" y="928"/>
                    <a:pt x="1673" y="513"/>
                    <a:pt x="1487" y="334"/>
                  </a:cubicBezTo>
                  <a:cubicBezTo>
                    <a:pt x="1316" y="170"/>
                    <a:pt x="1099" y="43"/>
                    <a:pt x="860" y="22"/>
                  </a:cubicBezTo>
                  <a:cubicBezTo>
                    <a:pt x="621" y="0"/>
                    <a:pt x="341" y="128"/>
                    <a:pt x="199" y="318"/>
                  </a:cubicBezTo>
                  <a:cubicBezTo>
                    <a:pt x="0" y="586"/>
                    <a:pt x="184" y="965"/>
                    <a:pt x="399" y="1165"/>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9" name="Freeform 6"/>
            <p:cNvSpPr/>
            <p:nvPr/>
          </p:nvSpPr>
          <p:spPr bwMode="auto">
            <a:xfrm>
              <a:off x="670451" y="2018236"/>
              <a:ext cx="7373938" cy="4848892"/>
            </a:xfrm>
            <a:custGeom>
              <a:avLst/>
              <a:gdLst/>
              <a:ahLst/>
              <a:cxnLst/>
              <a:rect l="0" t="0" r="r" b="b"/>
              <a:pathLst>
                <a:path w="1549" h="1017">
                  <a:moveTo>
                    <a:pt x="1025" y="1016"/>
                  </a:moveTo>
                  <a:cubicBezTo>
                    <a:pt x="1223" y="971"/>
                    <a:pt x="1549" y="857"/>
                    <a:pt x="1443" y="592"/>
                  </a:cubicBezTo>
                  <a:cubicBezTo>
                    <a:pt x="1344" y="344"/>
                    <a:pt x="1041" y="111"/>
                    <a:pt x="782" y="53"/>
                  </a:cubicBezTo>
                  <a:cubicBezTo>
                    <a:pt x="545" y="0"/>
                    <a:pt x="275" y="117"/>
                    <a:pt x="150" y="329"/>
                  </a:cubicBezTo>
                  <a:cubicBezTo>
                    <a:pt x="0" y="584"/>
                    <a:pt x="243" y="911"/>
                    <a:pt x="477" y="1017"/>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0" name="Freeform 7"/>
            <p:cNvSpPr/>
            <p:nvPr/>
          </p:nvSpPr>
          <p:spPr bwMode="auto">
            <a:xfrm>
              <a:off x="251351" y="1788400"/>
              <a:ext cx="8035925" cy="5083516"/>
            </a:xfrm>
            <a:custGeom>
              <a:avLst/>
              <a:gdLst/>
              <a:ahLst/>
              <a:cxnLst/>
              <a:rect l="0" t="0" r="r" b="b"/>
              <a:pathLst>
                <a:path w="1688" h="1066">
                  <a:moveTo>
                    <a:pt x="1302" y="1066"/>
                  </a:moveTo>
                  <a:cubicBezTo>
                    <a:pt x="1416" y="1024"/>
                    <a:pt x="1551" y="962"/>
                    <a:pt x="1613" y="850"/>
                  </a:cubicBezTo>
                  <a:cubicBezTo>
                    <a:pt x="1688" y="715"/>
                    <a:pt x="1606" y="575"/>
                    <a:pt x="1517" y="471"/>
                  </a:cubicBezTo>
                  <a:cubicBezTo>
                    <a:pt x="1336" y="258"/>
                    <a:pt x="1084" y="62"/>
                    <a:pt x="798" y="28"/>
                  </a:cubicBezTo>
                  <a:cubicBezTo>
                    <a:pt x="559" y="0"/>
                    <a:pt x="317" y="138"/>
                    <a:pt x="181" y="333"/>
                  </a:cubicBezTo>
                  <a:cubicBezTo>
                    <a:pt x="0" y="592"/>
                    <a:pt x="191" y="907"/>
                    <a:pt x="420" y="1066"/>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1" name="Freeform 8"/>
            <p:cNvSpPr/>
            <p:nvPr/>
          </p:nvSpPr>
          <p:spPr bwMode="auto">
            <a:xfrm>
              <a:off x="-1061" y="549842"/>
              <a:ext cx="10334625" cy="6322075"/>
            </a:xfrm>
            <a:custGeom>
              <a:avLst/>
              <a:gdLst/>
              <a:ahLst/>
              <a:cxnLst/>
              <a:rect l="0" t="0" r="r" b="b"/>
              <a:pathLst>
                <a:path w="2171" h="1326">
                  <a:moveTo>
                    <a:pt x="1873" y="1326"/>
                  </a:moveTo>
                  <a:cubicBezTo>
                    <a:pt x="2171" y="1045"/>
                    <a:pt x="1825" y="678"/>
                    <a:pt x="1609" y="473"/>
                  </a:cubicBezTo>
                  <a:cubicBezTo>
                    <a:pt x="1406" y="281"/>
                    <a:pt x="1159" y="116"/>
                    <a:pt x="880" y="63"/>
                  </a:cubicBezTo>
                  <a:cubicBezTo>
                    <a:pt x="545" y="0"/>
                    <a:pt x="214" y="161"/>
                    <a:pt x="0" y="42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2" name="Freeform 9"/>
            <p:cNvSpPr/>
            <p:nvPr/>
          </p:nvSpPr>
          <p:spPr bwMode="auto">
            <a:xfrm>
              <a:off x="3701" y="6186246"/>
              <a:ext cx="504825" cy="681527"/>
            </a:xfrm>
            <a:custGeom>
              <a:avLst/>
              <a:gdLst/>
              <a:ahLst/>
              <a:cxnLst/>
              <a:rect l="0" t="0" r="r" b="b"/>
              <a:pathLst>
                <a:path w="106" h="143">
                  <a:moveTo>
                    <a:pt x="0" y="0"/>
                  </a:moveTo>
                  <a:cubicBezTo>
                    <a:pt x="35" y="54"/>
                    <a:pt x="70" y="101"/>
                    <a:pt x="106" y="143"/>
                  </a:cubicBezTo>
                </a:path>
              </a:pathLst>
            </a:custGeom>
            <a:noFill/>
            <a:ln w="4763"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3" name="Freeform 10"/>
            <p:cNvSpPr/>
            <p:nvPr/>
          </p:nvSpPr>
          <p:spPr bwMode="auto">
            <a:xfrm>
              <a:off x="-1061" y="-51881"/>
              <a:ext cx="11091863" cy="6923796"/>
            </a:xfrm>
            <a:custGeom>
              <a:avLst/>
              <a:gdLst/>
              <a:ahLst/>
              <a:cxnLst/>
              <a:rect l="0" t="0" r="r" b="b"/>
              <a:pathLst>
                <a:path w="2330" h="1452">
                  <a:moveTo>
                    <a:pt x="2046" y="1452"/>
                  </a:moveTo>
                  <a:cubicBezTo>
                    <a:pt x="2330" y="1153"/>
                    <a:pt x="2049" y="821"/>
                    <a:pt x="1813" y="601"/>
                  </a:cubicBezTo>
                  <a:cubicBezTo>
                    <a:pt x="1569" y="375"/>
                    <a:pt x="1282" y="179"/>
                    <a:pt x="956" y="97"/>
                  </a:cubicBezTo>
                  <a:cubicBezTo>
                    <a:pt x="572" y="0"/>
                    <a:pt x="292" y="101"/>
                    <a:pt x="0" y="366"/>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4" name="Freeform 11"/>
            <p:cNvSpPr/>
            <p:nvPr/>
          </p:nvSpPr>
          <p:spPr bwMode="auto">
            <a:xfrm>
              <a:off x="5426601" y="5579"/>
              <a:ext cx="5788025" cy="6847184"/>
            </a:xfrm>
            <a:custGeom>
              <a:avLst/>
              <a:gdLst/>
              <a:ahLst/>
              <a:cxnLst/>
              <a:rect l="0" t="0" r="r" b="b"/>
              <a:pathLst>
                <a:path w="1216" h="1436">
                  <a:moveTo>
                    <a:pt x="1094" y="1436"/>
                  </a:moveTo>
                  <a:cubicBezTo>
                    <a:pt x="1216" y="1114"/>
                    <a:pt x="904" y="770"/>
                    <a:pt x="709" y="551"/>
                  </a:cubicBezTo>
                  <a:cubicBezTo>
                    <a:pt x="509" y="327"/>
                    <a:pt x="274" y="127"/>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5" name="Freeform 12"/>
            <p:cNvSpPr/>
            <p:nvPr/>
          </p:nvSpPr>
          <p:spPr bwMode="auto">
            <a:xfrm>
              <a:off x="-1061" y="5579"/>
              <a:ext cx="1057275" cy="614491"/>
            </a:xfrm>
            <a:custGeom>
              <a:avLst/>
              <a:gdLst/>
              <a:ahLst/>
              <a:cxnLst/>
              <a:rect l="0" t="0" r="r" b="b"/>
              <a:pathLst>
                <a:path w="222" h="129">
                  <a:moveTo>
                    <a:pt x="222" y="0"/>
                  </a:moveTo>
                  <a:cubicBezTo>
                    <a:pt x="152" y="35"/>
                    <a:pt x="76" y="78"/>
                    <a:pt x="0" y="12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6" name="Freeform 13"/>
            <p:cNvSpPr/>
            <p:nvPr/>
          </p:nvSpPr>
          <p:spPr bwMode="auto">
            <a:xfrm>
              <a:off x="5821889" y="5579"/>
              <a:ext cx="5588000" cy="6866337"/>
            </a:xfrm>
            <a:custGeom>
              <a:avLst/>
              <a:gdLst/>
              <a:ahLst/>
              <a:cxnLst/>
              <a:rect l="0" t="0" r="r" b="b"/>
              <a:pathLst>
                <a:path w="1174" h="1440">
                  <a:moveTo>
                    <a:pt x="1067" y="1440"/>
                  </a:moveTo>
                  <a:cubicBezTo>
                    <a:pt x="1174" y="1124"/>
                    <a:pt x="887" y="797"/>
                    <a:pt x="698" y="577"/>
                  </a:cubicBezTo>
                  <a:cubicBezTo>
                    <a:pt x="500" y="348"/>
                    <a:pt x="270" y="14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7" name="Freeform 14"/>
            <p:cNvSpPr/>
            <p:nvPr/>
          </p:nvSpPr>
          <p:spPr bwMode="auto">
            <a:xfrm>
              <a:off x="3701" y="790"/>
              <a:ext cx="595313" cy="352734"/>
            </a:xfrm>
            <a:custGeom>
              <a:avLst/>
              <a:gdLst/>
              <a:ahLst/>
              <a:cxnLst/>
              <a:rect l="0" t="0" r="r" b="b"/>
              <a:pathLst>
                <a:path w="125" h="74">
                  <a:moveTo>
                    <a:pt x="125" y="0"/>
                  </a:moveTo>
                  <a:cubicBezTo>
                    <a:pt x="85" y="22"/>
                    <a:pt x="43" y="47"/>
                    <a:pt x="0" y="74"/>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8" name="Freeform 15"/>
            <p:cNvSpPr/>
            <p:nvPr/>
          </p:nvSpPr>
          <p:spPr bwMode="auto">
            <a:xfrm>
              <a:off x="6012389" y="5579"/>
              <a:ext cx="5497513" cy="6866337"/>
            </a:xfrm>
            <a:custGeom>
              <a:avLst/>
              <a:gdLst/>
              <a:ahLst/>
              <a:cxnLst/>
              <a:rect l="0" t="0" r="r" b="b"/>
              <a:pathLst>
                <a:path w="1155" h="1440">
                  <a:moveTo>
                    <a:pt x="1056" y="1440"/>
                  </a:moveTo>
                  <a:cubicBezTo>
                    <a:pt x="1155" y="1123"/>
                    <a:pt x="875" y="801"/>
                    <a:pt x="686" y="580"/>
                  </a:cubicBezTo>
                  <a:cubicBezTo>
                    <a:pt x="491" y="352"/>
                    <a:pt x="264" y="145"/>
                    <a:pt x="0" y="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89" name="Freeform 16"/>
            <p:cNvSpPr/>
            <p:nvPr/>
          </p:nvSpPr>
          <p:spPr bwMode="auto">
            <a:xfrm>
              <a:off x="-1061" y="5579"/>
              <a:ext cx="357188" cy="213875"/>
            </a:xfrm>
            <a:custGeom>
              <a:avLst/>
              <a:gdLst/>
              <a:ahLst/>
              <a:cxnLst/>
              <a:rect l="0" t="0" r="r" b="b"/>
              <a:pathLst>
                <a:path w="75" h="45">
                  <a:moveTo>
                    <a:pt x="75" y="0"/>
                  </a:moveTo>
                  <a:cubicBezTo>
                    <a:pt x="50" y="14"/>
                    <a:pt x="25" y="29"/>
                    <a:pt x="0" y="45"/>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90" name="Freeform 17"/>
            <p:cNvSpPr/>
            <p:nvPr/>
          </p:nvSpPr>
          <p:spPr bwMode="auto">
            <a:xfrm>
              <a:off x="6210826" y="790"/>
              <a:ext cx="5522913" cy="6871126"/>
            </a:xfrm>
            <a:custGeom>
              <a:avLst/>
              <a:gdLst/>
              <a:ahLst/>
              <a:cxnLst/>
              <a:rect l="0" t="0" r="r" b="b"/>
              <a:pathLst>
                <a:path w="1160" h="1441">
                  <a:moveTo>
                    <a:pt x="1053" y="1441"/>
                  </a:moveTo>
                  <a:cubicBezTo>
                    <a:pt x="1160" y="1129"/>
                    <a:pt x="892" y="817"/>
                    <a:pt x="705" y="599"/>
                  </a:cubicBezTo>
                  <a:cubicBezTo>
                    <a:pt x="503" y="365"/>
                    <a:pt x="270" y="152"/>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1" name="Freeform 18"/>
            <p:cNvSpPr/>
            <p:nvPr/>
          </p:nvSpPr>
          <p:spPr bwMode="auto">
            <a:xfrm>
              <a:off x="6463239" y="5579"/>
              <a:ext cx="5413375" cy="6866337"/>
            </a:xfrm>
            <a:custGeom>
              <a:avLst/>
              <a:gdLst/>
              <a:ahLst/>
              <a:cxnLst/>
              <a:rect l="0" t="0" r="r" b="b"/>
              <a:pathLst>
                <a:path w="1137" h="1440">
                  <a:moveTo>
                    <a:pt x="1040" y="1440"/>
                  </a:moveTo>
                  <a:cubicBezTo>
                    <a:pt x="1137" y="1131"/>
                    <a:pt x="883" y="828"/>
                    <a:pt x="698" y="611"/>
                  </a:cubicBezTo>
                  <a:cubicBezTo>
                    <a:pt x="498" y="375"/>
                    <a:pt x="268" y="159"/>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2" name="Freeform 19"/>
            <p:cNvSpPr/>
            <p:nvPr/>
          </p:nvSpPr>
          <p:spPr bwMode="auto">
            <a:xfrm>
              <a:off x="6877576" y="5579"/>
              <a:ext cx="5037138" cy="6861550"/>
            </a:xfrm>
            <a:custGeom>
              <a:avLst/>
              <a:gdLst/>
              <a:ahLst/>
              <a:cxnLst/>
              <a:rect l="0" t="0" r="r" b="b"/>
              <a:pathLst>
                <a:path w="1058" h="1439">
                  <a:moveTo>
                    <a:pt x="1011" y="1439"/>
                  </a:moveTo>
                  <a:cubicBezTo>
                    <a:pt x="1058" y="1131"/>
                    <a:pt x="825" y="841"/>
                    <a:pt x="648" y="617"/>
                  </a:cubicBezTo>
                  <a:cubicBezTo>
                    <a:pt x="462" y="383"/>
                    <a:pt x="248" y="16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3" name="Freeform 20"/>
            <p:cNvSpPr/>
            <p:nvPr/>
          </p:nvSpPr>
          <p:spPr bwMode="auto">
            <a:xfrm>
              <a:off x="8768289" y="5579"/>
              <a:ext cx="3417888" cy="2742066"/>
            </a:xfrm>
            <a:custGeom>
              <a:avLst/>
              <a:gdLst/>
              <a:ahLst/>
              <a:cxnLst/>
              <a:rect l="0" t="0" r="r" b="b"/>
              <a:pathLst>
                <a:path w="718" h="575">
                  <a:moveTo>
                    <a:pt x="718" y="575"/>
                  </a:moveTo>
                  <a:cubicBezTo>
                    <a:pt x="500" y="360"/>
                    <a:pt x="260" y="163"/>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4" name="Freeform 21"/>
            <p:cNvSpPr/>
            <p:nvPr/>
          </p:nvSpPr>
          <p:spPr bwMode="auto">
            <a:xfrm>
              <a:off x="9235014" y="10367"/>
              <a:ext cx="2951163" cy="2555325"/>
            </a:xfrm>
            <a:custGeom>
              <a:avLst/>
              <a:gdLst/>
              <a:ahLst/>
              <a:cxnLst/>
              <a:rect l="0" t="0" r="r" b="b"/>
              <a:pathLst>
                <a:path w="620" h="536">
                  <a:moveTo>
                    <a:pt x="620" y="536"/>
                  </a:moveTo>
                  <a:cubicBezTo>
                    <a:pt x="404" y="314"/>
                    <a:pt x="196" y="13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5" name="Freeform 22"/>
            <p:cNvSpPr/>
            <p:nvPr/>
          </p:nvSpPr>
          <p:spPr bwMode="auto">
            <a:xfrm>
              <a:off x="10020826" y="5579"/>
              <a:ext cx="2165350" cy="1358265"/>
            </a:xfrm>
            <a:custGeom>
              <a:avLst/>
              <a:gdLst/>
              <a:ahLst/>
              <a:cxnLst/>
              <a:rect l="0" t="0" r="r" b="b"/>
              <a:pathLst>
                <a:path w="455" h="285">
                  <a:moveTo>
                    <a:pt x="0" y="0"/>
                  </a:moveTo>
                  <a:cubicBezTo>
                    <a:pt x="153" y="85"/>
                    <a:pt x="308" y="180"/>
                    <a:pt x="455" y="285"/>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96" name="Freeform 23"/>
            <p:cNvSpPr/>
            <p:nvPr/>
          </p:nvSpPr>
          <p:spPr bwMode="auto">
            <a:xfrm>
              <a:off x="11290826" y="5579"/>
              <a:ext cx="895350" cy="534687"/>
            </a:xfrm>
            <a:custGeom>
              <a:avLst/>
              <a:gdLst/>
              <a:ahLst/>
              <a:cxnLst/>
              <a:rect l="0" t="0" r="r" b="b"/>
              <a:pathLst>
                <a:path w="188" h="112">
                  <a:moveTo>
                    <a:pt x="0" y="0"/>
                  </a:moveTo>
                  <a:cubicBezTo>
                    <a:pt x="63" y="36"/>
                    <a:pt x="126" y="73"/>
                    <a:pt x="188" y="112"/>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9" name="Group 8"/>
          <p:cNvGrpSpPr/>
          <p:nvPr/>
        </p:nvGrpSpPr>
        <p:grpSpPr>
          <a:xfrm>
            <a:off x="3259545" y="1186483"/>
            <a:ext cx="5666145" cy="4477933"/>
            <a:chOff x="3259545" y="1186483"/>
            <a:chExt cx="5666145" cy="4477933"/>
          </a:xfrm>
        </p:grpSpPr>
        <p:sp>
          <p:nvSpPr>
            <p:cNvPr id="99" name="Rectangle 98"/>
            <p:cNvSpPr/>
            <p:nvPr/>
          </p:nvSpPr>
          <p:spPr>
            <a:xfrm>
              <a:off x="3259545" y="1186483"/>
              <a:ext cx="5657881" cy="7161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0" name="Isosceles Triangle 39"/>
            <p:cNvSpPr/>
            <p:nvPr/>
          </p:nvSpPr>
          <p:spPr>
            <a:xfrm rot="10800000">
              <a:off x="5892384" y="5313353"/>
              <a:ext cx="407233" cy="35106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1" name="Rectangle 100"/>
            <p:cNvSpPr/>
            <p:nvPr/>
          </p:nvSpPr>
          <p:spPr>
            <a:xfrm>
              <a:off x="3259545" y="1991156"/>
              <a:ext cx="5666145" cy="332219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3344216" y="2074730"/>
            <a:ext cx="5490224" cy="1689390"/>
          </a:xfrm>
        </p:spPr>
        <p:txBody>
          <a:bodyPr bIns="0" anchor="b">
            <a:normAutofit/>
          </a:bodyPr>
          <a:lstStyle>
            <a:lvl1pPr algn="ctr">
              <a:defRPr sz="4400">
                <a:solidFill>
                  <a:srgbClr val="FFFEFF"/>
                </a:solidFill>
              </a:defRPr>
            </a:lvl1pPr>
          </a:lstStyle>
          <a:p>
            <a:r>
              <a:rPr lang="sv-SE"/>
              <a:t>Klicka här för att ändra mall för rubrikformat</a:t>
            </a:r>
            <a:endParaRPr lang="en-US"/>
          </a:p>
        </p:txBody>
      </p:sp>
      <p:sp>
        <p:nvSpPr>
          <p:cNvPr id="3" name="Text Placeholder 2"/>
          <p:cNvSpPr>
            <a:spLocks noGrp="1"/>
          </p:cNvSpPr>
          <p:nvPr>
            <p:ph type="body" idx="1"/>
          </p:nvPr>
        </p:nvSpPr>
        <p:spPr>
          <a:xfrm>
            <a:off x="3344215" y="3846851"/>
            <a:ext cx="5490223" cy="1383770"/>
          </a:xfrm>
        </p:spPr>
        <p:txBody>
          <a:bodyPr tIns="0">
            <a:normAutofit/>
          </a:bodyPr>
          <a:lstStyle>
            <a:lvl1pPr marL="0" indent="0" algn="ctr">
              <a:buNone/>
              <a:defRPr sz="1800">
                <a:solidFill>
                  <a:srgbClr val="FFFEFF"/>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sv-SE"/>
              <a:t>Klicka här för att ändra format på bakgrundstexten</a:t>
            </a:r>
          </a:p>
        </p:txBody>
      </p:sp>
      <p:sp>
        <p:nvSpPr>
          <p:cNvPr id="4" name="Date Placeholder 3"/>
          <p:cNvSpPr>
            <a:spLocks noGrp="1"/>
          </p:cNvSpPr>
          <p:nvPr>
            <p:ph type="dt" sz="half" idx="10"/>
          </p:nvPr>
        </p:nvSpPr>
        <p:spPr>
          <a:xfrm>
            <a:off x="804672" y="320040"/>
            <a:ext cx="3657600" cy="320040"/>
          </a:xfrm>
        </p:spPr>
        <p:txBody>
          <a:bodyPr/>
          <a:lstStyle/>
          <a:p>
            <a:fld id="{48A87A34-81AB-432B-8DAE-1953F412C126}" type="datetimeFigureOut">
              <a:rPr lang="en-US" dirty="0"/>
              <a:t>9/15/2026</a:t>
            </a:fld>
            <a:endParaRPr lang="en-US"/>
          </a:p>
        </p:txBody>
      </p:sp>
      <p:sp>
        <p:nvSpPr>
          <p:cNvPr id="5" name="Footer Placeholder 4"/>
          <p:cNvSpPr>
            <a:spLocks noGrp="1"/>
          </p:cNvSpPr>
          <p:nvPr>
            <p:ph type="ftr" sz="quarter" idx="11"/>
          </p:nvPr>
        </p:nvSpPr>
        <p:spPr>
          <a:xfrm>
            <a:off x="804672" y="6227064"/>
            <a:ext cx="10588752" cy="320040"/>
          </a:xfrm>
        </p:spPr>
        <p:txBody>
          <a:bodyPr/>
          <a:lstStyle>
            <a:lvl1pPr algn="ctr">
              <a:defRPr/>
            </a:lvl1pPr>
          </a:lstStyle>
          <a:p>
            <a:endParaRPr lang="en-US"/>
          </a:p>
        </p:txBody>
      </p:sp>
      <p:sp>
        <p:nvSpPr>
          <p:cNvPr id="6" name="Slide Number Placeholder 5"/>
          <p:cNvSpPr>
            <a:spLocks noGrp="1"/>
          </p:cNvSpPr>
          <p:nvPr>
            <p:ph type="sldNum" sz="quarter" idx="12"/>
          </p:nvPr>
        </p:nvSpPr>
        <p:spPr>
          <a:xfrm>
            <a:off x="10469880" y="320040"/>
            <a:ext cx="914400" cy="320040"/>
          </a:xfrm>
        </p:spPr>
        <p:txBody>
          <a:bodyPr/>
          <a:lstStyle/>
          <a:p>
            <a:fld id="{6D22F896-40B5-4ADD-8801-0D06FADFA095}" type="slidenum">
              <a:rPr lang="en-US" dirty="0"/>
              <a:t>‹#›</a:t>
            </a:fld>
            <a:endParaRPr lang="en-US"/>
          </a:p>
        </p:txBody>
      </p:sp>
      <p:pic>
        <p:nvPicPr>
          <p:cNvPr id="7" name="Bildobjekt 6" descr="En bild som visar text, clipart&#10;&#10;Automatiskt genererad beskrivning">
            <a:extLst>
              <a:ext uri="{FF2B5EF4-FFF2-40B4-BE49-F238E27FC236}">
                <a16:creationId xmlns:a16="http://schemas.microsoft.com/office/drawing/2014/main" id="{C6BE7ACD-A809-1D82-181C-7092BAF1532A}"/>
              </a:ext>
            </a:extLst>
          </p:cNvPr>
          <p:cNvPicPr>
            <a:picLocks noChangeAspect="1"/>
          </p:cNvPicPr>
          <p:nvPr userDrawn="1"/>
        </p:nvPicPr>
        <p:blipFill>
          <a:blip r:embed="rId2"/>
          <a:stretch>
            <a:fillRect/>
          </a:stretch>
        </p:blipFill>
        <p:spPr>
          <a:xfrm>
            <a:off x="65882" y="78382"/>
            <a:ext cx="733871" cy="803356"/>
          </a:xfrm>
          <a:prstGeom prst="rect">
            <a:avLst/>
          </a:prstGeom>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vå delar">
    <p:spTree>
      <p:nvGrpSpPr>
        <p:cNvPr id="1" name=""/>
        <p:cNvGrpSpPr/>
        <p:nvPr/>
      </p:nvGrpSpPr>
      <p:grpSpPr>
        <a:xfrm>
          <a:off x="0" y="0"/>
          <a:ext cx="0" cy="0"/>
          <a:chOff x="0" y="0"/>
          <a:chExt cx="0" cy="0"/>
        </a:xfrm>
      </p:grpSpPr>
      <p:grpSp>
        <p:nvGrpSpPr>
          <p:cNvPr id="37" name="Group 36"/>
          <p:cNvGrpSpPr/>
          <p:nvPr/>
        </p:nvGrpSpPr>
        <p:grpSpPr>
          <a:xfrm>
            <a:off x="-417513" y="0"/>
            <a:ext cx="12584114" cy="6853238"/>
            <a:chOff x="-417513" y="0"/>
            <a:chExt cx="12584114" cy="6853238"/>
          </a:xfrm>
        </p:grpSpPr>
        <p:sp>
          <p:nvSpPr>
            <p:cNvPr id="38" name="Freeform 5"/>
            <p:cNvSpPr/>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sv-SE"/>
            </a:p>
          </p:txBody>
        </p:sp>
        <p:sp>
          <p:nvSpPr>
            <p:cNvPr id="39" name="Freeform 6"/>
            <p:cNvSpPr/>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sv-SE"/>
            </a:p>
          </p:txBody>
        </p:sp>
        <p:sp>
          <p:nvSpPr>
            <p:cNvPr id="40" name="Freeform 7"/>
            <p:cNvSpPr/>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sv-SE"/>
            </a:p>
          </p:txBody>
        </p:sp>
        <p:sp>
          <p:nvSpPr>
            <p:cNvPr id="41" name="Freeform 8"/>
            <p:cNvSpPr/>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a:lstStyle/>
            <a:p>
              <a:endParaRPr lang="sv-SE"/>
            </a:p>
          </p:txBody>
        </p:sp>
        <p:sp>
          <p:nvSpPr>
            <p:cNvPr id="42" name="Freeform 9"/>
            <p:cNvSpPr/>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a:lstStyle/>
            <a:p>
              <a:endParaRPr lang="sv-SE"/>
            </a:p>
          </p:txBody>
        </p:sp>
        <p:sp>
          <p:nvSpPr>
            <p:cNvPr id="43" name="Freeform 10"/>
            <p:cNvSpPr/>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a:lstStyle/>
            <a:p>
              <a:endParaRPr lang="sv-SE"/>
            </a:p>
          </p:txBody>
        </p:sp>
        <p:sp>
          <p:nvSpPr>
            <p:cNvPr id="44" name="Freeform 11"/>
            <p:cNvSpPr/>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sv-SE"/>
            </a:p>
          </p:txBody>
        </p:sp>
        <p:sp>
          <p:nvSpPr>
            <p:cNvPr id="45" name="Freeform 12"/>
            <p:cNvSpPr/>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sv-SE"/>
            </a:p>
          </p:txBody>
        </p:sp>
        <p:sp>
          <p:nvSpPr>
            <p:cNvPr id="46" name="Freeform 13"/>
            <p:cNvSpPr/>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sv-SE"/>
            </a:p>
          </p:txBody>
        </p:sp>
        <p:sp>
          <p:nvSpPr>
            <p:cNvPr id="47" name="Freeform 14"/>
            <p:cNvSpPr/>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sv-SE"/>
            </a:p>
          </p:txBody>
        </p:sp>
        <p:sp>
          <p:nvSpPr>
            <p:cNvPr id="48" name="Freeform 15"/>
            <p:cNvSpPr/>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sv-SE"/>
            </a:p>
          </p:txBody>
        </p:sp>
        <p:sp>
          <p:nvSpPr>
            <p:cNvPr id="49" name="Freeform 16"/>
            <p:cNvSpPr/>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sv-SE"/>
            </a:p>
          </p:txBody>
        </p:sp>
        <p:sp>
          <p:nvSpPr>
            <p:cNvPr id="50" name="Freeform 17"/>
            <p:cNvSpPr/>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sv-SE"/>
            </a:p>
          </p:txBody>
        </p:sp>
        <p:sp>
          <p:nvSpPr>
            <p:cNvPr id="51" name="Freeform 18"/>
            <p:cNvSpPr/>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sv-SE"/>
            </a:p>
          </p:txBody>
        </p:sp>
        <p:sp>
          <p:nvSpPr>
            <p:cNvPr id="52" name="Freeform 19"/>
            <p:cNvSpPr/>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sv-SE"/>
            </a:p>
          </p:txBody>
        </p:sp>
        <p:sp>
          <p:nvSpPr>
            <p:cNvPr id="53" name="Freeform 20"/>
            <p:cNvSpPr/>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txBody>
            <a:bodyPr/>
            <a:lstStyle/>
            <a:p>
              <a:endParaRPr lang="sv-SE"/>
            </a:p>
          </p:txBody>
        </p:sp>
        <p:sp>
          <p:nvSpPr>
            <p:cNvPr id="54" name="Freeform 21"/>
            <p:cNvSpPr/>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txBody>
            <a:bodyPr/>
            <a:lstStyle/>
            <a:p>
              <a:endParaRPr lang="sv-SE"/>
            </a:p>
          </p:txBody>
        </p:sp>
        <p:sp>
          <p:nvSpPr>
            <p:cNvPr id="55" name="Freeform 22"/>
            <p:cNvSpPr/>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sv-SE"/>
            </a:p>
          </p:txBody>
        </p:sp>
        <p:sp>
          <p:nvSpPr>
            <p:cNvPr id="56" name="Freeform 23"/>
            <p:cNvSpPr/>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sv-SE"/>
            </a:p>
          </p:txBody>
        </p:sp>
        <p:sp>
          <p:nvSpPr>
            <p:cNvPr id="57" name="Freeform 24"/>
            <p:cNvSpPr/>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sv-SE"/>
            </a:p>
          </p:txBody>
        </p:sp>
        <p:sp>
          <p:nvSpPr>
            <p:cNvPr id="58" name="Freeform 25"/>
            <p:cNvSpPr/>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sv-SE"/>
            </a:p>
          </p:txBody>
        </p:sp>
      </p:grpSp>
      <p:grpSp>
        <p:nvGrpSpPr>
          <p:cNvPr id="59" name="Group 58"/>
          <p:cNvGrpSpPr/>
          <p:nvPr/>
        </p:nvGrpSpPr>
        <p:grpSpPr>
          <a:xfrm>
            <a:off x="800144" y="1699589"/>
            <a:ext cx="3674476" cy="3470421"/>
            <a:chOff x="697883" y="1816768"/>
            <a:chExt cx="3674476" cy="3470421"/>
          </a:xfrm>
        </p:grpSpPr>
        <p:sp>
          <p:nvSpPr>
            <p:cNvPr id="60" name="Rectangle 59"/>
            <p:cNvSpPr/>
            <p:nvPr/>
          </p:nvSpPr>
          <p:spPr>
            <a:xfrm>
              <a:off x="697883" y="1816768"/>
              <a:ext cx="367447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sv-SE"/>
            </a:p>
          </p:txBody>
        </p:sp>
        <p:sp>
          <p:nvSpPr>
            <p:cNvPr id="61" name="Isosceles Triangle 22"/>
            <p:cNvSpPr/>
            <p:nvPr/>
          </p:nvSpPr>
          <p:spPr>
            <a:xfrm rot="10800000">
              <a:off x="2380224" y="5014786"/>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sv-SE"/>
            </a:p>
          </p:txBody>
        </p:sp>
        <p:sp>
          <p:nvSpPr>
            <p:cNvPr id="62" name="Rectangle 61"/>
            <p:cNvSpPr/>
            <p:nvPr/>
          </p:nvSpPr>
          <p:spPr>
            <a:xfrm>
              <a:off x="704075" y="2392840"/>
              <a:ext cx="3668284"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sv-SE"/>
            </a:p>
          </p:txBody>
        </p:sp>
      </p:grpSp>
      <p:sp>
        <p:nvSpPr>
          <p:cNvPr id="2" name="Title 1"/>
          <p:cNvSpPr>
            <a:spLocks noGrp="1"/>
          </p:cNvSpPr>
          <p:nvPr>
            <p:ph type="title"/>
          </p:nvPr>
        </p:nvSpPr>
        <p:spPr>
          <a:xfrm>
            <a:off x="889000" y="2339669"/>
            <a:ext cx="3500828" cy="2470065"/>
          </a:xfrm>
        </p:spPr>
        <p:txBody>
          <a:bodyPr lIns="91440" tIns="91440" rIns="91440" bIns="91440"/>
          <a:lstStyle>
            <a:lvl1pPr>
              <a:defRPr>
                <a:solidFill>
                  <a:srgbClr val="FFFEFF"/>
                </a:solidFill>
              </a:defRPr>
            </a:lvl1pPr>
          </a:lstStyle>
          <a:p>
            <a:r>
              <a:rPr lang="sv-SE"/>
              <a:t>Klicka här för att ändra mall för rubrikformat</a:t>
            </a:r>
            <a:endParaRPr lang="en-US"/>
          </a:p>
        </p:txBody>
      </p:sp>
      <p:sp>
        <p:nvSpPr>
          <p:cNvPr id="3" name="Content Placeholder 2"/>
          <p:cNvSpPr>
            <a:spLocks noGrp="1"/>
          </p:cNvSpPr>
          <p:nvPr>
            <p:ph sz="half" idx="1"/>
          </p:nvPr>
        </p:nvSpPr>
        <p:spPr>
          <a:xfrm>
            <a:off x="5120878" y="803187"/>
            <a:ext cx="6269591" cy="2382651"/>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a:p>
        </p:txBody>
      </p:sp>
      <p:sp>
        <p:nvSpPr>
          <p:cNvPr id="4" name="Content Placeholder 3"/>
          <p:cNvSpPr>
            <a:spLocks noGrp="1"/>
          </p:cNvSpPr>
          <p:nvPr>
            <p:ph sz="half" idx="2"/>
          </p:nvPr>
        </p:nvSpPr>
        <p:spPr>
          <a:xfrm>
            <a:off x="5118447" y="3672162"/>
            <a:ext cx="6272022" cy="2383586"/>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a:p>
        </p:txBody>
      </p:sp>
      <p:sp>
        <p:nvSpPr>
          <p:cNvPr id="5" name="Date Placeholder 4"/>
          <p:cNvSpPr>
            <a:spLocks noGrp="1"/>
          </p:cNvSpPr>
          <p:nvPr>
            <p:ph type="dt" sz="half" idx="10"/>
          </p:nvPr>
        </p:nvSpPr>
        <p:spPr>
          <a:xfrm>
            <a:off x="804672" y="320040"/>
            <a:ext cx="3657600" cy="320040"/>
          </a:xfrm>
        </p:spPr>
        <p:txBody>
          <a:bodyPr/>
          <a:lstStyle/>
          <a:p>
            <a:fld id="{48A87A34-81AB-432B-8DAE-1953F412C126}" type="datetimeFigureOut">
              <a:rPr lang="en-US" dirty="0"/>
              <a:t>9/15/2026</a:t>
            </a:fld>
            <a:endParaRPr lang="en-US"/>
          </a:p>
        </p:txBody>
      </p:sp>
      <p:sp>
        <p:nvSpPr>
          <p:cNvPr id="6" name="Footer Placeholder 5"/>
          <p:cNvSpPr>
            <a:spLocks noGrp="1"/>
          </p:cNvSpPr>
          <p:nvPr>
            <p:ph type="ftr" sz="quarter" idx="11"/>
          </p:nvPr>
        </p:nvSpPr>
        <p:spPr>
          <a:xfrm>
            <a:off x="804672" y="6227064"/>
            <a:ext cx="10588752" cy="320040"/>
          </a:xfrm>
        </p:spPr>
        <p:txBody>
          <a:bodyPr/>
          <a:lstStyle/>
          <a:p>
            <a:endParaRPr lang="en-US"/>
          </a:p>
        </p:txBody>
      </p:sp>
      <p:sp>
        <p:nvSpPr>
          <p:cNvPr id="7" name="Slide Number Placeholder 6"/>
          <p:cNvSpPr>
            <a:spLocks noGrp="1"/>
          </p:cNvSpPr>
          <p:nvPr>
            <p:ph type="sldNum" sz="quarter" idx="12"/>
          </p:nvPr>
        </p:nvSpPr>
        <p:spPr>
          <a:xfrm>
            <a:off x="10469880" y="320040"/>
            <a:ext cx="914400" cy="320040"/>
          </a:xfrm>
        </p:spPr>
        <p:txBody>
          <a:bodyPr/>
          <a:lstStyle/>
          <a:p>
            <a:fld id="{6D22F896-40B5-4ADD-8801-0D06FADFA095}" type="slidenum">
              <a:rPr lang="en-US" dirty="0"/>
              <a:t>‹#›</a:t>
            </a:fld>
            <a:endParaRPr lang="en-US"/>
          </a:p>
        </p:txBody>
      </p:sp>
      <p:pic>
        <p:nvPicPr>
          <p:cNvPr id="8" name="Bildobjekt 7" descr="En bild som visar text, clipart&#10;&#10;Automatiskt genererad beskrivning">
            <a:extLst>
              <a:ext uri="{FF2B5EF4-FFF2-40B4-BE49-F238E27FC236}">
                <a16:creationId xmlns:a16="http://schemas.microsoft.com/office/drawing/2014/main" id="{D4181E53-87AA-E48C-7FF9-DC4BFB39F90B}"/>
              </a:ext>
            </a:extLst>
          </p:cNvPr>
          <p:cNvPicPr>
            <a:picLocks noChangeAspect="1"/>
          </p:cNvPicPr>
          <p:nvPr userDrawn="1"/>
        </p:nvPicPr>
        <p:blipFill>
          <a:blip r:embed="rId2"/>
          <a:stretch>
            <a:fillRect/>
          </a:stretch>
        </p:blipFill>
        <p:spPr>
          <a:xfrm>
            <a:off x="65882" y="78382"/>
            <a:ext cx="733871" cy="803356"/>
          </a:xfrm>
          <a:prstGeom prst="rect">
            <a:avLst/>
          </a:prstGeom>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Jämförelse">
    <p:spTree>
      <p:nvGrpSpPr>
        <p:cNvPr id="1" name=""/>
        <p:cNvGrpSpPr/>
        <p:nvPr/>
      </p:nvGrpSpPr>
      <p:grpSpPr>
        <a:xfrm>
          <a:off x="0" y="0"/>
          <a:ext cx="0" cy="0"/>
          <a:chOff x="0" y="0"/>
          <a:chExt cx="0" cy="0"/>
        </a:xfrm>
      </p:grpSpPr>
      <p:grpSp>
        <p:nvGrpSpPr>
          <p:cNvPr id="39" name="Group 38"/>
          <p:cNvGrpSpPr/>
          <p:nvPr/>
        </p:nvGrpSpPr>
        <p:grpSpPr>
          <a:xfrm>
            <a:off x="-417513" y="0"/>
            <a:ext cx="12584114" cy="6853238"/>
            <a:chOff x="-417513" y="0"/>
            <a:chExt cx="12584114" cy="6853238"/>
          </a:xfrm>
        </p:grpSpPr>
        <p:sp>
          <p:nvSpPr>
            <p:cNvPr id="40" name="Freeform 5"/>
            <p:cNvSpPr/>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sv-SE"/>
            </a:p>
          </p:txBody>
        </p:sp>
        <p:sp>
          <p:nvSpPr>
            <p:cNvPr id="41" name="Freeform 6"/>
            <p:cNvSpPr/>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sv-SE"/>
            </a:p>
          </p:txBody>
        </p:sp>
        <p:sp>
          <p:nvSpPr>
            <p:cNvPr id="42" name="Freeform 7"/>
            <p:cNvSpPr/>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sv-SE"/>
            </a:p>
          </p:txBody>
        </p:sp>
        <p:sp>
          <p:nvSpPr>
            <p:cNvPr id="43" name="Freeform 8"/>
            <p:cNvSpPr/>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a:lstStyle/>
            <a:p>
              <a:endParaRPr lang="sv-SE"/>
            </a:p>
          </p:txBody>
        </p:sp>
        <p:sp>
          <p:nvSpPr>
            <p:cNvPr id="44" name="Freeform 9"/>
            <p:cNvSpPr/>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a:lstStyle/>
            <a:p>
              <a:endParaRPr lang="sv-SE"/>
            </a:p>
          </p:txBody>
        </p:sp>
        <p:sp>
          <p:nvSpPr>
            <p:cNvPr id="45" name="Freeform 10"/>
            <p:cNvSpPr/>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a:lstStyle/>
            <a:p>
              <a:endParaRPr lang="sv-SE"/>
            </a:p>
          </p:txBody>
        </p:sp>
        <p:sp>
          <p:nvSpPr>
            <p:cNvPr id="46" name="Freeform 11"/>
            <p:cNvSpPr/>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sv-SE"/>
            </a:p>
          </p:txBody>
        </p:sp>
        <p:sp>
          <p:nvSpPr>
            <p:cNvPr id="47" name="Freeform 12"/>
            <p:cNvSpPr/>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sv-SE"/>
            </a:p>
          </p:txBody>
        </p:sp>
        <p:sp>
          <p:nvSpPr>
            <p:cNvPr id="48" name="Freeform 13"/>
            <p:cNvSpPr/>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sv-SE"/>
            </a:p>
          </p:txBody>
        </p:sp>
        <p:sp>
          <p:nvSpPr>
            <p:cNvPr id="49" name="Freeform 14"/>
            <p:cNvSpPr/>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sv-SE"/>
            </a:p>
          </p:txBody>
        </p:sp>
        <p:sp>
          <p:nvSpPr>
            <p:cNvPr id="50" name="Freeform 15"/>
            <p:cNvSpPr/>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sv-SE"/>
            </a:p>
          </p:txBody>
        </p:sp>
        <p:sp>
          <p:nvSpPr>
            <p:cNvPr id="51" name="Freeform 16"/>
            <p:cNvSpPr/>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sv-SE"/>
            </a:p>
          </p:txBody>
        </p:sp>
        <p:sp>
          <p:nvSpPr>
            <p:cNvPr id="52" name="Freeform 17"/>
            <p:cNvSpPr/>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sv-SE"/>
            </a:p>
          </p:txBody>
        </p:sp>
        <p:sp>
          <p:nvSpPr>
            <p:cNvPr id="53" name="Freeform 18"/>
            <p:cNvSpPr/>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sv-SE"/>
            </a:p>
          </p:txBody>
        </p:sp>
        <p:sp>
          <p:nvSpPr>
            <p:cNvPr id="54" name="Freeform 19"/>
            <p:cNvSpPr/>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sv-SE"/>
            </a:p>
          </p:txBody>
        </p:sp>
        <p:sp>
          <p:nvSpPr>
            <p:cNvPr id="55" name="Freeform 20"/>
            <p:cNvSpPr/>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txBody>
            <a:bodyPr/>
            <a:lstStyle/>
            <a:p>
              <a:endParaRPr lang="sv-SE"/>
            </a:p>
          </p:txBody>
        </p:sp>
        <p:sp>
          <p:nvSpPr>
            <p:cNvPr id="56" name="Freeform 21"/>
            <p:cNvSpPr/>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txBody>
            <a:bodyPr/>
            <a:lstStyle/>
            <a:p>
              <a:endParaRPr lang="sv-SE"/>
            </a:p>
          </p:txBody>
        </p:sp>
        <p:sp>
          <p:nvSpPr>
            <p:cNvPr id="57" name="Freeform 22"/>
            <p:cNvSpPr/>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sv-SE"/>
            </a:p>
          </p:txBody>
        </p:sp>
        <p:sp>
          <p:nvSpPr>
            <p:cNvPr id="58" name="Freeform 23"/>
            <p:cNvSpPr/>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sv-SE"/>
            </a:p>
          </p:txBody>
        </p:sp>
        <p:sp>
          <p:nvSpPr>
            <p:cNvPr id="59" name="Freeform 24"/>
            <p:cNvSpPr/>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sv-SE"/>
            </a:p>
          </p:txBody>
        </p:sp>
        <p:sp>
          <p:nvSpPr>
            <p:cNvPr id="60" name="Freeform 25"/>
            <p:cNvSpPr/>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sv-SE"/>
            </a:p>
          </p:txBody>
        </p:sp>
      </p:grpSp>
      <p:grpSp>
        <p:nvGrpSpPr>
          <p:cNvPr id="61" name="Group 60"/>
          <p:cNvGrpSpPr/>
          <p:nvPr/>
        </p:nvGrpSpPr>
        <p:grpSpPr>
          <a:xfrm>
            <a:off x="800144" y="1699589"/>
            <a:ext cx="3674476" cy="3470421"/>
            <a:chOff x="697883" y="1816768"/>
            <a:chExt cx="3674476" cy="3470421"/>
          </a:xfrm>
        </p:grpSpPr>
        <p:sp>
          <p:nvSpPr>
            <p:cNvPr id="62" name="Rectangle 61"/>
            <p:cNvSpPr/>
            <p:nvPr/>
          </p:nvSpPr>
          <p:spPr>
            <a:xfrm>
              <a:off x="697883" y="1816768"/>
              <a:ext cx="367447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sv-SE"/>
            </a:p>
          </p:txBody>
        </p:sp>
        <p:sp>
          <p:nvSpPr>
            <p:cNvPr id="63" name="Isosceles Triangle 22"/>
            <p:cNvSpPr/>
            <p:nvPr/>
          </p:nvSpPr>
          <p:spPr>
            <a:xfrm rot="10800000">
              <a:off x="2380224" y="5014786"/>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sv-SE"/>
            </a:p>
          </p:txBody>
        </p:sp>
        <p:sp>
          <p:nvSpPr>
            <p:cNvPr id="64" name="Rectangle 63"/>
            <p:cNvSpPr/>
            <p:nvPr/>
          </p:nvSpPr>
          <p:spPr>
            <a:xfrm>
              <a:off x="704075" y="2392840"/>
              <a:ext cx="3668284"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sv-SE"/>
            </a:p>
          </p:txBody>
        </p:sp>
      </p:grpSp>
      <p:sp>
        <p:nvSpPr>
          <p:cNvPr id="2" name="Title 1"/>
          <p:cNvSpPr>
            <a:spLocks noGrp="1"/>
          </p:cNvSpPr>
          <p:nvPr>
            <p:ph type="title"/>
          </p:nvPr>
        </p:nvSpPr>
        <p:spPr>
          <a:xfrm>
            <a:off x="889001" y="2363915"/>
            <a:ext cx="3500828" cy="2460497"/>
          </a:xfrm>
        </p:spPr>
        <p:txBody>
          <a:bodyPr lIns="91440" tIns="91440" rIns="91440" bIns="91440"/>
          <a:lstStyle>
            <a:lvl1pPr>
              <a:defRPr>
                <a:solidFill>
                  <a:srgbClr val="FFFEFF"/>
                </a:solidFill>
              </a:defRPr>
            </a:lvl1pPr>
          </a:lstStyle>
          <a:p>
            <a:r>
              <a:rPr lang="sv-SE"/>
              <a:t>Klicka här för att ändra mall för rubrikformat</a:t>
            </a:r>
            <a:endParaRPr lang="en-US"/>
          </a:p>
        </p:txBody>
      </p:sp>
      <p:sp>
        <p:nvSpPr>
          <p:cNvPr id="3" name="Text Placeholder 2"/>
          <p:cNvSpPr>
            <a:spLocks noGrp="1"/>
          </p:cNvSpPr>
          <p:nvPr>
            <p:ph type="body" idx="1"/>
          </p:nvPr>
        </p:nvSpPr>
        <p:spPr>
          <a:xfrm>
            <a:off x="5125137" y="803185"/>
            <a:ext cx="6265088" cy="685800"/>
          </a:xfrm>
        </p:spPr>
        <p:txBody>
          <a:bodyPr anchor="ctr">
            <a:noAutofit/>
          </a:bodyPr>
          <a:lstStyle>
            <a:lvl1pPr marL="0" indent="0" algn="l">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4" name="Content Placeholder 3"/>
          <p:cNvSpPr>
            <a:spLocks noGrp="1"/>
          </p:cNvSpPr>
          <p:nvPr>
            <p:ph sz="half" idx="2"/>
          </p:nvPr>
        </p:nvSpPr>
        <p:spPr>
          <a:xfrm>
            <a:off x="5125305" y="1488985"/>
            <a:ext cx="6264350" cy="1696853"/>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a:p>
        </p:txBody>
      </p:sp>
      <p:sp>
        <p:nvSpPr>
          <p:cNvPr id="5" name="Text Placeholder 4"/>
          <p:cNvSpPr>
            <a:spLocks noGrp="1"/>
          </p:cNvSpPr>
          <p:nvPr>
            <p:ph type="body" sz="quarter" idx="3"/>
          </p:nvPr>
        </p:nvSpPr>
        <p:spPr>
          <a:xfrm>
            <a:off x="5118653" y="3665887"/>
            <a:ext cx="6264414" cy="685800"/>
          </a:xfrm>
        </p:spPr>
        <p:txBody>
          <a:bodyPr anchor="ctr">
            <a:noAutofit/>
          </a:bodyPr>
          <a:lstStyle>
            <a:lvl1pPr marL="0" indent="0" algn="l">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6" name="Content Placeholder 5"/>
          <p:cNvSpPr>
            <a:spLocks noGrp="1"/>
          </p:cNvSpPr>
          <p:nvPr>
            <p:ph sz="quarter" idx="4"/>
          </p:nvPr>
        </p:nvSpPr>
        <p:spPr>
          <a:xfrm>
            <a:off x="5118447" y="4351687"/>
            <a:ext cx="6265588" cy="1704060"/>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a:p>
        </p:txBody>
      </p:sp>
      <p:sp>
        <p:nvSpPr>
          <p:cNvPr id="7" name="Date Placeholder 6"/>
          <p:cNvSpPr>
            <a:spLocks noGrp="1"/>
          </p:cNvSpPr>
          <p:nvPr>
            <p:ph type="dt" sz="half" idx="10"/>
          </p:nvPr>
        </p:nvSpPr>
        <p:spPr>
          <a:xfrm>
            <a:off x="804672" y="320040"/>
            <a:ext cx="3657600" cy="320040"/>
          </a:xfrm>
        </p:spPr>
        <p:txBody>
          <a:bodyPr/>
          <a:lstStyle/>
          <a:p>
            <a:fld id="{48A87A34-81AB-432B-8DAE-1953F412C126}" type="datetimeFigureOut">
              <a:rPr lang="en-US" dirty="0"/>
              <a:t>9/15/2026</a:t>
            </a:fld>
            <a:endParaRPr lang="en-US"/>
          </a:p>
        </p:txBody>
      </p:sp>
      <p:sp>
        <p:nvSpPr>
          <p:cNvPr id="8" name="Footer Placeholder 7"/>
          <p:cNvSpPr>
            <a:spLocks noGrp="1"/>
          </p:cNvSpPr>
          <p:nvPr>
            <p:ph type="ftr" sz="quarter" idx="11"/>
          </p:nvPr>
        </p:nvSpPr>
        <p:spPr>
          <a:xfrm>
            <a:off x="804672" y="6227064"/>
            <a:ext cx="10588752" cy="320040"/>
          </a:xfrm>
        </p:spPr>
        <p:txBody>
          <a:bodyPr/>
          <a:lstStyle/>
          <a:p>
            <a:endParaRPr lang="en-US"/>
          </a:p>
        </p:txBody>
      </p:sp>
      <p:sp>
        <p:nvSpPr>
          <p:cNvPr id="9" name="Slide Number Placeholder 8"/>
          <p:cNvSpPr>
            <a:spLocks noGrp="1"/>
          </p:cNvSpPr>
          <p:nvPr>
            <p:ph type="sldNum" sz="quarter" idx="12"/>
          </p:nvPr>
        </p:nvSpPr>
        <p:spPr>
          <a:xfrm>
            <a:off x="10469880" y="320040"/>
            <a:ext cx="914400" cy="320040"/>
          </a:xfrm>
        </p:spPr>
        <p:txBody>
          <a:bodyPr/>
          <a:lstStyle/>
          <a:p>
            <a:fld id="{6D22F896-40B5-4ADD-8801-0D06FADFA095}" type="slidenum">
              <a:rPr lang="en-US" dirty="0"/>
              <a:t>‹#›</a:t>
            </a:fld>
            <a:endParaRPr lang="en-US"/>
          </a:p>
        </p:txBody>
      </p:sp>
      <p:pic>
        <p:nvPicPr>
          <p:cNvPr id="10" name="Bildobjekt 9" descr="En bild som visar text, clipart&#10;&#10;Automatiskt genererad beskrivning">
            <a:extLst>
              <a:ext uri="{FF2B5EF4-FFF2-40B4-BE49-F238E27FC236}">
                <a16:creationId xmlns:a16="http://schemas.microsoft.com/office/drawing/2014/main" id="{768AF7A4-32D2-9EF7-B613-1E72A90B1D25}"/>
              </a:ext>
            </a:extLst>
          </p:cNvPr>
          <p:cNvPicPr>
            <a:picLocks noChangeAspect="1"/>
          </p:cNvPicPr>
          <p:nvPr userDrawn="1"/>
        </p:nvPicPr>
        <p:blipFill>
          <a:blip r:embed="rId2"/>
          <a:stretch>
            <a:fillRect/>
          </a:stretch>
        </p:blipFill>
        <p:spPr>
          <a:xfrm>
            <a:off x="65882" y="78382"/>
            <a:ext cx="733871" cy="803356"/>
          </a:xfrm>
          <a:prstGeom prst="rect">
            <a:avLst/>
          </a:prstGeom>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Endast rubrik">
    <p:spTree>
      <p:nvGrpSpPr>
        <p:cNvPr id="1" name=""/>
        <p:cNvGrpSpPr/>
        <p:nvPr/>
      </p:nvGrpSpPr>
      <p:grpSpPr>
        <a:xfrm>
          <a:off x="0" y="0"/>
          <a:ext cx="0" cy="0"/>
          <a:chOff x="0" y="0"/>
          <a:chExt cx="0" cy="0"/>
        </a:xfrm>
      </p:grpSpPr>
      <p:grpSp>
        <p:nvGrpSpPr>
          <p:cNvPr id="77" name="Group 76"/>
          <p:cNvGrpSpPr/>
          <p:nvPr/>
        </p:nvGrpSpPr>
        <p:grpSpPr>
          <a:xfrm>
            <a:off x="-417513" y="0"/>
            <a:ext cx="12584114" cy="6853238"/>
            <a:chOff x="-417513" y="0"/>
            <a:chExt cx="12584114" cy="6853238"/>
          </a:xfrm>
        </p:grpSpPr>
        <p:sp>
          <p:nvSpPr>
            <p:cNvPr id="78" name="Freeform 5"/>
            <p:cNvSpPr/>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9" name="Freeform 6"/>
            <p:cNvSpPr/>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0" name="Freeform 7"/>
            <p:cNvSpPr/>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1" name="Freeform 8"/>
            <p:cNvSpPr/>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2" name="Freeform 9"/>
            <p:cNvSpPr/>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3" name="Freeform 10"/>
            <p:cNvSpPr/>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4" name="Freeform 11"/>
            <p:cNvSpPr/>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5" name="Freeform 12"/>
            <p:cNvSpPr/>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6" name="Freeform 13"/>
            <p:cNvSpPr/>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7" name="Freeform 14"/>
            <p:cNvSpPr/>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8" name="Freeform 15"/>
            <p:cNvSpPr/>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9" name="Freeform 16"/>
            <p:cNvSpPr/>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0" name="Freeform 17"/>
            <p:cNvSpPr/>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1" name="Freeform 18"/>
            <p:cNvSpPr/>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2" name="Freeform 19"/>
            <p:cNvSpPr/>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3" name="Freeform 20"/>
            <p:cNvSpPr/>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94" name="Freeform 21"/>
            <p:cNvSpPr/>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95" name="Freeform 22"/>
            <p:cNvSpPr/>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6" name="Freeform 23"/>
            <p:cNvSpPr/>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7" name="Freeform 24"/>
            <p:cNvSpPr/>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8" name="Freeform 25"/>
            <p:cNvSpPr/>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24" name="Group 23"/>
          <p:cNvGrpSpPr/>
          <p:nvPr/>
        </p:nvGrpSpPr>
        <p:grpSpPr>
          <a:xfrm>
            <a:off x="800144" y="1699589"/>
            <a:ext cx="3674476" cy="3470421"/>
            <a:chOff x="697883" y="1816768"/>
            <a:chExt cx="3674476" cy="3470421"/>
          </a:xfrm>
        </p:grpSpPr>
        <p:sp>
          <p:nvSpPr>
            <p:cNvPr id="25" name="Rectangle 24"/>
            <p:cNvSpPr/>
            <p:nvPr/>
          </p:nvSpPr>
          <p:spPr>
            <a:xfrm>
              <a:off x="697883" y="1816768"/>
              <a:ext cx="367447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6" name="Isosceles Triangle 22"/>
            <p:cNvSpPr/>
            <p:nvPr/>
          </p:nvSpPr>
          <p:spPr>
            <a:xfrm rot="10800000">
              <a:off x="2380224" y="5014786"/>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7" name="Rectangle 26"/>
            <p:cNvSpPr/>
            <p:nvPr/>
          </p:nvSpPr>
          <p:spPr>
            <a:xfrm>
              <a:off x="704075" y="2392840"/>
              <a:ext cx="3668284"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888632" y="2349925"/>
            <a:ext cx="3501196" cy="2456442"/>
          </a:xfrm>
        </p:spPr>
        <p:txBody>
          <a:bodyPr/>
          <a:lstStyle>
            <a:lvl1pPr>
              <a:defRPr>
                <a:solidFill>
                  <a:srgbClr val="FFFEFF"/>
                </a:solidFill>
              </a:defRPr>
            </a:lvl1pPr>
          </a:lstStyle>
          <a:p>
            <a:r>
              <a:rPr lang="sv-SE"/>
              <a:t>Klicka här för att ändra mall för rubrikformat</a:t>
            </a:r>
            <a:endParaRPr lang="en-US"/>
          </a:p>
        </p:txBody>
      </p:sp>
      <p:sp>
        <p:nvSpPr>
          <p:cNvPr id="3" name="Date Placeholder 2"/>
          <p:cNvSpPr>
            <a:spLocks noGrp="1"/>
          </p:cNvSpPr>
          <p:nvPr>
            <p:ph type="dt" sz="half" idx="10"/>
          </p:nvPr>
        </p:nvSpPr>
        <p:spPr/>
        <p:txBody>
          <a:bodyPr/>
          <a:lstStyle/>
          <a:p>
            <a:fld id="{48A87A34-81AB-432B-8DAE-1953F412C126}" type="datetimeFigureOut">
              <a:rPr lang="en-US" dirty="0"/>
              <a:t>9/15/2026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a:p>
        </p:txBody>
      </p:sp>
      <p:pic>
        <p:nvPicPr>
          <p:cNvPr id="6" name="Bildobjekt 5" descr="En bild som visar text, clipart&#10;&#10;Automatiskt genererad beskrivning">
            <a:extLst>
              <a:ext uri="{FF2B5EF4-FFF2-40B4-BE49-F238E27FC236}">
                <a16:creationId xmlns:a16="http://schemas.microsoft.com/office/drawing/2014/main" id="{594EBC2D-F87C-11FC-17AD-89556FB34FED}"/>
              </a:ext>
            </a:extLst>
          </p:cNvPr>
          <p:cNvPicPr>
            <a:picLocks noChangeAspect="1"/>
          </p:cNvPicPr>
          <p:nvPr userDrawn="1"/>
        </p:nvPicPr>
        <p:blipFill>
          <a:blip r:embed="rId2"/>
          <a:stretch>
            <a:fillRect/>
          </a:stretch>
        </p:blipFill>
        <p:spPr>
          <a:xfrm>
            <a:off x="65882" y="78382"/>
            <a:ext cx="733871" cy="803356"/>
          </a:xfrm>
          <a:prstGeom prst="rect">
            <a:avLst/>
          </a:prstGeom>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804672" y="320040"/>
            <a:ext cx="3657600" cy="320040"/>
          </a:xfrm>
        </p:spPr>
        <p:txBody>
          <a:bodyPr/>
          <a:lstStyle/>
          <a:p>
            <a:fld id="{48A87A34-81AB-432B-8DAE-1953F412C126}" type="datetimeFigureOut">
              <a:rPr lang="en-US" dirty="0"/>
              <a:t>9/15/2026</a:t>
            </a:fld>
            <a:endParaRPr lang="en-US"/>
          </a:p>
        </p:txBody>
      </p:sp>
      <p:sp>
        <p:nvSpPr>
          <p:cNvPr id="3" name="Footer Placeholder 2"/>
          <p:cNvSpPr>
            <a:spLocks noGrp="1"/>
          </p:cNvSpPr>
          <p:nvPr>
            <p:ph type="ftr" sz="quarter" idx="11"/>
          </p:nvPr>
        </p:nvSpPr>
        <p:spPr>
          <a:xfrm>
            <a:off x="804672" y="6227064"/>
            <a:ext cx="10588752" cy="320040"/>
          </a:xfrm>
        </p:spPr>
        <p:txBody>
          <a:bodyPr/>
          <a:lstStyle/>
          <a:p>
            <a:endParaRPr lang="en-US"/>
          </a:p>
        </p:txBody>
      </p:sp>
      <p:sp>
        <p:nvSpPr>
          <p:cNvPr id="4" name="Slide Number Placeholder 3"/>
          <p:cNvSpPr>
            <a:spLocks noGrp="1"/>
          </p:cNvSpPr>
          <p:nvPr>
            <p:ph type="sldNum" sz="quarter" idx="12"/>
          </p:nvPr>
        </p:nvSpPr>
        <p:spPr>
          <a:xfrm>
            <a:off x="10469880" y="320040"/>
            <a:ext cx="914400" cy="320040"/>
          </a:xfrm>
        </p:spPr>
        <p:txBody>
          <a:bodyPr/>
          <a:lstStyle/>
          <a:p>
            <a:fld id="{6D22F896-40B5-4ADD-8801-0D06FADFA095}" type="slidenum">
              <a:rPr lang="en-US" dirty="0"/>
              <a:t>‹#›</a:t>
            </a:fld>
            <a:endParaRPr lang="en-US"/>
          </a:p>
        </p:txBody>
      </p:sp>
      <p:pic>
        <p:nvPicPr>
          <p:cNvPr id="5" name="Bildobjekt 4" descr="En bild som visar text, clipart&#10;&#10;Automatiskt genererad beskrivning">
            <a:extLst>
              <a:ext uri="{FF2B5EF4-FFF2-40B4-BE49-F238E27FC236}">
                <a16:creationId xmlns:a16="http://schemas.microsoft.com/office/drawing/2014/main" id="{948983D1-B59F-7E68-4394-95C309ABA534}"/>
              </a:ext>
            </a:extLst>
          </p:cNvPr>
          <p:cNvPicPr>
            <a:picLocks noChangeAspect="1"/>
          </p:cNvPicPr>
          <p:nvPr userDrawn="1"/>
        </p:nvPicPr>
        <p:blipFill>
          <a:blip r:embed="rId2"/>
          <a:stretch>
            <a:fillRect/>
          </a:stretch>
        </p:blipFill>
        <p:spPr>
          <a:xfrm>
            <a:off x="65882" y="78382"/>
            <a:ext cx="733871" cy="803356"/>
          </a:xfrm>
          <a:prstGeom prst="rect">
            <a:avLst/>
          </a:prstGeom>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Text med bildtext">
    <p:spTree>
      <p:nvGrpSpPr>
        <p:cNvPr id="1" name=""/>
        <p:cNvGrpSpPr/>
        <p:nvPr/>
      </p:nvGrpSpPr>
      <p:grpSpPr>
        <a:xfrm>
          <a:off x="0" y="0"/>
          <a:ext cx="0" cy="0"/>
          <a:chOff x="0" y="0"/>
          <a:chExt cx="0" cy="0"/>
        </a:xfrm>
      </p:grpSpPr>
      <p:grpSp>
        <p:nvGrpSpPr>
          <p:cNvPr id="74" name="Group 73"/>
          <p:cNvGrpSpPr/>
          <p:nvPr/>
        </p:nvGrpSpPr>
        <p:grpSpPr>
          <a:xfrm>
            <a:off x="-417513" y="0"/>
            <a:ext cx="12584114" cy="6853238"/>
            <a:chOff x="-417513" y="0"/>
            <a:chExt cx="12584114" cy="6853238"/>
          </a:xfrm>
        </p:grpSpPr>
        <p:sp>
          <p:nvSpPr>
            <p:cNvPr id="75" name="Freeform 5"/>
            <p:cNvSpPr/>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sv-SE"/>
            </a:p>
          </p:txBody>
        </p:sp>
        <p:sp>
          <p:nvSpPr>
            <p:cNvPr id="76" name="Freeform 6"/>
            <p:cNvSpPr/>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sv-SE"/>
            </a:p>
          </p:txBody>
        </p:sp>
        <p:sp>
          <p:nvSpPr>
            <p:cNvPr id="77" name="Freeform 7"/>
            <p:cNvSpPr/>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sv-SE"/>
            </a:p>
          </p:txBody>
        </p:sp>
        <p:sp>
          <p:nvSpPr>
            <p:cNvPr id="78" name="Freeform 8"/>
            <p:cNvSpPr/>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a:lstStyle/>
            <a:p>
              <a:endParaRPr lang="sv-SE"/>
            </a:p>
          </p:txBody>
        </p:sp>
        <p:sp>
          <p:nvSpPr>
            <p:cNvPr id="79" name="Freeform 9"/>
            <p:cNvSpPr/>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a:lstStyle/>
            <a:p>
              <a:endParaRPr lang="sv-SE"/>
            </a:p>
          </p:txBody>
        </p:sp>
        <p:sp>
          <p:nvSpPr>
            <p:cNvPr id="80" name="Freeform 10"/>
            <p:cNvSpPr/>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a:lstStyle/>
            <a:p>
              <a:endParaRPr lang="sv-SE"/>
            </a:p>
          </p:txBody>
        </p:sp>
        <p:sp>
          <p:nvSpPr>
            <p:cNvPr id="81" name="Freeform 11"/>
            <p:cNvSpPr/>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sv-SE"/>
            </a:p>
          </p:txBody>
        </p:sp>
        <p:sp>
          <p:nvSpPr>
            <p:cNvPr id="82" name="Freeform 12"/>
            <p:cNvSpPr/>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sv-SE"/>
            </a:p>
          </p:txBody>
        </p:sp>
        <p:sp>
          <p:nvSpPr>
            <p:cNvPr id="83" name="Freeform 13"/>
            <p:cNvSpPr/>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sv-SE"/>
            </a:p>
          </p:txBody>
        </p:sp>
        <p:sp>
          <p:nvSpPr>
            <p:cNvPr id="84" name="Freeform 14"/>
            <p:cNvSpPr/>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sv-SE"/>
            </a:p>
          </p:txBody>
        </p:sp>
        <p:sp>
          <p:nvSpPr>
            <p:cNvPr id="85" name="Freeform 15"/>
            <p:cNvSpPr/>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sv-SE"/>
            </a:p>
          </p:txBody>
        </p:sp>
        <p:sp>
          <p:nvSpPr>
            <p:cNvPr id="86" name="Freeform 16"/>
            <p:cNvSpPr/>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sv-SE"/>
            </a:p>
          </p:txBody>
        </p:sp>
        <p:sp>
          <p:nvSpPr>
            <p:cNvPr id="87" name="Freeform 17"/>
            <p:cNvSpPr/>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sv-SE"/>
            </a:p>
          </p:txBody>
        </p:sp>
        <p:sp>
          <p:nvSpPr>
            <p:cNvPr id="88" name="Freeform 18"/>
            <p:cNvSpPr/>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sv-SE"/>
            </a:p>
          </p:txBody>
        </p:sp>
        <p:sp>
          <p:nvSpPr>
            <p:cNvPr id="89" name="Freeform 19"/>
            <p:cNvSpPr/>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sv-SE"/>
            </a:p>
          </p:txBody>
        </p:sp>
        <p:sp>
          <p:nvSpPr>
            <p:cNvPr id="90" name="Freeform 20"/>
            <p:cNvSpPr/>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txBody>
            <a:bodyPr/>
            <a:lstStyle/>
            <a:p>
              <a:endParaRPr lang="sv-SE"/>
            </a:p>
          </p:txBody>
        </p:sp>
        <p:sp>
          <p:nvSpPr>
            <p:cNvPr id="91" name="Freeform 21"/>
            <p:cNvSpPr/>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txBody>
            <a:bodyPr/>
            <a:lstStyle/>
            <a:p>
              <a:endParaRPr lang="sv-SE"/>
            </a:p>
          </p:txBody>
        </p:sp>
        <p:sp>
          <p:nvSpPr>
            <p:cNvPr id="92" name="Freeform 22"/>
            <p:cNvSpPr/>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sv-SE"/>
            </a:p>
          </p:txBody>
        </p:sp>
        <p:sp>
          <p:nvSpPr>
            <p:cNvPr id="93" name="Freeform 23"/>
            <p:cNvSpPr/>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sv-SE"/>
            </a:p>
          </p:txBody>
        </p:sp>
        <p:sp>
          <p:nvSpPr>
            <p:cNvPr id="94" name="Freeform 24"/>
            <p:cNvSpPr/>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sv-SE"/>
            </a:p>
          </p:txBody>
        </p:sp>
        <p:sp>
          <p:nvSpPr>
            <p:cNvPr id="95" name="Freeform 25"/>
            <p:cNvSpPr/>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sv-SE"/>
            </a:p>
          </p:txBody>
        </p:sp>
      </p:grpSp>
      <p:grpSp>
        <p:nvGrpSpPr>
          <p:cNvPr id="21" name="Group 20"/>
          <p:cNvGrpSpPr/>
          <p:nvPr/>
        </p:nvGrpSpPr>
        <p:grpSpPr>
          <a:xfrm>
            <a:off x="800144" y="1699589"/>
            <a:ext cx="3674476" cy="3470421"/>
            <a:chOff x="697883" y="1816768"/>
            <a:chExt cx="3674476" cy="3470421"/>
          </a:xfrm>
        </p:grpSpPr>
        <p:sp>
          <p:nvSpPr>
            <p:cNvPr id="22" name="Rectangle 21"/>
            <p:cNvSpPr/>
            <p:nvPr/>
          </p:nvSpPr>
          <p:spPr>
            <a:xfrm>
              <a:off x="697883" y="1816768"/>
              <a:ext cx="367447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sv-SE"/>
            </a:p>
          </p:txBody>
        </p:sp>
        <p:sp>
          <p:nvSpPr>
            <p:cNvPr id="32" name="Isosceles Triangle 22"/>
            <p:cNvSpPr/>
            <p:nvPr/>
          </p:nvSpPr>
          <p:spPr>
            <a:xfrm rot="10800000">
              <a:off x="2380224" y="5014786"/>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sv-SE"/>
            </a:p>
          </p:txBody>
        </p:sp>
        <p:sp>
          <p:nvSpPr>
            <p:cNvPr id="33" name="Rectangle 32"/>
            <p:cNvSpPr/>
            <p:nvPr/>
          </p:nvSpPr>
          <p:spPr>
            <a:xfrm>
              <a:off x="704075" y="2392840"/>
              <a:ext cx="3668284"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sv-SE"/>
            </a:p>
          </p:txBody>
        </p:sp>
      </p:grpSp>
      <p:sp>
        <p:nvSpPr>
          <p:cNvPr id="2" name="Title 1"/>
          <p:cNvSpPr>
            <a:spLocks noGrp="1"/>
          </p:cNvSpPr>
          <p:nvPr>
            <p:ph type="title"/>
          </p:nvPr>
        </p:nvSpPr>
        <p:spPr>
          <a:xfrm>
            <a:off x="888631" y="2352026"/>
            <a:ext cx="3501197" cy="1223298"/>
          </a:xfrm>
        </p:spPr>
        <p:txBody>
          <a:bodyPr bIns="0" anchor="b">
            <a:noAutofit/>
          </a:bodyPr>
          <a:lstStyle>
            <a:lvl1pPr algn="ctr">
              <a:defRPr sz="3200">
                <a:solidFill>
                  <a:srgbClr val="FFFEFF"/>
                </a:solidFill>
              </a:defRPr>
            </a:lvl1pPr>
          </a:lstStyle>
          <a:p>
            <a:r>
              <a:rPr lang="sv-SE"/>
              <a:t>Klicka här för att ändra mall för rubrikformat</a:t>
            </a:r>
            <a:endParaRPr lang="en-US"/>
          </a:p>
        </p:txBody>
      </p:sp>
      <p:sp>
        <p:nvSpPr>
          <p:cNvPr id="3" name="Content Placeholder 2"/>
          <p:cNvSpPr>
            <a:spLocks noGrp="1"/>
          </p:cNvSpPr>
          <p:nvPr>
            <p:ph idx="1"/>
          </p:nvPr>
        </p:nvSpPr>
        <p:spPr>
          <a:xfrm>
            <a:off x="5109983" y="802809"/>
            <a:ext cx="6275035" cy="5249940"/>
          </a:xfrm>
        </p:spPr>
        <p:txBody>
          <a:bodyPr anchor="ct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a:p>
        </p:txBody>
      </p:sp>
      <p:sp>
        <p:nvSpPr>
          <p:cNvPr id="4" name="Text Placeholder 3"/>
          <p:cNvSpPr>
            <a:spLocks noGrp="1"/>
          </p:cNvSpPr>
          <p:nvPr>
            <p:ph type="body" sz="half" idx="2"/>
          </p:nvPr>
        </p:nvSpPr>
        <p:spPr>
          <a:xfrm>
            <a:off x="888631" y="3580186"/>
            <a:ext cx="3501197" cy="1221164"/>
          </a:xfrm>
        </p:spPr>
        <p:txBody>
          <a:bodyPr/>
          <a:lstStyle>
            <a:lvl1pPr marL="0" indent="0" algn="ctr">
              <a:buNone/>
              <a:defRPr sz="1600">
                <a:solidFill>
                  <a:srgbClr val="FFFE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Klicka här för att ändra format på bakgrundstexten</a:t>
            </a:r>
          </a:p>
        </p:txBody>
      </p:sp>
      <p:sp>
        <p:nvSpPr>
          <p:cNvPr id="5" name="Date Placeholder 4"/>
          <p:cNvSpPr>
            <a:spLocks noGrp="1"/>
          </p:cNvSpPr>
          <p:nvPr>
            <p:ph type="dt" sz="half" idx="10"/>
          </p:nvPr>
        </p:nvSpPr>
        <p:spPr/>
        <p:txBody>
          <a:bodyPr/>
          <a:lstStyle/>
          <a:p>
            <a:fld id="{48A87A34-81AB-432B-8DAE-1953F412C126}" type="datetimeFigureOut">
              <a:rPr lang="en-US" dirty="0"/>
              <a:t>9/15/2026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a:p>
        </p:txBody>
      </p:sp>
      <p:pic>
        <p:nvPicPr>
          <p:cNvPr id="8" name="Bildobjekt 7" descr="En bild som visar text, clipart&#10;&#10;Automatiskt genererad beskrivning">
            <a:extLst>
              <a:ext uri="{FF2B5EF4-FFF2-40B4-BE49-F238E27FC236}">
                <a16:creationId xmlns:a16="http://schemas.microsoft.com/office/drawing/2014/main" id="{26EEE995-5F05-DE4D-3A0A-F4D8ADC19CE5}"/>
              </a:ext>
            </a:extLst>
          </p:cNvPr>
          <p:cNvPicPr>
            <a:picLocks noChangeAspect="1"/>
          </p:cNvPicPr>
          <p:nvPr userDrawn="1"/>
        </p:nvPicPr>
        <p:blipFill>
          <a:blip r:embed="rId2"/>
          <a:stretch>
            <a:fillRect/>
          </a:stretch>
        </p:blipFill>
        <p:spPr>
          <a:xfrm>
            <a:off x="65882" y="78382"/>
            <a:ext cx="733871" cy="803356"/>
          </a:xfrm>
          <a:prstGeom prst="rect">
            <a:avLst/>
          </a:prstGeom>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ed bildtext">
    <p:spTree>
      <p:nvGrpSpPr>
        <p:cNvPr id="1" name=""/>
        <p:cNvGrpSpPr/>
        <p:nvPr/>
      </p:nvGrpSpPr>
      <p:grpSpPr>
        <a:xfrm>
          <a:off x="0" y="0"/>
          <a:ext cx="0" cy="0"/>
          <a:chOff x="0" y="0"/>
          <a:chExt cx="0" cy="0"/>
        </a:xfrm>
      </p:grpSpPr>
      <p:grpSp>
        <p:nvGrpSpPr>
          <p:cNvPr id="73" name="Group 72"/>
          <p:cNvGrpSpPr/>
          <p:nvPr/>
        </p:nvGrpSpPr>
        <p:grpSpPr>
          <a:xfrm>
            <a:off x="-329674" y="-59376"/>
            <a:ext cx="12515851" cy="6923798"/>
            <a:chOff x="-329674" y="-51881"/>
            <a:chExt cx="12515851" cy="6923798"/>
          </a:xfrm>
        </p:grpSpPr>
        <p:sp>
          <p:nvSpPr>
            <p:cNvPr id="81" name="Freeform 5"/>
            <p:cNvSpPr/>
            <p:nvPr/>
          </p:nvSpPr>
          <p:spPr bwMode="auto">
            <a:xfrm>
              <a:off x="-329674" y="1298404"/>
              <a:ext cx="9702800" cy="5573512"/>
            </a:xfrm>
            <a:custGeom>
              <a:avLst/>
              <a:gdLst/>
              <a:ahLst/>
              <a:cxnLst/>
              <a:rect l="0" t="0" r="r" b="b"/>
              <a:pathLst>
                <a:path w="2038" h="1169">
                  <a:moveTo>
                    <a:pt x="1752" y="1169"/>
                  </a:moveTo>
                  <a:cubicBezTo>
                    <a:pt x="2038" y="928"/>
                    <a:pt x="1673" y="513"/>
                    <a:pt x="1487" y="334"/>
                  </a:cubicBezTo>
                  <a:cubicBezTo>
                    <a:pt x="1316" y="170"/>
                    <a:pt x="1099" y="43"/>
                    <a:pt x="860" y="22"/>
                  </a:cubicBezTo>
                  <a:cubicBezTo>
                    <a:pt x="621" y="0"/>
                    <a:pt x="341" y="128"/>
                    <a:pt x="199" y="318"/>
                  </a:cubicBezTo>
                  <a:cubicBezTo>
                    <a:pt x="0" y="586"/>
                    <a:pt x="184" y="965"/>
                    <a:pt x="399" y="1165"/>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2" name="Freeform 6"/>
            <p:cNvSpPr/>
            <p:nvPr/>
          </p:nvSpPr>
          <p:spPr bwMode="auto">
            <a:xfrm>
              <a:off x="670451" y="2018236"/>
              <a:ext cx="7373938" cy="4848892"/>
            </a:xfrm>
            <a:custGeom>
              <a:avLst/>
              <a:gdLst/>
              <a:ahLst/>
              <a:cxnLst/>
              <a:rect l="0" t="0" r="r" b="b"/>
              <a:pathLst>
                <a:path w="1549" h="1017">
                  <a:moveTo>
                    <a:pt x="1025" y="1016"/>
                  </a:moveTo>
                  <a:cubicBezTo>
                    <a:pt x="1223" y="971"/>
                    <a:pt x="1549" y="857"/>
                    <a:pt x="1443" y="592"/>
                  </a:cubicBezTo>
                  <a:cubicBezTo>
                    <a:pt x="1344" y="344"/>
                    <a:pt x="1041" y="111"/>
                    <a:pt x="782" y="53"/>
                  </a:cubicBezTo>
                  <a:cubicBezTo>
                    <a:pt x="545" y="0"/>
                    <a:pt x="275" y="117"/>
                    <a:pt x="150" y="329"/>
                  </a:cubicBezTo>
                  <a:cubicBezTo>
                    <a:pt x="0" y="584"/>
                    <a:pt x="243" y="911"/>
                    <a:pt x="477" y="1017"/>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3" name="Freeform 7"/>
            <p:cNvSpPr/>
            <p:nvPr/>
          </p:nvSpPr>
          <p:spPr bwMode="auto">
            <a:xfrm>
              <a:off x="251351" y="1788400"/>
              <a:ext cx="8035925" cy="5083516"/>
            </a:xfrm>
            <a:custGeom>
              <a:avLst/>
              <a:gdLst/>
              <a:ahLst/>
              <a:cxnLst/>
              <a:rect l="0" t="0" r="r" b="b"/>
              <a:pathLst>
                <a:path w="1688" h="1066">
                  <a:moveTo>
                    <a:pt x="1302" y="1066"/>
                  </a:moveTo>
                  <a:cubicBezTo>
                    <a:pt x="1416" y="1024"/>
                    <a:pt x="1551" y="962"/>
                    <a:pt x="1613" y="850"/>
                  </a:cubicBezTo>
                  <a:cubicBezTo>
                    <a:pt x="1688" y="715"/>
                    <a:pt x="1606" y="575"/>
                    <a:pt x="1517" y="471"/>
                  </a:cubicBezTo>
                  <a:cubicBezTo>
                    <a:pt x="1336" y="258"/>
                    <a:pt x="1084" y="62"/>
                    <a:pt x="798" y="28"/>
                  </a:cubicBezTo>
                  <a:cubicBezTo>
                    <a:pt x="559" y="0"/>
                    <a:pt x="317" y="138"/>
                    <a:pt x="181" y="333"/>
                  </a:cubicBezTo>
                  <a:cubicBezTo>
                    <a:pt x="0" y="592"/>
                    <a:pt x="191" y="907"/>
                    <a:pt x="420" y="1066"/>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4" name="Freeform 8"/>
            <p:cNvSpPr/>
            <p:nvPr/>
          </p:nvSpPr>
          <p:spPr bwMode="auto">
            <a:xfrm>
              <a:off x="-1061" y="549842"/>
              <a:ext cx="10334625" cy="6322075"/>
            </a:xfrm>
            <a:custGeom>
              <a:avLst/>
              <a:gdLst/>
              <a:ahLst/>
              <a:cxnLst/>
              <a:rect l="0" t="0" r="r" b="b"/>
              <a:pathLst>
                <a:path w="2171" h="1326">
                  <a:moveTo>
                    <a:pt x="1873" y="1326"/>
                  </a:moveTo>
                  <a:cubicBezTo>
                    <a:pt x="2171" y="1045"/>
                    <a:pt x="1825" y="678"/>
                    <a:pt x="1609" y="473"/>
                  </a:cubicBezTo>
                  <a:cubicBezTo>
                    <a:pt x="1406" y="281"/>
                    <a:pt x="1159" y="116"/>
                    <a:pt x="880" y="63"/>
                  </a:cubicBezTo>
                  <a:cubicBezTo>
                    <a:pt x="545" y="0"/>
                    <a:pt x="214" y="161"/>
                    <a:pt x="0" y="42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5" name="Freeform 9"/>
            <p:cNvSpPr/>
            <p:nvPr/>
          </p:nvSpPr>
          <p:spPr bwMode="auto">
            <a:xfrm>
              <a:off x="3701" y="6186246"/>
              <a:ext cx="504825" cy="681527"/>
            </a:xfrm>
            <a:custGeom>
              <a:avLst/>
              <a:gdLst/>
              <a:ahLst/>
              <a:cxnLst/>
              <a:rect l="0" t="0" r="r" b="b"/>
              <a:pathLst>
                <a:path w="106" h="143">
                  <a:moveTo>
                    <a:pt x="0" y="0"/>
                  </a:moveTo>
                  <a:cubicBezTo>
                    <a:pt x="35" y="54"/>
                    <a:pt x="70" y="101"/>
                    <a:pt x="106" y="143"/>
                  </a:cubicBezTo>
                </a:path>
              </a:pathLst>
            </a:custGeom>
            <a:noFill/>
            <a:ln w="4763"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6" name="Freeform 10"/>
            <p:cNvSpPr/>
            <p:nvPr/>
          </p:nvSpPr>
          <p:spPr bwMode="auto">
            <a:xfrm>
              <a:off x="-1061" y="-51881"/>
              <a:ext cx="11091863" cy="6923796"/>
            </a:xfrm>
            <a:custGeom>
              <a:avLst/>
              <a:gdLst/>
              <a:ahLst/>
              <a:cxnLst/>
              <a:rect l="0" t="0" r="r" b="b"/>
              <a:pathLst>
                <a:path w="2330" h="1452">
                  <a:moveTo>
                    <a:pt x="2046" y="1452"/>
                  </a:moveTo>
                  <a:cubicBezTo>
                    <a:pt x="2330" y="1153"/>
                    <a:pt x="2049" y="821"/>
                    <a:pt x="1813" y="601"/>
                  </a:cubicBezTo>
                  <a:cubicBezTo>
                    <a:pt x="1569" y="375"/>
                    <a:pt x="1282" y="179"/>
                    <a:pt x="956" y="97"/>
                  </a:cubicBezTo>
                  <a:cubicBezTo>
                    <a:pt x="572" y="0"/>
                    <a:pt x="292" y="101"/>
                    <a:pt x="0" y="366"/>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7" name="Freeform 11"/>
            <p:cNvSpPr/>
            <p:nvPr/>
          </p:nvSpPr>
          <p:spPr bwMode="auto">
            <a:xfrm>
              <a:off x="5426601" y="5579"/>
              <a:ext cx="5788025" cy="6847184"/>
            </a:xfrm>
            <a:custGeom>
              <a:avLst/>
              <a:gdLst/>
              <a:ahLst/>
              <a:cxnLst/>
              <a:rect l="0" t="0" r="r" b="b"/>
              <a:pathLst>
                <a:path w="1216" h="1436">
                  <a:moveTo>
                    <a:pt x="1094" y="1436"/>
                  </a:moveTo>
                  <a:cubicBezTo>
                    <a:pt x="1216" y="1114"/>
                    <a:pt x="904" y="770"/>
                    <a:pt x="709" y="551"/>
                  </a:cubicBezTo>
                  <a:cubicBezTo>
                    <a:pt x="509" y="327"/>
                    <a:pt x="274" y="127"/>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8" name="Freeform 12"/>
            <p:cNvSpPr/>
            <p:nvPr/>
          </p:nvSpPr>
          <p:spPr bwMode="auto">
            <a:xfrm>
              <a:off x="-1061" y="5579"/>
              <a:ext cx="1057275" cy="614491"/>
            </a:xfrm>
            <a:custGeom>
              <a:avLst/>
              <a:gdLst/>
              <a:ahLst/>
              <a:cxnLst/>
              <a:rect l="0" t="0" r="r" b="b"/>
              <a:pathLst>
                <a:path w="222" h="129">
                  <a:moveTo>
                    <a:pt x="222" y="0"/>
                  </a:moveTo>
                  <a:cubicBezTo>
                    <a:pt x="152" y="35"/>
                    <a:pt x="76" y="78"/>
                    <a:pt x="0" y="12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9" name="Freeform 13"/>
            <p:cNvSpPr/>
            <p:nvPr/>
          </p:nvSpPr>
          <p:spPr bwMode="auto">
            <a:xfrm>
              <a:off x="5821889" y="5579"/>
              <a:ext cx="5588000" cy="6866337"/>
            </a:xfrm>
            <a:custGeom>
              <a:avLst/>
              <a:gdLst/>
              <a:ahLst/>
              <a:cxnLst/>
              <a:rect l="0" t="0" r="r" b="b"/>
              <a:pathLst>
                <a:path w="1174" h="1440">
                  <a:moveTo>
                    <a:pt x="1067" y="1440"/>
                  </a:moveTo>
                  <a:cubicBezTo>
                    <a:pt x="1174" y="1124"/>
                    <a:pt x="887" y="797"/>
                    <a:pt x="698" y="577"/>
                  </a:cubicBezTo>
                  <a:cubicBezTo>
                    <a:pt x="500" y="348"/>
                    <a:pt x="270" y="14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90" name="Freeform 14"/>
            <p:cNvSpPr/>
            <p:nvPr/>
          </p:nvSpPr>
          <p:spPr bwMode="auto">
            <a:xfrm>
              <a:off x="3701" y="790"/>
              <a:ext cx="595313" cy="352734"/>
            </a:xfrm>
            <a:custGeom>
              <a:avLst/>
              <a:gdLst/>
              <a:ahLst/>
              <a:cxnLst/>
              <a:rect l="0" t="0" r="r" b="b"/>
              <a:pathLst>
                <a:path w="125" h="74">
                  <a:moveTo>
                    <a:pt x="125" y="0"/>
                  </a:moveTo>
                  <a:cubicBezTo>
                    <a:pt x="85" y="22"/>
                    <a:pt x="43" y="47"/>
                    <a:pt x="0" y="74"/>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91" name="Freeform 15"/>
            <p:cNvSpPr/>
            <p:nvPr/>
          </p:nvSpPr>
          <p:spPr bwMode="auto">
            <a:xfrm>
              <a:off x="6012389" y="5579"/>
              <a:ext cx="5497513" cy="6866337"/>
            </a:xfrm>
            <a:custGeom>
              <a:avLst/>
              <a:gdLst/>
              <a:ahLst/>
              <a:cxnLst/>
              <a:rect l="0" t="0" r="r" b="b"/>
              <a:pathLst>
                <a:path w="1155" h="1440">
                  <a:moveTo>
                    <a:pt x="1056" y="1440"/>
                  </a:moveTo>
                  <a:cubicBezTo>
                    <a:pt x="1155" y="1123"/>
                    <a:pt x="875" y="801"/>
                    <a:pt x="686" y="580"/>
                  </a:cubicBezTo>
                  <a:cubicBezTo>
                    <a:pt x="491" y="352"/>
                    <a:pt x="264" y="145"/>
                    <a:pt x="0" y="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92" name="Freeform 16"/>
            <p:cNvSpPr/>
            <p:nvPr/>
          </p:nvSpPr>
          <p:spPr bwMode="auto">
            <a:xfrm>
              <a:off x="-1061" y="5579"/>
              <a:ext cx="357188" cy="213875"/>
            </a:xfrm>
            <a:custGeom>
              <a:avLst/>
              <a:gdLst/>
              <a:ahLst/>
              <a:cxnLst/>
              <a:rect l="0" t="0" r="r" b="b"/>
              <a:pathLst>
                <a:path w="75" h="45">
                  <a:moveTo>
                    <a:pt x="75" y="0"/>
                  </a:moveTo>
                  <a:cubicBezTo>
                    <a:pt x="50" y="14"/>
                    <a:pt x="25" y="29"/>
                    <a:pt x="0" y="45"/>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93" name="Freeform 17"/>
            <p:cNvSpPr/>
            <p:nvPr/>
          </p:nvSpPr>
          <p:spPr bwMode="auto">
            <a:xfrm>
              <a:off x="6210826" y="790"/>
              <a:ext cx="5522913" cy="6871126"/>
            </a:xfrm>
            <a:custGeom>
              <a:avLst/>
              <a:gdLst/>
              <a:ahLst/>
              <a:cxnLst/>
              <a:rect l="0" t="0" r="r" b="b"/>
              <a:pathLst>
                <a:path w="1160" h="1441">
                  <a:moveTo>
                    <a:pt x="1053" y="1441"/>
                  </a:moveTo>
                  <a:cubicBezTo>
                    <a:pt x="1160" y="1129"/>
                    <a:pt x="892" y="817"/>
                    <a:pt x="705" y="599"/>
                  </a:cubicBezTo>
                  <a:cubicBezTo>
                    <a:pt x="503" y="365"/>
                    <a:pt x="270" y="152"/>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4" name="Freeform 18"/>
            <p:cNvSpPr/>
            <p:nvPr/>
          </p:nvSpPr>
          <p:spPr bwMode="auto">
            <a:xfrm>
              <a:off x="6463239" y="5579"/>
              <a:ext cx="5413375" cy="6866337"/>
            </a:xfrm>
            <a:custGeom>
              <a:avLst/>
              <a:gdLst/>
              <a:ahLst/>
              <a:cxnLst/>
              <a:rect l="0" t="0" r="r" b="b"/>
              <a:pathLst>
                <a:path w="1137" h="1440">
                  <a:moveTo>
                    <a:pt x="1040" y="1440"/>
                  </a:moveTo>
                  <a:cubicBezTo>
                    <a:pt x="1137" y="1131"/>
                    <a:pt x="883" y="828"/>
                    <a:pt x="698" y="611"/>
                  </a:cubicBezTo>
                  <a:cubicBezTo>
                    <a:pt x="498" y="375"/>
                    <a:pt x="268" y="159"/>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5" name="Freeform 19"/>
            <p:cNvSpPr/>
            <p:nvPr/>
          </p:nvSpPr>
          <p:spPr bwMode="auto">
            <a:xfrm>
              <a:off x="6877576" y="5579"/>
              <a:ext cx="5037138" cy="6861550"/>
            </a:xfrm>
            <a:custGeom>
              <a:avLst/>
              <a:gdLst/>
              <a:ahLst/>
              <a:cxnLst/>
              <a:rect l="0" t="0" r="r" b="b"/>
              <a:pathLst>
                <a:path w="1058" h="1439">
                  <a:moveTo>
                    <a:pt x="1011" y="1439"/>
                  </a:moveTo>
                  <a:cubicBezTo>
                    <a:pt x="1058" y="1131"/>
                    <a:pt x="825" y="841"/>
                    <a:pt x="648" y="617"/>
                  </a:cubicBezTo>
                  <a:cubicBezTo>
                    <a:pt x="462" y="383"/>
                    <a:pt x="248" y="16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6" name="Freeform 20"/>
            <p:cNvSpPr/>
            <p:nvPr/>
          </p:nvSpPr>
          <p:spPr bwMode="auto">
            <a:xfrm>
              <a:off x="8768289" y="5579"/>
              <a:ext cx="3417888" cy="2742066"/>
            </a:xfrm>
            <a:custGeom>
              <a:avLst/>
              <a:gdLst/>
              <a:ahLst/>
              <a:cxnLst/>
              <a:rect l="0" t="0" r="r" b="b"/>
              <a:pathLst>
                <a:path w="718" h="575">
                  <a:moveTo>
                    <a:pt x="718" y="575"/>
                  </a:moveTo>
                  <a:cubicBezTo>
                    <a:pt x="500" y="360"/>
                    <a:pt x="260" y="163"/>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7" name="Freeform 21"/>
            <p:cNvSpPr/>
            <p:nvPr/>
          </p:nvSpPr>
          <p:spPr bwMode="auto">
            <a:xfrm>
              <a:off x="9235014" y="10367"/>
              <a:ext cx="2951163" cy="2555325"/>
            </a:xfrm>
            <a:custGeom>
              <a:avLst/>
              <a:gdLst/>
              <a:ahLst/>
              <a:cxnLst/>
              <a:rect l="0" t="0" r="r" b="b"/>
              <a:pathLst>
                <a:path w="620" h="536">
                  <a:moveTo>
                    <a:pt x="620" y="536"/>
                  </a:moveTo>
                  <a:cubicBezTo>
                    <a:pt x="404" y="314"/>
                    <a:pt x="196" y="13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8" name="Freeform 22"/>
            <p:cNvSpPr/>
            <p:nvPr/>
          </p:nvSpPr>
          <p:spPr bwMode="auto">
            <a:xfrm>
              <a:off x="10020826" y="5579"/>
              <a:ext cx="2165350" cy="1358265"/>
            </a:xfrm>
            <a:custGeom>
              <a:avLst/>
              <a:gdLst/>
              <a:ahLst/>
              <a:cxnLst/>
              <a:rect l="0" t="0" r="r" b="b"/>
              <a:pathLst>
                <a:path w="455" h="285">
                  <a:moveTo>
                    <a:pt x="0" y="0"/>
                  </a:moveTo>
                  <a:cubicBezTo>
                    <a:pt x="153" y="85"/>
                    <a:pt x="308" y="180"/>
                    <a:pt x="455" y="285"/>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99" name="Freeform 23"/>
            <p:cNvSpPr/>
            <p:nvPr/>
          </p:nvSpPr>
          <p:spPr bwMode="auto">
            <a:xfrm>
              <a:off x="11290826" y="5579"/>
              <a:ext cx="895350" cy="534687"/>
            </a:xfrm>
            <a:custGeom>
              <a:avLst/>
              <a:gdLst/>
              <a:ahLst/>
              <a:cxnLst/>
              <a:rect l="0" t="0" r="r" b="b"/>
              <a:pathLst>
                <a:path w="188" h="112">
                  <a:moveTo>
                    <a:pt x="0" y="0"/>
                  </a:moveTo>
                  <a:cubicBezTo>
                    <a:pt x="63" y="36"/>
                    <a:pt x="126" y="73"/>
                    <a:pt x="188" y="112"/>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76" name="Group 75"/>
          <p:cNvGrpSpPr/>
          <p:nvPr/>
        </p:nvGrpSpPr>
        <p:grpSpPr>
          <a:xfrm>
            <a:off x="805336" y="1698331"/>
            <a:ext cx="5941540" cy="3470421"/>
            <a:chOff x="805336" y="1698331"/>
            <a:chExt cx="5941540" cy="3470421"/>
          </a:xfrm>
        </p:grpSpPr>
        <p:sp>
          <p:nvSpPr>
            <p:cNvPr id="77" name="Rectangle 76"/>
            <p:cNvSpPr/>
            <p:nvPr/>
          </p:nvSpPr>
          <p:spPr>
            <a:xfrm>
              <a:off x="805336" y="1698331"/>
              <a:ext cx="5941540"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8" name="Isosceles Triangle 9"/>
            <p:cNvSpPr/>
            <p:nvPr/>
          </p:nvSpPr>
          <p:spPr>
            <a:xfrm rot="10800000">
              <a:off x="3618113" y="4896349"/>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9" name="Rectangle 78"/>
            <p:cNvSpPr/>
            <p:nvPr/>
          </p:nvSpPr>
          <p:spPr>
            <a:xfrm>
              <a:off x="805336" y="2274403"/>
              <a:ext cx="5941540"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3" name="Picture Placeholder 2"/>
          <p:cNvSpPr>
            <a:spLocks noGrp="1" noChangeAspect="1"/>
          </p:cNvSpPr>
          <p:nvPr>
            <p:ph type="pic" idx="1"/>
          </p:nvPr>
        </p:nvSpPr>
        <p:spPr>
          <a:xfrm>
            <a:off x="7543510" y="0"/>
            <a:ext cx="4648490" cy="6858000"/>
          </a:xfrm>
          <a:solidFill>
            <a:schemeClr val="bg1">
              <a:lumMod val="65000"/>
              <a:lumOff val="35000"/>
            </a:schemeClr>
          </a:solidFill>
          <a:ln w="9525" cap="sq">
            <a:noFill/>
            <a:miter lim="800000"/>
          </a:ln>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sv-SE"/>
              <a:t>Klicka på ikonen för att lägga till en bild</a:t>
            </a:r>
            <a:endParaRPr lang="en-US"/>
          </a:p>
        </p:txBody>
      </p:sp>
      <p:sp>
        <p:nvSpPr>
          <p:cNvPr id="2" name="Title 1"/>
          <p:cNvSpPr>
            <a:spLocks noGrp="1"/>
          </p:cNvSpPr>
          <p:nvPr>
            <p:ph type="title"/>
          </p:nvPr>
        </p:nvSpPr>
        <p:spPr>
          <a:xfrm>
            <a:off x="885443" y="2360255"/>
            <a:ext cx="5776646" cy="1178032"/>
          </a:xfrm>
        </p:spPr>
        <p:txBody>
          <a:bodyPr bIns="0" anchor="b">
            <a:normAutofit/>
          </a:bodyPr>
          <a:lstStyle>
            <a:lvl1pPr>
              <a:defRPr sz="3600">
                <a:solidFill>
                  <a:srgbClr val="FFFEFF"/>
                </a:solidFill>
              </a:defRPr>
            </a:lvl1pPr>
          </a:lstStyle>
          <a:p>
            <a:r>
              <a:rPr lang="sv-SE"/>
              <a:t>Klicka här för att ändra mall för rubrikformat</a:t>
            </a:r>
            <a:endParaRPr lang="en-US"/>
          </a:p>
        </p:txBody>
      </p:sp>
      <p:sp>
        <p:nvSpPr>
          <p:cNvPr id="4" name="Text Placeholder 3"/>
          <p:cNvSpPr>
            <a:spLocks noGrp="1"/>
          </p:cNvSpPr>
          <p:nvPr>
            <p:ph type="body" sz="half" idx="2"/>
          </p:nvPr>
        </p:nvSpPr>
        <p:spPr>
          <a:xfrm>
            <a:off x="885443" y="3545012"/>
            <a:ext cx="5776646" cy="1274198"/>
          </a:xfrm>
        </p:spPr>
        <p:txBody>
          <a:bodyPr>
            <a:normAutofit/>
          </a:bodyPr>
          <a:lstStyle>
            <a:lvl1pPr marL="0" indent="0" algn="ctr">
              <a:buNone/>
              <a:defRPr sz="1800">
                <a:solidFill>
                  <a:srgbClr val="FFFE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Klicka här för att ändra format på bakgrundstexten</a:t>
            </a:r>
          </a:p>
        </p:txBody>
      </p:sp>
      <p:sp>
        <p:nvSpPr>
          <p:cNvPr id="5" name="Date Placeholder 4"/>
          <p:cNvSpPr>
            <a:spLocks noGrp="1"/>
          </p:cNvSpPr>
          <p:nvPr>
            <p:ph type="dt" sz="half" idx="10"/>
          </p:nvPr>
        </p:nvSpPr>
        <p:spPr>
          <a:xfrm>
            <a:off x="804672" y="320040"/>
            <a:ext cx="3657600" cy="320040"/>
          </a:xfrm>
        </p:spPr>
        <p:txBody>
          <a:bodyPr/>
          <a:lstStyle/>
          <a:p>
            <a:fld id="{48A87A34-81AB-432B-8DAE-1953F412C126}" type="datetimeFigureOut">
              <a:rPr lang="en-US" dirty="0"/>
              <a:t>9/15/2026</a:t>
            </a:fld>
            <a:endParaRPr lang="en-US"/>
          </a:p>
        </p:txBody>
      </p:sp>
      <p:sp>
        <p:nvSpPr>
          <p:cNvPr id="6" name="Footer Placeholder 5"/>
          <p:cNvSpPr>
            <a:spLocks noGrp="1"/>
          </p:cNvSpPr>
          <p:nvPr>
            <p:ph type="ftr" sz="quarter" idx="11"/>
          </p:nvPr>
        </p:nvSpPr>
        <p:spPr>
          <a:xfrm>
            <a:off x="804672" y="6227064"/>
            <a:ext cx="5942203" cy="320040"/>
          </a:xfrm>
        </p:spPr>
        <p:txBody>
          <a:bodyPr/>
          <a:lstStyle/>
          <a:p>
            <a:endParaRPr lang="en-US"/>
          </a:p>
        </p:txBody>
      </p:sp>
      <p:sp>
        <p:nvSpPr>
          <p:cNvPr id="7" name="Slide Number Placeholder 6"/>
          <p:cNvSpPr>
            <a:spLocks noGrp="1"/>
          </p:cNvSpPr>
          <p:nvPr>
            <p:ph type="sldNum" sz="quarter" idx="12"/>
          </p:nvPr>
        </p:nvSpPr>
        <p:spPr>
          <a:xfrm>
            <a:off x="5828377" y="320040"/>
            <a:ext cx="914400" cy="320040"/>
          </a:xfrm>
        </p:spPr>
        <p:txBody>
          <a:bodyPr/>
          <a:lstStyle/>
          <a:p>
            <a:fld id="{6D22F896-40B5-4ADD-8801-0D06FADFA095}" type="slidenum">
              <a:rPr lang="en-US" dirty="0"/>
              <a:t>‹#›</a:t>
            </a:fld>
            <a:endParaRPr lang="en-US"/>
          </a:p>
        </p:txBody>
      </p:sp>
      <p:pic>
        <p:nvPicPr>
          <p:cNvPr id="8" name="Bildobjekt 7" descr="En bild som visar text, clipart&#10;&#10;Automatiskt genererad beskrivning">
            <a:extLst>
              <a:ext uri="{FF2B5EF4-FFF2-40B4-BE49-F238E27FC236}">
                <a16:creationId xmlns:a16="http://schemas.microsoft.com/office/drawing/2014/main" id="{7F230EF0-573A-BF1C-9CA8-51F2B7794CED}"/>
              </a:ext>
            </a:extLst>
          </p:cNvPr>
          <p:cNvPicPr>
            <a:picLocks noChangeAspect="1"/>
          </p:cNvPicPr>
          <p:nvPr userDrawn="1"/>
        </p:nvPicPr>
        <p:blipFill>
          <a:blip r:embed="rId2"/>
          <a:stretch>
            <a:fillRect/>
          </a:stretch>
        </p:blipFill>
        <p:spPr>
          <a:xfrm>
            <a:off x="65882" y="78382"/>
            <a:ext cx="733871" cy="803356"/>
          </a:xfrm>
          <a:prstGeom prst="rect">
            <a:avLst/>
          </a:prstGeom>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Rubrik och lodrät text">
    <p:spTree>
      <p:nvGrpSpPr>
        <p:cNvPr id="1" name=""/>
        <p:cNvGrpSpPr/>
        <p:nvPr/>
      </p:nvGrpSpPr>
      <p:grpSpPr>
        <a:xfrm>
          <a:off x="0" y="0"/>
          <a:ext cx="0" cy="0"/>
          <a:chOff x="0" y="0"/>
          <a:chExt cx="0" cy="0"/>
        </a:xfrm>
      </p:grpSpPr>
      <p:grpSp>
        <p:nvGrpSpPr>
          <p:cNvPr id="75" name="Group 74"/>
          <p:cNvGrpSpPr/>
          <p:nvPr/>
        </p:nvGrpSpPr>
        <p:grpSpPr>
          <a:xfrm>
            <a:off x="-417513" y="0"/>
            <a:ext cx="12584114" cy="6853238"/>
            <a:chOff x="-417513" y="0"/>
            <a:chExt cx="12584114" cy="6853238"/>
          </a:xfrm>
        </p:grpSpPr>
        <p:sp>
          <p:nvSpPr>
            <p:cNvPr id="76" name="Freeform 5"/>
            <p:cNvSpPr/>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7" name="Freeform 6"/>
            <p:cNvSpPr/>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8" name="Freeform 7"/>
            <p:cNvSpPr/>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9" name="Freeform 8"/>
            <p:cNvSpPr/>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0" name="Freeform 9"/>
            <p:cNvSpPr/>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1" name="Freeform 10"/>
            <p:cNvSpPr/>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2" name="Freeform 11"/>
            <p:cNvSpPr/>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3" name="Freeform 12"/>
            <p:cNvSpPr/>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4" name="Freeform 13"/>
            <p:cNvSpPr/>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5" name="Freeform 14"/>
            <p:cNvSpPr/>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6" name="Freeform 15"/>
            <p:cNvSpPr/>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7" name="Freeform 16"/>
            <p:cNvSpPr/>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8" name="Freeform 17"/>
            <p:cNvSpPr/>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9" name="Freeform 18"/>
            <p:cNvSpPr/>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0" name="Freeform 19"/>
            <p:cNvSpPr/>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1" name="Freeform 20"/>
            <p:cNvSpPr/>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92" name="Freeform 21"/>
            <p:cNvSpPr/>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93" name="Freeform 22"/>
            <p:cNvSpPr/>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4" name="Freeform 23"/>
            <p:cNvSpPr/>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5" name="Freeform 24"/>
            <p:cNvSpPr/>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6" name="Freeform 25"/>
            <p:cNvSpPr/>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22" name="Group 21"/>
          <p:cNvGrpSpPr/>
          <p:nvPr/>
        </p:nvGrpSpPr>
        <p:grpSpPr>
          <a:xfrm>
            <a:off x="800144" y="1699589"/>
            <a:ext cx="3674476" cy="3470421"/>
            <a:chOff x="697883" y="1816768"/>
            <a:chExt cx="3674476" cy="3470421"/>
          </a:xfrm>
        </p:grpSpPr>
        <p:sp>
          <p:nvSpPr>
            <p:cNvPr id="23" name="Rectangle 22"/>
            <p:cNvSpPr/>
            <p:nvPr/>
          </p:nvSpPr>
          <p:spPr>
            <a:xfrm>
              <a:off x="697883" y="1816768"/>
              <a:ext cx="367447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4" name="Isosceles Triangle 22"/>
            <p:cNvSpPr/>
            <p:nvPr/>
          </p:nvSpPr>
          <p:spPr>
            <a:xfrm rot="10800000">
              <a:off x="2380224" y="5014786"/>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5" name="Rectangle 24"/>
            <p:cNvSpPr/>
            <p:nvPr/>
          </p:nvSpPr>
          <p:spPr>
            <a:xfrm>
              <a:off x="704075" y="2392840"/>
              <a:ext cx="3668284"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888632" y="2349925"/>
            <a:ext cx="3501196" cy="2456441"/>
          </a:xfrm>
        </p:spPr>
        <p:txBody>
          <a:bodyPr/>
          <a:lstStyle>
            <a:lvl1pPr>
              <a:defRPr>
                <a:solidFill>
                  <a:srgbClr val="FFFEFF"/>
                </a:solidFill>
              </a:defRPr>
            </a:lvl1pPr>
          </a:lstStyle>
          <a:p>
            <a:r>
              <a:rPr lang="sv-SE"/>
              <a:t>Klicka här för att ändra mall för rubrikformat</a:t>
            </a:r>
            <a:endParaRPr lang="en-US"/>
          </a:p>
        </p:txBody>
      </p:sp>
      <p:sp>
        <p:nvSpPr>
          <p:cNvPr id="3" name="Vertical Text Placeholder 2"/>
          <p:cNvSpPr>
            <a:spLocks noGrp="1"/>
          </p:cNvSpPr>
          <p:nvPr>
            <p:ph type="body" orient="vert" idx="1"/>
          </p:nvPr>
        </p:nvSpPr>
        <p:spPr>
          <a:xfrm>
            <a:off x="5109983" y="794719"/>
            <a:ext cx="6275035" cy="5257090"/>
          </a:xfrm>
        </p:spPr>
        <p:txBody>
          <a:bodyPr vert="eaVert"/>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a:p>
        </p:txBody>
      </p:sp>
      <p:sp>
        <p:nvSpPr>
          <p:cNvPr id="4" name="Date Placeholder 3"/>
          <p:cNvSpPr>
            <a:spLocks noGrp="1"/>
          </p:cNvSpPr>
          <p:nvPr>
            <p:ph type="dt" sz="half" idx="10"/>
          </p:nvPr>
        </p:nvSpPr>
        <p:spPr/>
        <p:txBody>
          <a:bodyPr/>
          <a:lstStyle/>
          <a:p>
            <a:fld id="{48A87A34-81AB-432B-8DAE-1953F412C126}" type="datetimeFigureOut">
              <a:rPr lang="en-US" dirty="0"/>
              <a:t>9/15/2026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a:p>
        </p:txBody>
      </p:sp>
      <p:pic>
        <p:nvPicPr>
          <p:cNvPr id="7" name="Bildobjekt 6" descr="En bild som visar text, clipart&#10;&#10;Automatiskt genererad beskrivning">
            <a:extLst>
              <a:ext uri="{FF2B5EF4-FFF2-40B4-BE49-F238E27FC236}">
                <a16:creationId xmlns:a16="http://schemas.microsoft.com/office/drawing/2014/main" id="{9F99380F-49CD-B2A9-06A1-C256B69C604C}"/>
              </a:ext>
            </a:extLst>
          </p:cNvPr>
          <p:cNvPicPr>
            <a:picLocks noChangeAspect="1"/>
          </p:cNvPicPr>
          <p:nvPr userDrawn="1"/>
        </p:nvPicPr>
        <p:blipFill>
          <a:blip r:embed="rId2"/>
          <a:stretch>
            <a:fillRect/>
          </a:stretch>
        </p:blipFill>
        <p:spPr>
          <a:xfrm>
            <a:off x="65882" y="78382"/>
            <a:ext cx="733871" cy="803356"/>
          </a:xfrm>
          <a:prstGeom prst="rect">
            <a:avLst/>
          </a:prstGeom>
        </p:spPr>
      </p:pic>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ät rubrik och text">
    <p:spTree>
      <p:nvGrpSpPr>
        <p:cNvPr id="1" name=""/>
        <p:cNvGrpSpPr/>
        <p:nvPr/>
      </p:nvGrpSpPr>
      <p:grpSpPr>
        <a:xfrm>
          <a:off x="0" y="0"/>
          <a:ext cx="0" cy="0"/>
          <a:chOff x="0" y="0"/>
          <a:chExt cx="0" cy="0"/>
        </a:xfrm>
      </p:grpSpPr>
      <p:grpSp>
        <p:nvGrpSpPr>
          <p:cNvPr id="75" name="Group 74"/>
          <p:cNvGrpSpPr/>
          <p:nvPr/>
        </p:nvGrpSpPr>
        <p:grpSpPr>
          <a:xfrm flipH="1">
            <a:off x="0" y="0"/>
            <a:ext cx="12584114" cy="6853238"/>
            <a:chOff x="-417513" y="0"/>
            <a:chExt cx="12584114" cy="6853238"/>
          </a:xfrm>
        </p:grpSpPr>
        <p:sp>
          <p:nvSpPr>
            <p:cNvPr id="76" name="Freeform 5"/>
            <p:cNvSpPr/>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7" name="Freeform 6"/>
            <p:cNvSpPr/>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8" name="Freeform 7"/>
            <p:cNvSpPr/>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79" name="Freeform 8"/>
            <p:cNvSpPr/>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0" name="Freeform 9"/>
            <p:cNvSpPr/>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1" name="Freeform 10"/>
            <p:cNvSpPr/>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82" name="Freeform 11"/>
            <p:cNvSpPr/>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3" name="Freeform 12"/>
            <p:cNvSpPr/>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4" name="Freeform 13"/>
            <p:cNvSpPr/>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5" name="Freeform 14"/>
            <p:cNvSpPr/>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6" name="Freeform 15"/>
            <p:cNvSpPr/>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7" name="Freeform 16"/>
            <p:cNvSpPr/>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8" name="Freeform 17"/>
            <p:cNvSpPr/>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89" name="Freeform 18"/>
            <p:cNvSpPr/>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0" name="Freeform 19"/>
            <p:cNvSpPr/>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1" name="Freeform 20"/>
            <p:cNvSpPr/>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92" name="Freeform 21"/>
            <p:cNvSpPr/>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93" name="Freeform 22"/>
            <p:cNvSpPr/>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4" name="Freeform 23"/>
            <p:cNvSpPr/>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5" name="Freeform 24"/>
            <p:cNvSpPr/>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96" name="Freeform 25"/>
            <p:cNvSpPr/>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22" name="Group 21"/>
          <p:cNvGrpSpPr/>
          <p:nvPr/>
        </p:nvGrpSpPr>
        <p:grpSpPr>
          <a:xfrm>
            <a:off x="7718948" y="1699589"/>
            <a:ext cx="3674476" cy="3470421"/>
            <a:chOff x="697883" y="1816768"/>
            <a:chExt cx="3674476" cy="3470421"/>
          </a:xfrm>
        </p:grpSpPr>
        <p:sp>
          <p:nvSpPr>
            <p:cNvPr id="23" name="Rectangle 22"/>
            <p:cNvSpPr/>
            <p:nvPr/>
          </p:nvSpPr>
          <p:spPr>
            <a:xfrm>
              <a:off x="697883" y="1816768"/>
              <a:ext cx="367447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4" name="Isosceles Triangle 22"/>
            <p:cNvSpPr/>
            <p:nvPr/>
          </p:nvSpPr>
          <p:spPr>
            <a:xfrm rot="10800000">
              <a:off x="2380224" y="5014786"/>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5" name="Rectangle 24"/>
            <p:cNvSpPr/>
            <p:nvPr/>
          </p:nvSpPr>
          <p:spPr>
            <a:xfrm>
              <a:off x="704075" y="2392840"/>
              <a:ext cx="3668284"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Vertical Title 1"/>
          <p:cNvSpPr>
            <a:spLocks noGrp="1"/>
          </p:cNvSpPr>
          <p:nvPr>
            <p:ph type="title" orient="vert"/>
          </p:nvPr>
        </p:nvSpPr>
        <p:spPr>
          <a:xfrm>
            <a:off x="7807437" y="2349925"/>
            <a:ext cx="3501195" cy="2456442"/>
          </a:xfrm>
        </p:spPr>
        <p:txBody>
          <a:bodyPr vert="eaVert"/>
          <a:lstStyle>
            <a:lvl1pPr algn="l">
              <a:lnSpc>
                <a:spcPct val="80000"/>
              </a:lnSpc>
              <a:defRPr>
                <a:solidFill>
                  <a:srgbClr val="FFFEFF"/>
                </a:solidFill>
              </a:defRPr>
            </a:lvl1pPr>
          </a:lstStyle>
          <a:p>
            <a:r>
              <a:rPr lang="sv-SE"/>
              <a:t>Klicka här för att ändra mall för rubrikformat</a:t>
            </a:r>
            <a:endParaRPr lang="en-US"/>
          </a:p>
        </p:txBody>
      </p:sp>
      <p:sp>
        <p:nvSpPr>
          <p:cNvPr id="3" name="Vertical Text Placeholder 2"/>
          <p:cNvSpPr>
            <a:spLocks noGrp="1"/>
          </p:cNvSpPr>
          <p:nvPr>
            <p:ph type="body" orient="vert" idx="1"/>
          </p:nvPr>
        </p:nvSpPr>
        <p:spPr>
          <a:xfrm>
            <a:off x="802747" y="798444"/>
            <a:ext cx="6268622" cy="5257303"/>
          </a:xfrm>
        </p:spPr>
        <p:txBody>
          <a:bodyPr vert="eaVert"/>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a:p>
        </p:txBody>
      </p:sp>
      <p:sp>
        <p:nvSpPr>
          <p:cNvPr id="4" name="Date Placeholder 3"/>
          <p:cNvSpPr>
            <a:spLocks noGrp="1"/>
          </p:cNvSpPr>
          <p:nvPr>
            <p:ph type="dt" sz="half" idx="10"/>
          </p:nvPr>
        </p:nvSpPr>
        <p:spPr>
          <a:xfrm>
            <a:off x="804672" y="320040"/>
            <a:ext cx="3657600" cy="320040"/>
          </a:xfrm>
        </p:spPr>
        <p:txBody>
          <a:bodyPr/>
          <a:lstStyle/>
          <a:p>
            <a:fld id="{48A87A34-81AB-432B-8DAE-1953F412C126}" type="datetimeFigureOut">
              <a:rPr lang="en-US" dirty="0"/>
              <a:t>9/15/2026</a:t>
            </a:fld>
            <a:endParaRPr lang="en-US"/>
          </a:p>
        </p:txBody>
      </p:sp>
      <p:sp>
        <p:nvSpPr>
          <p:cNvPr id="5" name="Footer Placeholder 4"/>
          <p:cNvSpPr>
            <a:spLocks noGrp="1"/>
          </p:cNvSpPr>
          <p:nvPr>
            <p:ph type="ftr" sz="quarter" idx="11"/>
          </p:nvPr>
        </p:nvSpPr>
        <p:spPr>
          <a:xfrm>
            <a:off x="804672" y="6227064"/>
            <a:ext cx="10588752" cy="320040"/>
          </a:xfrm>
        </p:spPr>
        <p:txBody>
          <a:bodyPr/>
          <a:lstStyle/>
          <a:p>
            <a:endParaRPr lang="en-US"/>
          </a:p>
        </p:txBody>
      </p:sp>
      <p:sp>
        <p:nvSpPr>
          <p:cNvPr id="6" name="Slide Number Placeholder 5"/>
          <p:cNvSpPr>
            <a:spLocks noGrp="1"/>
          </p:cNvSpPr>
          <p:nvPr>
            <p:ph type="sldNum" sz="quarter" idx="12"/>
          </p:nvPr>
        </p:nvSpPr>
        <p:spPr>
          <a:xfrm>
            <a:off x="10469880" y="320040"/>
            <a:ext cx="914400" cy="320040"/>
          </a:xfrm>
        </p:spPr>
        <p:txBody>
          <a:bodyPr/>
          <a:lstStyle/>
          <a:p>
            <a:fld id="{6D22F896-40B5-4ADD-8801-0D06FADFA095}" type="slidenum">
              <a:rPr lang="en-US" dirty="0"/>
              <a:t>‹#›</a:t>
            </a:fld>
            <a:endParaRPr lang="en-US"/>
          </a:p>
        </p:txBody>
      </p:sp>
      <p:pic>
        <p:nvPicPr>
          <p:cNvPr id="7" name="Bildobjekt 6" descr="En bild som visar text, clipart&#10;&#10;Automatiskt genererad beskrivning">
            <a:extLst>
              <a:ext uri="{FF2B5EF4-FFF2-40B4-BE49-F238E27FC236}">
                <a16:creationId xmlns:a16="http://schemas.microsoft.com/office/drawing/2014/main" id="{E11ABB80-3698-2B4A-BB00-644542E770A7}"/>
              </a:ext>
            </a:extLst>
          </p:cNvPr>
          <p:cNvPicPr>
            <a:picLocks noChangeAspect="1"/>
          </p:cNvPicPr>
          <p:nvPr userDrawn="1"/>
        </p:nvPicPr>
        <p:blipFill>
          <a:blip r:embed="rId2"/>
          <a:stretch>
            <a:fillRect/>
          </a:stretch>
        </p:blipFill>
        <p:spPr>
          <a:xfrm>
            <a:off x="65882" y="78382"/>
            <a:ext cx="733871" cy="803356"/>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91161" y="2358391"/>
            <a:ext cx="3498667" cy="2456485"/>
          </a:xfrm>
          <a:prstGeom prst="rect">
            <a:avLst/>
          </a:prstGeom>
        </p:spPr>
        <p:txBody>
          <a:bodyPr vert="horz" lIns="228600" tIns="228600" rIns="228600" bIns="228600" rtlCol="0" anchor="ctr">
            <a:normAutofit/>
          </a:bodyPr>
          <a:lstStyle/>
          <a:p>
            <a:r>
              <a:rPr lang="sv-SE"/>
              <a:t>Klicka här för att ändra mall för rubrikformat</a:t>
            </a:r>
            <a:endParaRPr lang="en-US"/>
          </a:p>
        </p:txBody>
      </p:sp>
      <p:sp>
        <p:nvSpPr>
          <p:cNvPr id="3" name="Text Placeholder 2"/>
          <p:cNvSpPr>
            <a:spLocks noGrp="1"/>
          </p:cNvSpPr>
          <p:nvPr>
            <p:ph type="body" idx="1"/>
          </p:nvPr>
        </p:nvSpPr>
        <p:spPr>
          <a:xfrm>
            <a:off x="5434982" y="794719"/>
            <a:ext cx="5950036" cy="5257090"/>
          </a:xfrm>
          <a:prstGeom prst="rect">
            <a:avLst/>
          </a:prstGeom>
        </p:spPr>
        <p:txBody>
          <a:bodyPr vert="horz" lIns="91440" tIns="45720" rIns="91440" bIns="45720" rtlCol="0">
            <a:normAutofit/>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a:p>
        </p:txBody>
      </p:sp>
      <p:sp>
        <p:nvSpPr>
          <p:cNvPr id="4" name="Date Placeholder 3"/>
          <p:cNvSpPr>
            <a:spLocks noGrp="1"/>
          </p:cNvSpPr>
          <p:nvPr>
            <p:ph type="dt" sz="half" idx="2"/>
          </p:nvPr>
        </p:nvSpPr>
        <p:spPr>
          <a:xfrm>
            <a:off x="804672" y="320040"/>
            <a:ext cx="3657600" cy="320040"/>
          </a:xfrm>
          <a:prstGeom prst="rect">
            <a:avLst/>
          </a:prstGeom>
        </p:spPr>
        <p:txBody>
          <a:bodyPr vert="horz" lIns="91440" tIns="45720" rIns="91440" bIns="45720" rtlCol="0" anchor="ctr"/>
          <a:lstStyle>
            <a:lvl1pPr algn="l">
              <a:defRPr sz="1000">
                <a:solidFill>
                  <a:schemeClr val="tx1">
                    <a:tint val="75000"/>
                  </a:schemeClr>
                </a:solidFill>
              </a:defRPr>
            </a:lvl1pPr>
          </a:lstStyle>
          <a:p>
            <a:fld id="{48A87A34-81AB-432B-8DAE-1953F412C126}" type="datetimeFigureOut">
              <a:rPr lang="en-US" dirty="0"/>
              <a:pPr/>
              <a:t>9/15/2026</a:t>
            </a:fld>
            <a:endParaRPr lang="en-US"/>
          </a:p>
        </p:txBody>
      </p:sp>
      <p:sp>
        <p:nvSpPr>
          <p:cNvPr id="5" name="Footer Placeholder 4"/>
          <p:cNvSpPr>
            <a:spLocks noGrp="1"/>
          </p:cNvSpPr>
          <p:nvPr>
            <p:ph type="ftr" sz="quarter" idx="3"/>
          </p:nvPr>
        </p:nvSpPr>
        <p:spPr>
          <a:xfrm>
            <a:off x="804672" y="6227064"/>
            <a:ext cx="10588752" cy="320040"/>
          </a:xfrm>
          <a:prstGeom prst="rect">
            <a:avLst/>
          </a:prstGeom>
        </p:spPr>
        <p:txBody>
          <a:bodyPr vert="horz" lIns="91440" tIns="45720" rIns="91440" bIns="45720" rtlCol="0" anchor="ctr"/>
          <a:lstStyle>
            <a:lvl1pPr algn="r">
              <a:defRPr sz="10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10469880" y="320040"/>
            <a:ext cx="914400" cy="320040"/>
          </a:xfrm>
          <a:prstGeom prst="rect">
            <a:avLst/>
          </a:prstGeom>
        </p:spPr>
        <p:txBody>
          <a:bodyPr vert="horz" lIns="91440" tIns="45720" rIns="91440" bIns="45720" rtlCol="0" anchor="ctr"/>
          <a:lstStyle>
            <a:lvl1pPr algn="r">
              <a:defRPr sz="1000">
                <a:solidFill>
                  <a:schemeClr val="tx1">
                    <a:tint val="75000"/>
                  </a:schemeClr>
                </a:solidFill>
              </a:defRPr>
            </a:lvl1pPr>
          </a:lstStyle>
          <a:p>
            <a:fld id="{6D22F896-40B5-4ADD-8801-0D06FADFA095}" type="slidenum">
              <a:rPr lang="en-US" dirty="0"/>
              <a:pPr/>
              <a:t>‹#›</a:t>
            </a:fld>
            <a:endParaRPr lang="en-US"/>
          </a:p>
        </p:txBody>
      </p:sp>
      <p:pic>
        <p:nvPicPr>
          <p:cNvPr id="7" name="Bildobjekt 6" descr="En bild som visar text, clipart&#10;&#10;Automatiskt genererad beskrivning">
            <a:extLst>
              <a:ext uri="{FF2B5EF4-FFF2-40B4-BE49-F238E27FC236}">
                <a16:creationId xmlns:a16="http://schemas.microsoft.com/office/drawing/2014/main" id="{1E2044A5-3CB2-5756-68C9-8697B83293C1}"/>
              </a:ext>
            </a:extLst>
          </p:cNvPr>
          <p:cNvPicPr>
            <a:picLocks noChangeAspect="1"/>
          </p:cNvPicPr>
          <p:nvPr userDrawn="1"/>
        </p:nvPicPr>
        <p:blipFill>
          <a:blip r:embed="rId13"/>
          <a:stretch>
            <a:fillRect/>
          </a:stretch>
        </p:blipFill>
        <p:spPr>
          <a:xfrm>
            <a:off x="65882" y="78382"/>
            <a:ext cx="733871" cy="803356"/>
          </a:xfrm>
          <a:prstGeom prst="rect">
            <a:avLst/>
          </a:prstGeom>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lnSpc>
          <a:spcPct val="85000"/>
        </a:lnSpc>
        <a:spcBef>
          <a:spcPct val="0"/>
        </a:spcBef>
        <a:buNone/>
        <a:defRPr sz="4000" b="0" i="0" kern="1200" cap="none" spc="-150">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10000"/>
        <a:buFont typeface="Wingdings" panose="05000000000000000000" pitchFamily="2" charset="2"/>
        <a:buChar char="§"/>
        <a:defRPr sz="18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600" kern="120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4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200" kern="120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200" kern="120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10000"/>
        <a:buFont typeface="Wingdings" panose="05000000000000000000" pitchFamily="2" charset="2"/>
        <a:buChar char="§"/>
        <a:defRPr sz="1200" kern="120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hyperlink" Target="https://kkiskristallen.web.sportadmin.se/sida/?ID=352946" TargetMode="Externa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hyperlink" Target="mailto:styrelsen@kkiskristallen.se" TargetMode="External"/><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hyperlink" Target="https://kkiskristallen.web.sportadmin.se/nyheter/?ID=209261&amp;NID=1359140" TargetMode="Externa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hyperlink" Target="mailto:lena@kalabrador.se" TargetMode="External"/><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hyperlink" Target="mailto:mikael.widmark87@outlook.com" TargetMode="External"/><Relationship Id="rId4" Type="http://schemas.openxmlformats.org/officeDocument/2006/relationships/hyperlink" Target="mailto:dennis.bergstrom@bilfocus.nu" TargetMode="External"/></Relationships>
</file>

<file path=ppt/slides/_rels/slide14.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8.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15.xml.rels><?xml version="1.0" encoding="UTF-8" standalone="yes"?>
<Relationships xmlns="http://schemas.openxmlformats.org/package/2006/relationships"><Relationship Id="rId2" Type="http://schemas.openxmlformats.org/officeDocument/2006/relationships/hyperlink" Target="http://www.kkiskristallen.se/" TargetMode="Externa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hyperlink" Target="mailto:info@kkiskristallen@gmail.com" TargetMode="Externa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hyperlink" Target="mailto:tavlingsanmalan@kkiskristallen.se" TargetMode="External"/><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3" Type="http://schemas.openxmlformats.org/officeDocument/2006/relationships/hyperlink" Target="mailto:styrelsen@kkiskristallen.se" TargetMode="External"/><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D715F29D-8F17-B73F-6EFF-8140369DF1E2}"/>
              </a:ext>
            </a:extLst>
          </p:cNvPr>
          <p:cNvSpPr>
            <a:spLocks noGrp="1"/>
          </p:cNvSpPr>
          <p:nvPr>
            <p:ph type="ctrTitle"/>
          </p:nvPr>
        </p:nvSpPr>
        <p:spPr/>
        <p:txBody>
          <a:bodyPr/>
          <a:lstStyle/>
          <a:p>
            <a:r>
              <a:rPr lang="sv-SE"/>
              <a:t>FÖRÄLDRAMÖTE 2026-09-09</a:t>
            </a:r>
          </a:p>
        </p:txBody>
      </p:sp>
      <p:sp>
        <p:nvSpPr>
          <p:cNvPr id="3" name="Underrubrik 2">
            <a:extLst>
              <a:ext uri="{FF2B5EF4-FFF2-40B4-BE49-F238E27FC236}">
                <a16:creationId xmlns:a16="http://schemas.microsoft.com/office/drawing/2014/main" id="{E81359BB-787E-A5C6-B614-7355603BBFA3}"/>
              </a:ext>
            </a:extLst>
          </p:cNvPr>
          <p:cNvSpPr>
            <a:spLocks noGrp="1"/>
          </p:cNvSpPr>
          <p:nvPr>
            <p:ph type="subTitle" idx="1"/>
          </p:nvPr>
        </p:nvSpPr>
        <p:spPr/>
        <p:txBody>
          <a:bodyPr/>
          <a:lstStyle/>
          <a:p>
            <a:r>
              <a:rPr lang="sv-SE"/>
              <a:t>KONSTÅKNINGSKLUBBEN ISKRISTALLEN</a:t>
            </a:r>
          </a:p>
        </p:txBody>
      </p:sp>
    </p:spTree>
    <p:extLst>
      <p:ext uri="{BB962C8B-B14F-4D97-AF65-F5344CB8AC3E}">
        <p14:creationId xmlns:p14="http://schemas.microsoft.com/office/powerpoint/2010/main" val="137676960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ACB88907-142F-B184-ED84-07569A735CAB}"/>
              </a:ext>
            </a:extLst>
          </p:cNvPr>
          <p:cNvSpPr>
            <a:spLocks noGrp="1"/>
          </p:cNvSpPr>
          <p:nvPr>
            <p:ph type="title"/>
          </p:nvPr>
        </p:nvSpPr>
        <p:spPr/>
        <p:txBody>
          <a:bodyPr/>
          <a:lstStyle/>
          <a:p>
            <a:r>
              <a:rPr lang="sv-SE"/>
              <a:t>TRÄNARNA</a:t>
            </a:r>
          </a:p>
        </p:txBody>
      </p:sp>
      <p:sp>
        <p:nvSpPr>
          <p:cNvPr id="3" name="Platshållare för innehåll 2">
            <a:extLst>
              <a:ext uri="{FF2B5EF4-FFF2-40B4-BE49-F238E27FC236}">
                <a16:creationId xmlns:a16="http://schemas.microsoft.com/office/drawing/2014/main" id="{C9F9F0A5-2D16-06E0-85AC-761B386B1FD3}"/>
              </a:ext>
            </a:extLst>
          </p:cNvPr>
          <p:cNvSpPr>
            <a:spLocks noGrp="1"/>
          </p:cNvSpPr>
          <p:nvPr>
            <p:ph sz="half" idx="1"/>
          </p:nvPr>
        </p:nvSpPr>
        <p:spPr>
          <a:xfrm>
            <a:off x="5120878" y="803187"/>
            <a:ext cx="6269591" cy="5762713"/>
          </a:xfrm>
        </p:spPr>
        <p:txBody>
          <a:bodyPr vert="horz" lIns="91440" tIns="45720" rIns="91440" bIns="45720" rtlCol="0" anchor="t">
            <a:normAutofit/>
          </a:bodyPr>
          <a:lstStyle/>
          <a:p>
            <a:r>
              <a:rPr lang="sv-SE" dirty="0"/>
              <a:t>Träning</a:t>
            </a:r>
          </a:p>
          <a:p>
            <a:r>
              <a:rPr lang="sv-SE" dirty="0"/>
              <a:t>Tävling</a:t>
            </a:r>
          </a:p>
          <a:p>
            <a:r>
              <a:rPr lang="sv-SE" dirty="0"/>
              <a:t>Läger</a:t>
            </a:r>
          </a:p>
          <a:p>
            <a:r>
              <a:rPr lang="sv-SE" dirty="0"/>
              <a:t>Grupperna</a:t>
            </a:r>
          </a:p>
          <a:p>
            <a:r>
              <a:rPr lang="sv-SE" dirty="0"/>
              <a:t>Anmälningsdisciplin</a:t>
            </a:r>
          </a:p>
          <a:p>
            <a:pPr lvl="1"/>
            <a:r>
              <a:rPr lang="sv-SE" dirty="0"/>
              <a:t>Svara på kallelserna så att vi vet hur många som kommer på passet. </a:t>
            </a:r>
          </a:p>
          <a:p>
            <a:pPr lvl="1"/>
            <a:r>
              <a:rPr lang="sv-SE" dirty="0"/>
              <a:t>Detta för att det inte ska vara 2-3 tränare på passet om det t ex bara är 2 åkare.</a:t>
            </a:r>
          </a:p>
          <a:p>
            <a:r>
              <a:rPr lang="sv-SE" dirty="0"/>
              <a:t>Kontaktregler</a:t>
            </a:r>
          </a:p>
          <a:p>
            <a:pPr lvl="1"/>
            <a:r>
              <a:rPr lang="sv-SE" dirty="0"/>
              <a:t>Vi tränare har ett önskemål att inte få massa SMS skickade till våra privata telefoner under kontorstid, då vi behöver fokusera på våra vanliga jobb under den tiden. Vi uppskattar ifall man använder sig av Messenger-grupperna alt. mejlar till tranare@kkiskristallen.se. </a:t>
            </a:r>
          </a:p>
          <a:p>
            <a:pPr marL="0" indent="0">
              <a:buNone/>
            </a:pPr>
            <a:endParaRPr lang="sv-SE" dirty="0"/>
          </a:p>
        </p:txBody>
      </p:sp>
      <p:sp>
        <p:nvSpPr>
          <p:cNvPr id="5" name="Ellips 4">
            <a:extLst>
              <a:ext uri="{FF2B5EF4-FFF2-40B4-BE49-F238E27FC236}">
                <a16:creationId xmlns:a16="http://schemas.microsoft.com/office/drawing/2014/main" id="{2A423AC0-B099-483F-BD57-68E3CC28ED5C}"/>
              </a:ext>
            </a:extLst>
          </p:cNvPr>
          <p:cNvSpPr/>
          <p:nvPr/>
        </p:nvSpPr>
        <p:spPr>
          <a:xfrm>
            <a:off x="10615749" y="30186"/>
            <a:ext cx="1509553" cy="1337060"/>
          </a:xfrm>
          <a:prstGeom prst="ellipse">
            <a:avLst/>
          </a:prstGeom>
          <a:solidFill>
            <a:srgbClr val="00B05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a:t>Amanda</a:t>
            </a:r>
          </a:p>
        </p:txBody>
      </p:sp>
    </p:spTree>
    <p:extLst>
      <p:ext uri="{BB962C8B-B14F-4D97-AF65-F5344CB8AC3E}">
        <p14:creationId xmlns:p14="http://schemas.microsoft.com/office/powerpoint/2010/main" val="304069887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721548-ACD2-E6A3-857E-2E00107F592F}"/>
              </a:ext>
            </a:extLst>
          </p:cNvPr>
          <p:cNvSpPr>
            <a:spLocks noGrp="1"/>
          </p:cNvSpPr>
          <p:nvPr>
            <p:ph type="title"/>
          </p:nvPr>
        </p:nvSpPr>
        <p:spPr/>
        <p:txBody>
          <a:bodyPr/>
          <a:lstStyle/>
          <a:p>
            <a:r>
              <a:rPr lang="sv-SE" dirty="0"/>
              <a:t>Träning</a:t>
            </a:r>
          </a:p>
        </p:txBody>
      </p:sp>
      <p:sp>
        <p:nvSpPr>
          <p:cNvPr id="3" name="Content Placeholder 2">
            <a:extLst>
              <a:ext uri="{FF2B5EF4-FFF2-40B4-BE49-F238E27FC236}">
                <a16:creationId xmlns:a16="http://schemas.microsoft.com/office/drawing/2014/main" id="{51D7E659-02BD-511E-EED4-EEE65B08FDB1}"/>
              </a:ext>
            </a:extLst>
          </p:cNvPr>
          <p:cNvSpPr>
            <a:spLocks noGrp="1"/>
          </p:cNvSpPr>
          <p:nvPr>
            <p:ph sz="half" idx="1"/>
          </p:nvPr>
        </p:nvSpPr>
        <p:spPr>
          <a:xfrm>
            <a:off x="5120878" y="803187"/>
            <a:ext cx="6269591" cy="5521413"/>
          </a:xfrm>
        </p:spPr>
        <p:txBody>
          <a:bodyPr>
            <a:normAutofit fontScale="85000" lnSpcReduction="10000"/>
          </a:bodyPr>
          <a:lstStyle/>
          <a:p>
            <a:r>
              <a:rPr lang="sv-SE" dirty="0"/>
              <a:t>Markträning </a:t>
            </a:r>
          </a:p>
          <a:p>
            <a:pPr lvl="1"/>
            <a:r>
              <a:rPr lang="sv-SE" dirty="0"/>
              <a:t>Viktigt att åkarna har med sig det de behöver för markpass, ordentliga skor, hopprep, vattenflaska och håret ska vara uppsatt </a:t>
            </a:r>
          </a:p>
          <a:p>
            <a:pPr lvl="1"/>
            <a:r>
              <a:rPr lang="sv-SE" dirty="0"/>
              <a:t>Marken är väldigt viktig det är här vi bygger allt inför isen. Vi har förståelse att det kan krocka med andra aktiviteter. </a:t>
            </a:r>
          </a:p>
          <a:p>
            <a:r>
              <a:rPr lang="sv-SE" dirty="0"/>
              <a:t>Isträning </a:t>
            </a:r>
          </a:p>
          <a:p>
            <a:pPr lvl="1"/>
            <a:r>
              <a:rPr lang="sv-SE" dirty="0"/>
              <a:t>Tröja med luva är strikt förbjudet då den kan vara i vägen för åkaren under träning </a:t>
            </a:r>
          </a:p>
          <a:p>
            <a:pPr lvl="1"/>
            <a:r>
              <a:rPr lang="sv-SE" dirty="0"/>
              <a:t>Stora tröjor får inte användas när vi ska hoppa eller snurra, av den enkla anledningen att luft samlas in mellan tröjan och kroppen och det kan bli riktigt farligt.</a:t>
            </a:r>
          </a:p>
          <a:p>
            <a:pPr lvl="1"/>
            <a:r>
              <a:rPr lang="sv-SE" dirty="0"/>
              <a:t>Inga jackor eller lurviga vantar </a:t>
            </a:r>
          </a:p>
          <a:p>
            <a:pPr lvl="0"/>
            <a:r>
              <a:rPr lang="sv-SE" dirty="0"/>
              <a:t>Vikten av att värma upp och stretcha. Vissa grupper har tvång på detta och dessa vet om det. Men vi önskar att alla värmer upp innan och stretchar efter. </a:t>
            </a:r>
          </a:p>
          <a:p>
            <a:pPr lvl="0"/>
            <a:r>
              <a:rPr lang="sv-SE" dirty="0"/>
              <a:t>Åkarna har väldigt många träningar i veckan och det är viktigt att ta hand om kroppen för att undvika skador. Behövs inte mer än 10min bara så kroppen är lite varm, vi tar hellre att de är sena till isen för de värmt upp än i tid till isen och kall. </a:t>
            </a:r>
          </a:p>
          <a:p>
            <a:endParaRPr lang="sv-SE" dirty="0"/>
          </a:p>
        </p:txBody>
      </p:sp>
      <p:sp>
        <p:nvSpPr>
          <p:cNvPr id="6" name="Ellips 4">
            <a:extLst>
              <a:ext uri="{FF2B5EF4-FFF2-40B4-BE49-F238E27FC236}">
                <a16:creationId xmlns:a16="http://schemas.microsoft.com/office/drawing/2014/main" id="{317CC756-BED5-D402-FD81-8D2D7B57EB44}"/>
              </a:ext>
            </a:extLst>
          </p:cNvPr>
          <p:cNvSpPr/>
          <p:nvPr/>
        </p:nvSpPr>
        <p:spPr>
          <a:xfrm>
            <a:off x="10615749" y="30186"/>
            <a:ext cx="1509553" cy="1337060"/>
          </a:xfrm>
          <a:prstGeom prst="ellipse">
            <a:avLst/>
          </a:prstGeom>
          <a:solidFill>
            <a:srgbClr val="00B05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a:t>Amanda</a:t>
            </a:r>
          </a:p>
        </p:txBody>
      </p:sp>
    </p:spTree>
    <p:extLst>
      <p:ext uri="{BB962C8B-B14F-4D97-AF65-F5344CB8AC3E}">
        <p14:creationId xmlns:p14="http://schemas.microsoft.com/office/powerpoint/2010/main" val="201381630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FAE218-2D79-669B-4780-5AAB45259BC6}"/>
              </a:ext>
            </a:extLst>
          </p:cNvPr>
          <p:cNvSpPr>
            <a:spLocks noGrp="1"/>
          </p:cNvSpPr>
          <p:nvPr>
            <p:ph type="title"/>
          </p:nvPr>
        </p:nvSpPr>
        <p:spPr/>
        <p:txBody>
          <a:bodyPr/>
          <a:lstStyle/>
          <a:p>
            <a:r>
              <a:rPr lang="sv-SE" dirty="0"/>
              <a:t>Tävling</a:t>
            </a:r>
          </a:p>
        </p:txBody>
      </p:sp>
      <p:sp>
        <p:nvSpPr>
          <p:cNvPr id="3" name="Content Placeholder 2">
            <a:extLst>
              <a:ext uri="{FF2B5EF4-FFF2-40B4-BE49-F238E27FC236}">
                <a16:creationId xmlns:a16="http://schemas.microsoft.com/office/drawing/2014/main" id="{62EEF342-62FD-601C-C70A-0899209FB7FA}"/>
              </a:ext>
            </a:extLst>
          </p:cNvPr>
          <p:cNvSpPr>
            <a:spLocks noGrp="1"/>
          </p:cNvSpPr>
          <p:nvPr>
            <p:ph sz="half" idx="1"/>
          </p:nvPr>
        </p:nvSpPr>
        <p:spPr>
          <a:xfrm>
            <a:off x="4667378" y="844417"/>
            <a:ext cx="6269591" cy="5460568"/>
          </a:xfrm>
        </p:spPr>
        <p:txBody>
          <a:bodyPr>
            <a:normAutofit fontScale="85000" lnSpcReduction="10000"/>
          </a:bodyPr>
          <a:lstStyle/>
          <a:p>
            <a:pPr lvl="0"/>
            <a:r>
              <a:rPr lang="sv-SE" dirty="0"/>
              <a:t>Det går nu att anmäla sig till tävlingarna för hösten på vår hemsida. Glöm inte att hålla koll på sista dag att anmäla sig, rekommenderar att gå in och anmäla alla samtidigt.</a:t>
            </a:r>
          </a:p>
          <a:p>
            <a:pPr lvl="0"/>
            <a:r>
              <a:rPr lang="sv-SE" dirty="0">
                <a:hlinkClick r:id="rId2"/>
              </a:rPr>
              <a:t>Här finns mer info om att tävla inom konståkning</a:t>
            </a:r>
            <a:r>
              <a:rPr lang="sv-SE" dirty="0"/>
              <a:t> </a:t>
            </a:r>
          </a:p>
          <a:p>
            <a:pPr lvl="0"/>
            <a:r>
              <a:rPr lang="sv-SE" dirty="0"/>
              <a:t>Nytt för i år, under uppvärmning på is måste ett plagg där det står ”Iskristallen” bäras av åkarna. Blir de varm får de självklart ta av sig det men vid start ska alla ha. Man kan välja mellan västen, </a:t>
            </a:r>
            <a:r>
              <a:rPr lang="sv-SE" dirty="0" err="1"/>
              <a:t>långärmd</a:t>
            </a:r>
            <a:r>
              <a:rPr lang="sv-SE" dirty="0"/>
              <a:t> tröja eller kofta.</a:t>
            </a:r>
          </a:p>
          <a:p>
            <a:pPr lvl="0"/>
            <a:r>
              <a:rPr lang="sv-SE" dirty="0"/>
              <a:t>Även nytt för denna säsong är att vi inte kör strumpbyxorna över skridskorna utan de ska vara i skridskon. Precis som på isshowen. Dels är det snyggare men det är lättare för dem att vänja sig inför showen när det är samma regel. </a:t>
            </a:r>
          </a:p>
          <a:p>
            <a:r>
              <a:rPr lang="sv-SE" dirty="0"/>
              <a:t>Tränarna bestämmer tävlingsklass utifrån SKFs guide, däremot har vi lagt till några egna krav för gå upp till system 3 ungdom 13, där vi alla tränare har tillsammans tagit beslut om vilka krav. </a:t>
            </a:r>
          </a:p>
          <a:p>
            <a:r>
              <a:rPr lang="sv-SE" dirty="0"/>
              <a:t>Tävlingsprogram har åkaren 2-3 säsongen och det kompletteras och läggs till i det under tiden tills att tränarna anser att åkaren ska ha ett nytt program.  </a:t>
            </a:r>
          </a:p>
          <a:p>
            <a:endParaRPr lang="sv-SE" dirty="0"/>
          </a:p>
        </p:txBody>
      </p:sp>
      <p:sp>
        <p:nvSpPr>
          <p:cNvPr id="6" name="Ellips 4">
            <a:extLst>
              <a:ext uri="{FF2B5EF4-FFF2-40B4-BE49-F238E27FC236}">
                <a16:creationId xmlns:a16="http://schemas.microsoft.com/office/drawing/2014/main" id="{1DA12E5F-1085-D56A-B18C-CC1A917DE52F}"/>
              </a:ext>
            </a:extLst>
          </p:cNvPr>
          <p:cNvSpPr/>
          <p:nvPr/>
        </p:nvSpPr>
        <p:spPr>
          <a:xfrm>
            <a:off x="10567283" y="30186"/>
            <a:ext cx="1558019" cy="979630"/>
          </a:xfrm>
          <a:prstGeom prst="ellipse">
            <a:avLst/>
          </a:prstGeom>
          <a:solidFill>
            <a:srgbClr val="00B05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a:t>Amanda</a:t>
            </a:r>
          </a:p>
        </p:txBody>
      </p:sp>
    </p:spTree>
    <p:extLst>
      <p:ext uri="{BB962C8B-B14F-4D97-AF65-F5344CB8AC3E}">
        <p14:creationId xmlns:p14="http://schemas.microsoft.com/office/powerpoint/2010/main" val="32861240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5DDFA2-F140-60ED-F713-21D407EA37C3}"/>
              </a:ext>
            </a:extLst>
          </p:cNvPr>
          <p:cNvSpPr>
            <a:spLocks noGrp="1"/>
          </p:cNvSpPr>
          <p:nvPr>
            <p:ph type="title"/>
          </p:nvPr>
        </p:nvSpPr>
        <p:spPr/>
        <p:txBody>
          <a:bodyPr/>
          <a:lstStyle/>
          <a:p>
            <a:r>
              <a:rPr lang="sv-SE" dirty="0"/>
              <a:t>Läger</a:t>
            </a:r>
          </a:p>
        </p:txBody>
      </p:sp>
      <p:sp>
        <p:nvSpPr>
          <p:cNvPr id="3" name="Content Placeholder 2">
            <a:extLst>
              <a:ext uri="{FF2B5EF4-FFF2-40B4-BE49-F238E27FC236}">
                <a16:creationId xmlns:a16="http://schemas.microsoft.com/office/drawing/2014/main" id="{B2DCC600-D0B2-5032-950C-369CC7D8B475}"/>
              </a:ext>
            </a:extLst>
          </p:cNvPr>
          <p:cNvSpPr>
            <a:spLocks noGrp="1"/>
          </p:cNvSpPr>
          <p:nvPr>
            <p:ph sz="half" idx="1"/>
          </p:nvPr>
        </p:nvSpPr>
        <p:spPr>
          <a:xfrm>
            <a:off x="5033409" y="1367246"/>
            <a:ext cx="6269591" cy="4402933"/>
          </a:xfrm>
        </p:spPr>
        <p:txBody>
          <a:bodyPr>
            <a:normAutofit/>
          </a:bodyPr>
          <a:lstStyle/>
          <a:p>
            <a:pPr lvl="0"/>
            <a:r>
              <a:rPr lang="sv-SE" dirty="0"/>
              <a:t>Höstlovsläger: </a:t>
            </a:r>
          </a:p>
          <a:p>
            <a:pPr lvl="1"/>
            <a:r>
              <a:rPr lang="sv-SE" dirty="0"/>
              <a:t>v.44 måndag - torsdag 15:00-22:00. </a:t>
            </a:r>
          </a:p>
          <a:p>
            <a:pPr lvl="1"/>
            <a:r>
              <a:rPr lang="sv-SE" dirty="0"/>
              <a:t>Tränare blir </a:t>
            </a:r>
            <a:r>
              <a:rPr lang="sv-SE" dirty="0" err="1"/>
              <a:t>KKI´s</a:t>
            </a:r>
            <a:r>
              <a:rPr lang="sv-SE" dirty="0"/>
              <a:t> tränarstab + Liza Sjölund </a:t>
            </a:r>
          </a:p>
          <a:p>
            <a:pPr lvl="1"/>
            <a:r>
              <a:rPr lang="sv-SE" dirty="0"/>
              <a:t>Anmälningslänk kommer inom kort på hemsidan. </a:t>
            </a:r>
          </a:p>
          <a:p>
            <a:pPr lvl="0"/>
            <a:endParaRPr lang="sv-SE" dirty="0"/>
          </a:p>
          <a:p>
            <a:pPr lvl="0"/>
            <a:r>
              <a:rPr lang="sv-SE" dirty="0"/>
              <a:t>Nyårsläger:  </a:t>
            </a:r>
          </a:p>
          <a:p>
            <a:pPr lvl="1"/>
            <a:r>
              <a:rPr lang="sv-SE" dirty="0"/>
              <a:t>Det kommer arrangeras ett läger för hela distriktet första helgen (2-4 jan) i januari. </a:t>
            </a:r>
          </a:p>
          <a:p>
            <a:pPr lvl="1"/>
            <a:r>
              <a:rPr lang="sv-SE" dirty="0"/>
              <a:t>I dagsläget är det A-nivå - tävlingsklass grön, med förhoppning att kunna få med resterande också utifrån plats. </a:t>
            </a:r>
          </a:p>
          <a:p>
            <a:pPr lvl="1"/>
            <a:r>
              <a:rPr lang="sv-SE" dirty="0"/>
              <a:t>Tränare här är ej klart  </a:t>
            </a:r>
          </a:p>
          <a:p>
            <a:endParaRPr lang="sv-SE" dirty="0"/>
          </a:p>
        </p:txBody>
      </p:sp>
      <p:sp>
        <p:nvSpPr>
          <p:cNvPr id="6" name="Ellips 4">
            <a:extLst>
              <a:ext uri="{FF2B5EF4-FFF2-40B4-BE49-F238E27FC236}">
                <a16:creationId xmlns:a16="http://schemas.microsoft.com/office/drawing/2014/main" id="{646A53BB-9C56-DC2B-B499-0BC8455F3864}"/>
              </a:ext>
            </a:extLst>
          </p:cNvPr>
          <p:cNvSpPr/>
          <p:nvPr/>
        </p:nvSpPr>
        <p:spPr>
          <a:xfrm>
            <a:off x="10615749" y="30186"/>
            <a:ext cx="1509553" cy="1337060"/>
          </a:xfrm>
          <a:prstGeom prst="ellipse">
            <a:avLst/>
          </a:prstGeom>
          <a:solidFill>
            <a:srgbClr val="00B05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a:t>Amanda</a:t>
            </a:r>
          </a:p>
        </p:txBody>
      </p:sp>
    </p:spTree>
    <p:extLst>
      <p:ext uri="{BB962C8B-B14F-4D97-AF65-F5344CB8AC3E}">
        <p14:creationId xmlns:p14="http://schemas.microsoft.com/office/powerpoint/2010/main" val="264343546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56CC27-98AF-E8E6-D96E-59949DD2A3E5}"/>
              </a:ext>
            </a:extLst>
          </p:cNvPr>
          <p:cNvSpPr>
            <a:spLocks noGrp="1"/>
          </p:cNvSpPr>
          <p:nvPr>
            <p:ph type="title"/>
          </p:nvPr>
        </p:nvSpPr>
        <p:spPr/>
        <p:txBody>
          <a:bodyPr/>
          <a:lstStyle/>
          <a:p>
            <a:r>
              <a:rPr lang="sv-SE" dirty="0"/>
              <a:t>Grupperna</a:t>
            </a:r>
          </a:p>
        </p:txBody>
      </p:sp>
      <p:sp>
        <p:nvSpPr>
          <p:cNvPr id="3" name="Content Placeholder 2">
            <a:extLst>
              <a:ext uri="{FF2B5EF4-FFF2-40B4-BE49-F238E27FC236}">
                <a16:creationId xmlns:a16="http://schemas.microsoft.com/office/drawing/2014/main" id="{61EAFE3E-5940-6C79-D83A-53E9DEC8A823}"/>
              </a:ext>
            </a:extLst>
          </p:cNvPr>
          <p:cNvSpPr>
            <a:spLocks noGrp="1"/>
          </p:cNvSpPr>
          <p:nvPr>
            <p:ph sz="half" idx="1"/>
          </p:nvPr>
        </p:nvSpPr>
        <p:spPr>
          <a:xfrm>
            <a:off x="5120878" y="803187"/>
            <a:ext cx="6269591" cy="4194482"/>
          </a:xfrm>
        </p:spPr>
        <p:txBody>
          <a:bodyPr>
            <a:normAutofit/>
          </a:bodyPr>
          <a:lstStyle/>
          <a:p>
            <a:pPr marL="0" indent="0">
              <a:buNone/>
            </a:pPr>
            <a:endParaRPr lang="sv-SE" dirty="0"/>
          </a:p>
          <a:p>
            <a:r>
              <a:rPr lang="sv-SE" dirty="0"/>
              <a:t>Ny grupp kommer startas under säsongen, med största sannolikhet innan jul </a:t>
            </a:r>
          </a:p>
          <a:p>
            <a:r>
              <a:rPr lang="sv-SE" dirty="0"/>
              <a:t>Grupperna ändras endast när vi tränare är överens om att de ska ändras. Så det är ingen idé att tjata, vi har gjort efter åkarnas bästa och vart vi ser att de kan utvecklas bäst. </a:t>
            </a:r>
          </a:p>
          <a:p>
            <a:r>
              <a:rPr lang="sv-SE" dirty="0"/>
              <a:t>Tjat kommer inte leda någonstans, om något bara till trötta tränare som inte kommer orka med hela säsongen. </a:t>
            </a:r>
          </a:p>
          <a:p>
            <a:endParaRPr lang="sv-SE" dirty="0"/>
          </a:p>
        </p:txBody>
      </p:sp>
    </p:spTree>
    <p:extLst>
      <p:ext uri="{BB962C8B-B14F-4D97-AF65-F5344CB8AC3E}">
        <p14:creationId xmlns:p14="http://schemas.microsoft.com/office/powerpoint/2010/main" val="48682772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72AAF730-36FE-2CC5-B1B5-742F11842584}"/>
              </a:ext>
            </a:extLst>
          </p:cNvPr>
          <p:cNvSpPr>
            <a:spLocks noGrp="1"/>
          </p:cNvSpPr>
          <p:nvPr>
            <p:ph type="title"/>
          </p:nvPr>
        </p:nvSpPr>
        <p:spPr/>
        <p:txBody>
          <a:bodyPr/>
          <a:lstStyle/>
          <a:p>
            <a:r>
              <a:rPr lang="sv-SE"/>
              <a:t>STYRELSEN</a:t>
            </a:r>
          </a:p>
        </p:txBody>
      </p:sp>
      <p:sp>
        <p:nvSpPr>
          <p:cNvPr id="5" name="Platshållare för innehåll 4">
            <a:extLst>
              <a:ext uri="{FF2B5EF4-FFF2-40B4-BE49-F238E27FC236}">
                <a16:creationId xmlns:a16="http://schemas.microsoft.com/office/drawing/2014/main" id="{9BF7C2C7-69FA-31DA-AE75-AC3B66E16BA3}"/>
              </a:ext>
            </a:extLst>
          </p:cNvPr>
          <p:cNvSpPr>
            <a:spLocks noGrp="1"/>
          </p:cNvSpPr>
          <p:nvPr>
            <p:ph idx="1"/>
          </p:nvPr>
        </p:nvSpPr>
        <p:spPr>
          <a:xfrm>
            <a:off x="5150345" y="804689"/>
            <a:ext cx="6281873" cy="5248622"/>
          </a:xfrm>
        </p:spPr>
        <p:txBody>
          <a:bodyPr/>
          <a:lstStyle/>
          <a:p>
            <a:r>
              <a:rPr lang="sv-SE" dirty="0"/>
              <a:t>Ordförande		Daniel Björkstig (1 år)</a:t>
            </a:r>
          </a:p>
          <a:p>
            <a:r>
              <a:rPr lang="sv-SE" dirty="0"/>
              <a:t>Kassör		Ida Palovaara (2 år)</a:t>
            </a:r>
          </a:p>
          <a:p>
            <a:r>
              <a:rPr lang="sv-SE" dirty="0"/>
              <a:t>Ledamot		Sandra Olofsson (1 år)</a:t>
            </a:r>
          </a:p>
          <a:p>
            <a:r>
              <a:rPr lang="sv-SE" dirty="0"/>
              <a:t>Ledamot		Malin Lindbom (2 år)</a:t>
            </a:r>
          </a:p>
          <a:p>
            <a:r>
              <a:rPr lang="sv-SE" dirty="0"/>
              <a:t>Ledamot		Sofie Swensson (1 år)</a:t>
            </a:r>
          </a:p>
          <a:p>
            <a:r>
              <a:rPr lang="sv-SE" dirty="0"/>
              <a:t>Ledamot		Mikael Widmark (2 år)</a:t>
            </a:r>
          </a:p>
          <a:p>
            <a:r>
              <a:rPr lang="sv-SE" dirty="0"/>
              <a:t>Suppleant		Daniel Nordblad (1 år)</a:t>
            </a:r>
          </a:p>
          <a:p>
            <a:r>
              <a:rPr lang="sv-SE" dirty="0"/>
              <a:t>Suppleant		Maria Lindgren (1 år)</a:t>
            </a:r>
          </a:p>
          <a:p>
            <a:pPr marL="0" indent="0">
              <a:buNone/>
            </a:pPr>
            <a:endParaRPr lang="sv-SE" dirty="0"/>
          </a:p>
          <a:p>
            <a:r>
              <a:rPr lang="sv-SE" dirty="0"/>
              <a:t>Kontakt: </a:t>
            </a:r>
            <a:r>
              <a:rPr lang="sv-SE" dirty="0">
                <a:hlinkClick r:id="rId3"/>
              </a:rPr>
              <a:t>styrelsen@kkiskristallen.se</a:t>
            </a:r>
            <a:endParaRPr lang="sv-SE" dirty="0"/>
          </a:p>
        </p:txBody>
      </p:sp>
      <p:sp>
        <p:nvSpPr>
          <p:cNvPr id="4" name="Ellips 3">
            <a:extLst>
              <a:ext uri="{FF2B5EF4-FFF2-40B4-BE49-F238E27FC236}">
                <a16:creationId xmlns:a16="http://schemas.microsoft.com/office/drawing/2014/main" id="{CE15DE5A-85C8-DABD-7756-C2D573C9163E}"/>
              </a:ext>
            </a:extLst>
          </p:cNvPr>
          <p:cNvSpPr/>
          <p:nvPr/>
        </p:nvSpPr>
        <p:spPr>
          <a:xfrm>
            <a:off x="10850881" y="30186"/>
            <a:ext cx="1274422" cy="1119345"/>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a:t>Daniel</a:t>
            </a:r>
          </a:p>
        </p:txBody>
      </p:sp>
    </p:spTree>
    <p:extLst>
      <p:ext uri="{BB962C8B-B14F-4D97-AF65-F5344CB8AC3E}">
        <p14:creationId xmlns:p14="http://schemas.microsoft.com/office/powerpoint/2010/main" val="75551418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AB045984-D912-42A5-A93C-F6139031328F}"/>
              </a:ext>
            </a:extLst>
          </p:cNvPr>
          <p:cNvSpPr>
            <a:spLocks noGrp="1"/>
          </p:cNvSpPr>
          <p:nvPr>
            <p:ph type="title"/>
          </p:nvPr>
        </p:nvSpPr>
        <p:spPr/>
        <p:txBody>
          <a:bodyPr/>
          <a:lstStyle/>
          <a:p>
            <a:r>
              <a:rPr lang="sv-SE" dirty="0"/>
              <a:t>AVGIFTER</a:t>
            </a:r>
            <a:br>
              <a:rPr lang="sv-SE" dirty="0"/>
            </a:br>
            <a:br>
              <a:rPr lang="sv-SE" sz="2800" dirty="0"/>
            </a:br>
            <a:r>
              <a:rPr lang="sv-SE" sz="2800" dirty="0"/>
              <a:t>- liten höjning </a:t>
            </a:r>
            <a:r>
              <a:rPr lang="sv-SE" sz="2800" dirty="0" err="1"/>
              <a:t>pga</a:t>
            </a:r>
            <a:r>
              <a:rPr lang="sv-SE" sz="2800" dirty="0"/>
              <a:t> utökad säsong i U-hallen</a:t>
            </a:r>
          </a:p>
        </p:txBody>
      </p:sp>
      <p:sp>
        <p:nvSpPr>
          <p:cNvPr id="3" name="Platshållare för text 2">
            <a:extLst>
              <a:ext uri="{FF2B5EF4-FFF2-40B4-BE49-F238E27FC236}">
                <a16:creationId xmlns:a16="http://schemas.microsoft.com/office/drawing/2014/main" id="{07EF6BE1-632E-4272-B26D-C9DE13AAF16E}"/>
              </a:ext>
            </a:extLst>
          </p:cNvPr>
          <p:cNvSpPr>
            <a:spLocks noGrp="1"/>
          </p:cNvSpPr>
          <p:nvPr>
            <p:ph type="body" idx="1"/>
          </p:nvPr>
        </p:nvSpPr>
        <p:spPr>
          <a:xfrm>
            <a:off x="5125137" y="177075"/>
            <a:ext cx="6265088" cy="685800"/>
          </a:xfrm>
        </p:spPr>
        <p:txBody>
          <a:bodyPr/>
          <a:lstStyle/>
          <a:p>
            <a:r>
              <a:rPr lang="sv-SE"/>
              <a:t>Träningsavgift</a:t>
            </a:r>
          </a:p>
        </p:txBody>
      </p:sp>
      <p:graphicFrame>
        <p:nvGraphicFramePr>
          <p:cNvPr id="7" name="Tabell 7">
            <a:extLst>
              <a:ext uri="{FF2B5EF4-FFF2-40B4-BE49-F238E27FC236}">
                <a16:creationId xmlns:a16="http://schemas.microsoft.com/office/drawing/2014/main" id="{DA8A0EF3-26E0-4B21-9904-4FC0C20A14E6}"/>
              </a:ext>
            </a:extLst>
          </p:cNvPr>
          <p:cNvGraphicFramePr>
            <a:graphicFrameLocks noGrp="1"/>
          </p:cNvGraphicFramePr>
          <p:nvPr>
            <p:ph sz="half" idx="2"/>
            <p:extLst>
              <p:ext uri="{D42A27DB-BD31-4B8C-83A1-F6EECF244321}">
                <p14:modId xmlns:p14="http://schemas.microsoft.com/office/powerpoint/2010/main" val="2659555652"/>
              </p:ext>
            </p:extLst>
          </p:nvPr>
        </p:nvGraphicFramePr>
        <p:xfrm>
          <a:off x="5125950" y="668594"/>
          <a:ext cx="3369121" cy="5612838"/>
        </p:xfrm>
        <a:graphic>
          <a:graphicData uri="http://schemas.openxmlformats.org/drawingml/2006/table">
            <a:tbl>
              <a:tblPr bandRow="1">
                <a:tableStyleId>{5C22544A-7EE6-4342-B048-85BDC9FD1C3A}</a:tableStyleId>
              </a:tblPr>
              <a:tblGrid>
                <a:gridCol w="1783796">
                  <a:extLst>
                    <a:ext uri="{9D8B030D-6E8A-4147-A177-3AD203B41FA5}">
                      <a16:colId xmlns:a16="http://schemas.microsoft.com/office/drawing/2014/main" val="4202638452"/>
                    </a:ext>
                  </a:extLst>
                </a:gridCol>
                <a:gridCol w="1585325">
                  <a:extLst>
                    <a:ext uri="{9D8B030D-6E8A-4147-A177-3AD203B41FA5}">
                      <a16:colId xmlns:a16="http://schemas.microsoft.com/office/drawing/2014/main" val="1295121765"/>
                    </a:ext>
                  </a:extLst>
                </a:gridCol>
              </a:tblGrid>
              <a:tr h="368770">
                <a:tc>
                  <a:txBody>
                    <a:bodyPr/>
                    <a:lstStyle/>
                    <a:p>
                      <a:r>
                        <a:rPr lang="sv-SE" sz="1800"/>
                        <a:t>Rosé</a:t>
                      </a:r>
                    </a:p>
                  </a:txBody>
                  <a:tcPr/>
                </a:tc>
                <a:tc>
                  <a:txBody>
                    <a:bodyPr/>
                    <a:lstStyle/>
                    <a:p>
                      <a:r>
                        <a:rPr lang="sv-SE" sz="1800"/>
                        <a:t>5 900 kr</a:t>
                      </a:r>
                    </a:p>
                  </a:txBody>
                  <a:tcPr/>
                </a:tc>
                <a:extLst>
                  <a:ext uri="{0D108BD9-81ED-4DB2-BD59-A6C34878D82A}">
                    <a16:rowId xmlns:a16="http://schemas.microsoft.com/office/drawing/2014/main" val="2776912251"/>
                  </a:ext>
                </a:extLst>
              </a:tr>
              <a:tr h="368770">
                <a:tc>
                  <a:txBody>
                    <a:bodyPr/>
                    <a:lstStyle/>
                    <a:p>
                      <a:r>
                        <a:rPr lang="sv-SE" sz="1800"/>
                        <a:t>Guld</a:t>
                      </a:r>
                    </a:p>
                  </a:txBody>
                  <a:tcPr/>
                </a:tc>
                <a:tc>
                  <a:txBody>
                    <a:bodyPr/>
                    <a:lstStyle/>
                    <a:p>
                      <a:r>
                        <a:rPr lang="sv-SE" sz="1800"/>
                        <a:t>5 200 kr</a:t>
                      </a:r>
                    </a:p>
                  </a:txBody>
                  <a:tcPr/>
                </a:tc>
                <a:extLst>
                  <a:ext uri="{0D108BD9-81ED-4DB2-BD59-A6C34878D82A}">
                    <a16:rowId xmlns:a16="http://schemas.microsoft.com/office/drawing/2014/main" val="358367743"/>
                  </a:ext>
                </a:extLst>
              </a:tr>
              <a:tr h="368770">
                <a:tc>
                  <a:txBody>
                    <a:bodyPr/>
                    <a:lstStyle/>
                    <a:p>
                      <a:r>
                        <a:rPr lang="sv-SE" sz="1800"/>
                        <a:t>Silver</a:t>
                      </a:r>
                    </a:p>
                  </a:txBody>
                  <a:tcPr/>
                </a:tc>
                <a:tc>
                  <a:txBody>
                    <a:bodyPr/>
                    <a:lstStyle/>
                    <a:p>
                      <a:r>
                        <a:rPr lang="sv-SE" sz="1800"/>
                        <a:t>4 600 kr</a:t>
                      </a:r>
                    </a:p>
                  </a:txBody>
                  <a:tcPr/>
                </a:tc>
                <a:extLst>
                  <a:ext uri="{0D108BD9-81ED-4DB2-BD59-A6C34878D82A}">
                    <a16:rowId xmlns:a16="http://schemas.microsoft.com/office/drawing/2014/main" val="1427429819"/>
                  </a:ext>
                </a:extLst>
              </a:tr>
              <a:tr h="368770">
                <a:tc>
                  <a:txBody>
                    <a:bodyPr/>
                    <a:lstStyle/>
                    <a:p>
                      <a:r>
                        <a:rPr lang="sv-SE" sz="1800"/>
                        <a:t>Brons</a:t>
                      </a:r>
                    </a:p>
                  </a:txBody>
                  <a:tcPr/>
                </a:tc>
                <a:tc>
                  <a:txBody>
                    <a:bodyPr/>
                    <a:lstStyle/>
                    <a:p>
                      <a:r>
                        <a:rPr lang="sv-SE" sz="1800"/>
                        <a:t>4 600 kr</a:t>
                      </a:r>
                    </a:p>
                  </a:txBody>
                  <a:tcPr/>
                </a:tc>
                <a:extLst>
                  <a:ext uri="{0D108BD9-81ED-4DB2-BD59-A6C34878D82A}">
                    <a16:rowId xmlns:a16="http://schemas.microsoft.com/office/drawing/2014/main" val="78061417"/>
                  </a:ext>
                </a:extLst>
              </a:tr>
              <a:tr h="368770">
                <a:tc>
                  <a:txBody>
                    <a:bodyPr/>
                    <a:lstStyle/>
                    <a:p>
                      <a:r>
                        <a:rPr lang="sv-SE" sz="1800"/>
                        <a:t>Koppar</a:t>
                      </a:r>
                    </a:p>
                  </a:txBody>
                  <a:tcPr/>
                </a:tc>
                <a:tc>
                  <a:txBody>
                    <a:bodyPr/>
                    <a:lstStyle/>
                    <a:p>
                      <a:r>
                        <a:rPr lang="sv-SE" sz="1800"/>
                        <a:t>4 100 kr</a:t>
                      </a:r>
                    </a:p>
                  </a:txBody>
                  <a:tcPr/>
                </a:tc>
                <a:extLst>
                  <a:ext uri="{0D108BD9-81ED-4DB2-BD59-A6C34878D82A}">
                    <a16:rowId xmlns:a16="http://schemas.microsoft.com/office/drawing/2014/main" val="2726353203"/>
                  </a:ext>
                </a:extLst>
              </a:tr>
              <a:tr h="368770">
                <a:tc>
                  <a:txBody>
                    <a:bodyPr/>
                    <a:lstStyle/>
                    <a:p>
                      <a:r>
                        <a:rPr lang="sv-SE" sz="1800"/>
                        <a:t>Glitter</a:t>
                      </a:r>
                    </a:p>
                  </a:txBody>
                  <a:tcPr/>
                </a:tc>
                <a:tc>
                  <a:txBody>
                    <a:bodyPr/>
                    <a:lstStyle/>
                    <a:p>
                      <a:r>
                        <a:rPr lang="sv-SE" sz="1800"/>
                        <a:t>3 600 kr</a:t>
                      </a:r>
                    </a:p>
                  </a:txBody>
                  <a:tcPr/>
                </a:tc>
                <a:extLst>
                  <a:ext uri="{0D108BD9-81ED-4DB2-BD59-A6C34878D82A}">
                    <a16:rowId xmlns:a16="http://schemas.microsoft.com/office/drawing/2014/main" val="3851849828"/>
                  </a:ext>
                </a:extLst>
              </a:tr>
              <a:tr h="368770">
                <a:tc>
                  <a:txBody>
                    <a:bodyPr/>
                    <a:lstStyle/>
                    <a:p>
                      <a:r>
                        <a:rPr lang="sv-SE" sz="1800"/>
                        <a:t>Kristall</a:t>
                      </a:r>
                    </a:p>
                  </a:txBody>
                  <a:tcPr/>
                </a:tc>
                <a:tc>
                  <a:txBody>
                    <a:bodyPr/>
                    <a:lstStyle/>
                    <a:p>
                      <a:r>
                        <a:rPr lang="sv-SE" sz="1800"/>
                        <a:t>3 600 kr</a:t>
                      </a:r>
                    </a:p>
                  </a:txBody>
                  <a:tcPr/>
                </a:tc>
                <a:extLst>
                  <a:ext uri="{0D108BD9-81ED-4DB2-BD59-A6C34878D82A}">
                    <a16:rowId xmlns:a16="http://schemas.microsoft.com/office/drawing/2014/main" val="935556112"/>
                  </a:ext>
                </a:extLst>
              </a:tr>
              <a:tr h="368770">
                <a:tc>
                  <a:txBody>
                    <a:bodyPr/>
                    <a:lstStyle/>
                    <a:p>
                      <a:r>
                        <a:rPr lang="sv-SE" sz="1800"/>
                        <a:t>Diamant</a:t>
                      </a:r>
                    </a:p>
                  </a:txBody>
                  <a:tcPr/>
                </a:tc>
                <a:tc>
                  <a:txBody>
                    <a:bodyPr/>
                    <a:lstStyle/>
                    <a:p>
                      <a:r>
                        <a:rPr lang="sv-SE" sz="1800"/>
                        <a:t>3 000 kr</a:t>
                      </a:r>
                    </a:p>
                  </a:txBody>
                  <a:tcPr/>
                </a:tc>
                <a:extLst>
                  <a:ext uri="{0D108BD9-81ED-4DB2-BD59-A6C34878D82A}">
                    <a16:rowId xmlns:a16="http://schemas.microsoft.com/office/drawing/2014/main" val="3554775642"/>
                  </a:ext>
                </a:extLst>
              </a:tr>
              <a:tr h="368770">
                <a:tc>
                  <a:txBody>
                    <a:bodyPr/>
                    <a:lstStyle/>
                    <a:p>
                      <a:r>
                        <a:rPr lang="sv-SE" sz="1800"/>
                        <a:t>Pärla</a:t>
                      </a:r>
                    </a:p>
                  </a:txBody>
                  <a:tcPr/>
                </a:tc>
                <a:tc>
                  <a:txBody>
                    <a:bodyPr/>
                    <a:lstStyle/>
                    <a:p>
                      <a:r>
                        <a:rPr lang="sv-SE" sz="1800"/>
                        <a:t>3 000 kr</a:t>
                      </a:r>
                    </a:p>
                  </a:txBody>
                  <a:tcPr/>
                </a:tc>
                <a:extLst>
                  <a:ext uri="{0D108BD9-81ED-4DB2-BD59-A6C34878D82A}">
                    <a16:rowId xmlns:a16="http://schemas.microsoft.com/office/drawing/2014/main" val="3679477510"/>
                  </a:ext>
                </a:extLst>
              </a:tr>
              <a:tr h="368770">
                <a:tc>
                  <a:txBody>
                    <a:bodyPr/>
                    <a:lstStyle/>
                    <a:p>
                      <a:r>
                        <a:rPr lang="sv-SE" sz="1800"/>
                        <a:t>Platina</a:t>
                      </a:r>
                    </a:p>
                  </a:txBody>
                  <a:tcPr/>
                </a:tc>
                <a:tc>
                  <a:txBody>
                    <a:bodyPr/>
                    <a:lstStyle/>
                    <a:p>
                      <a:r>
                        <a:rPr lang="sv-SE" sz="1800"/>
                        <a:t>2 400 kr</a:t>
                      </a:r>
                    </a:p>
                  </a:txBody>
                  <a:tcPr/>
                </a:tc>
                <a:extLst>
                  <a:ext uri="{0D108BD9-81ED-4DB2-BD59-A6C34878D82A}">
                    <a16:rowId xmlns:a16="http://schemas.microsoft.com/office/drawing/2014/main" val="1622635911"/>
                  </a:ext>
                </a:extLst>
              </a:tr>
              <a:tr h="641713">
                <a:tc>
                  <a:txBody>
                    <a:bodyPr/>
                    <a:lstStyle/>
                    <a:p>
                      <a:r>
                        <a:rPr lang="sv-SE" sz="1800"/>
                        <a:t>Medlemsavgift </a:t>
                      </a:r>
                    </a:p>
                  </a:txBody>
                  <a:tcPr/>
                </a:tc>
                <a:tc>
                  <a:txBody>
                    <a:bodyPr/>
                    <a:lstStyle/>
                    <a:p>
                      <a:r>
                        <a:rPr lang="sv-SE" sz="1800"/>
                        <a:t>350 kr</a:t>
                      </a:r>
                    </a:p>
                  </a:txBody>
                  <a:tcPr/>
                </a:tc>
                <a:extLst>
                  <a:ext uri="{0D108BD9-81ED-4DB2-BD59-A6C34878D82A}">
                    <a16:rowId xmlns:a16="http://schemas.microsoft.com/office/drawing/2014/main" val="2004963321"/>
                  </a:ext>
                </a:extLst>
              </a:tr>
              <a:tr h="641713">
                <a:tc>
                  <a:txBody>
                    <a:bodyPr/>
                    <a:lstStyle/>
                    <a:p>
                      <a:r>
                        <a:rPr lang="sv-SE" sz="1800"/>
                        <a:t>Skridskoskola</a:t>
                      </a:r>
                    </a:p>
                  </a:txBody>
                  <a:tcPr/>
                </a:tc>
                <a:tc>
                  <a:txBody>
                    <a:bodyPr/>
                    <a:lstStyle/>
                    <a:p>
                      <a:r>
                        <a:rPr lang="sv-SE" sz="1800"/>
                        <a:t>1300 kr *</a:t>
                      </a:r>
                    </a:p>
                  </a:txBody>
                  <a:tcPr/>
                </a:tc>
                <a:extLst>
                  <a:ext uri="{0D108BD9-81ED-4DB2-BD59-A6C34878D82A}">
                    <a16:rowId xmlns:a16="http://schemas.microsoft.com/office/drawing/2014/main" val="2820751859"/>
                  </a:ext>
                </a:extLst>
              </a:tr>
              <a:tr h="641712">
                <a:tc>
                  <a:txBody>
                    <a:bodyPr/>
                    <a:lstStyle/>
                    <a:p>
                      <a:pPr lvl="0">
                        <a:buNone/>
                      </a:pPr>
                      <a:r>
                        <a:rPr lang="sv-SE" sz="1800"/>
                        <a:t>Licensavgift</a:t>
                      </a:r>
                    </a:p>
                  </a:txBody>
                  <a:tcPr/>
                </a:tc>
                <a:tc>
                  <a:txBody>
                    <a:bodyPr/>
                    <a:lstStyle/>
                    <a:p>
                      <a:pPr lvl="0">
                        <a:buNone/>
                      </a:pPr>
                      <a:r>
                        <a:rPr lang="sv-SE" sz="1800"/>
                        <a:t>400 kr</a:t>
                      </a:r>
                    </a:p>
                  </a:txBody>
                  <a:tcPr/>
                </a:tc>
                <a:extLst>
                  <a:ext uri="{0D108BD9-81ED-4DB2-BD59-A6C34878D82A}">
                    <a16:rowId xmlns:a16="http://schemas.microsoft.com/office/drawing/2014/main" val="1232770526"/>
                  </a:ext>
                </a:extLst>
              </a:tr>
            </a:tbl>
          </a:graphicData>
        </a:graphic>
      </p:graphicFrame>
      <p:sp>
        <p:nvSpPr>
          <p:cNvPr id="5" name="Platshållare för text 4">
            <a:extLst>
              <a:ext uri="{FF2B5EF4-FFF2-40B4-BE49-F238E27FC236}">
                <a16:creationId xmlns:a16="http://schemas.microsoft.com/office/drawing/2014/main" id="{9F32A874-F29F-4A4B-85E7-854B5AE18CC6}"/>
              </a:ext>
            </a:extLst>
          </p:cNvPr>
          <p:cNvSpPr>
            <a:spLocks noGrp="1"/>
          </p:cNvSpPr>
          <p:nvPr>
            <p:ph type="body" sz="quarter" idx="3"/>
          </p:nvPr>
        </p:nvSpPr>
        <p:spPr>
          <a:xfrm>
            <a:off x="8675256" y="177075"/>
            <a:ext cx="3201396" cy="685800"/>
          </a:xfrm>
        </p:spPr>
        <p:txBody>
          <a:bodyPr/>
          <a:lstStyle/>
          <a:p>
            <a:r>
              <a:rPr lang="sv-SE"/>
              <a:t>Avgifter Nya program</a:t>
            </a:r>
          </a:p>
        </p:txBody>
      </p:sp>
      <p:graphicFrame>
        <p:nvGraphicFramePr>
          <p:cNvPr id="8" name="Tabell 8">
            <a:extLst>
              <a:ext uri="{FF2B5EF4-FFF2-40B4-BE49-F238E27FC236}">
                <a16:creationId xmlns:a16="http://schemas.microsoft.com/office/drawing/2014/main" id="{7AAEC755-3557-487E-9432-8E0674027B3B}"/>
              </a:ext>
            </a:extLst>
          </p:cNvPr>
          <p:cNvGraphicFramePr>
            <a:graphicFrameLocks noGrp="1"/>
          </p:cNvGraphicFramePr>
          <p:nvPr>
            <p:ph sz="quarter" idx="4"/>
            <p:extLst>
              <p:ext uri="{D42A27DB-BD31-4B8C-83A1-F6EECF244321}">
                <p14:modId xmlns:p14="http://schemas.microsoft.com/office/powerpoint/2010/main" val="928316967"/>
              </p:ext>
            </p:extLst>
          </p:nvPr>
        </p:nvGraphicFramePr>
        <p:xfrm>
          <a:off x="8743721" y="1013317"/>
          <a:ext cx="2720692" cy="2538448"/>
        </p:xfrm>
        <a:graphic>
          <a:graphicData uri="http://schemas.openxmlformats.org/drawingml/2006/table">
            <a:tbl>
              <a:tblPr bandRow="1">
                <a:tableStyleId>{5C22544A-7EE6-4342-B048-85BDC9FD1C3A}</a:tableStyleId>
              </a:tblPr>
              <a:tblGrid>
                <a:gridCol w="1155653">
                  <a:extLst>
                    <a:ext uri="{9D8B030D-6E8A-4147-A177-3AD203B41FA5}">
                      <a16:colId xmlns:a16="http://schemas.microsoft.com/office/drawing/2014/main" val="520641721"/>
                    </a:ext>
                  </a:extLst>
                </a:gridCol>
                <a:gridCol w="1565039">
                  <a:extLst>
                    <a:ext uri="{9D8B030D-6E8A-4147-A177-3AD203B41FA5}">
                      <a16:colId xmlns:a16="http://schemas.microsoft.com/office/drawing/2014/main" val="3859025657"/>
                    </a:ext>
                  </a:extLst>
                </a:gridCol>
              </a:tblGrid>
              <a:tr h="641040">
                <a:tc>
                  <a:txBody>
                    <a:bodyPr/>
                    <a:lstStyle/>
                    <a:p>
                      <a:r>
                        <a:rPr lang="sv-SE"/>
                        <a:t>System 1</a:t>
                      </a:r>
                    </a:p>
                  </a:txBody>
                  <a:tcPr/>
                </a:tc>
                <a:tc>
                  <a:txBody>
                    <a:bodyPr/>
                    <a:lstStyle/>
                    <a:p>
                      <a:r>
                        <a:rPr lang="sv-SE"/>
                        <a:t>400 kr</a:t>
                      </a:r>
                    </a:p>
                  </a:txBody>
                  <a:tcPr/>
                </a:tc>
                <a:extLst>
                  <a:ext uri="{0D108BD9-81ED-4DB2-BD59-A6C34878D82A}">
                    <a16:rowId xmlns:a16="http://schemas.microsoft.com/office/drawing/2014/main" val="4267180473"/>
                  </a:ext>
                </a:extLst>
              </a:tr>
              <a:tr h="641040">
                <a:tc>
                  <a:txBody>
                    <a:bodyPr/>
                    <a:lstStyle/>
                    <a:p>
                      <a:r>
                        <a:rPr lang="sv-SE"/>
                        <a:t>System 2</a:t>
                      </a:r>
                    </a:p>
                  </a:txBody>
                  <a:tcPr/>
                </a:tc>
                <a:tc>
                  <a:txBody>
                    <a:bodyPr/>
                    <a:lstStyle/>
                    <a:p>
                      <a:r>
                        <a:rPr lang="sv-SE"/>
                        <a:t>800 kr</a:t>
                      </a:r>
                    </a:p>
                  </a:txBody>
                  <a:tcPr/>
                </a:tc>
                <a:extLst>
                  <a:ext uri="{0D108BD9-81ED-4DB2-BD59-A6C34878D82A}">
                    <a16:rowId xmlns:a16="http://schemas.microsoft.com/office/drawing/2014/main" val="1257265831"/>
                  </a:ext>
                </a:extLst>
              </a:tr>
              <a:tr h="630683">
                <a:tc>
                  <a:txBody>
                    <a:bodyPr/>
                    <a:lstStyle/>
                    <a:p>
                      <a:r>
                        <a:rPr lang="sv-SE" sz="1400" dirty="0"/>
                        <a:t>System 3 kort </a:t>
                      </a:r>
                      <a:r>
                        <a:rPr lang="sv-SE" sz="1400" dirty="0" err="1"/>
                        <a:t>prog</a:t>
                      </a:r>
                      <a:endParaRPr lang="sv-SE" sz="1400" dirty="0"/>
                    </a:p>
                  </a:txBody>
                  <a:tcPr/>
                </a:tc>
                <a:tc>
                  <a:txBody>
                    <a:bodyPr/>
                    <a:lstStyle/>
                    <a:p>
                      <a:r>
                        <a:rPr lang="sv-SE"/>
                        <a:t>1000 kr</a:t>
                      </a:r>
                    </a:p>
                  </a:txBody>
                  <a:tcPr/>
                </a:tc>
                <a:extLst>
                  <a:ext uri="{0D108BD9-81ED-4DB2-BD59-A6C34878D82A}">
                    <a16:rowId xmlns:a16="http://schemas.microsoft.com/office/drawing/2014/main" val="2322360736"/>
                  </a:ext>
                </a:extLst>
              </a:tr>
              <a:tr h="625685">
                <a:tc>
                  <a:txBody>
                    <a:bodyPr/>
                    <a:lstStyle/>
                    <a:p>
                      <a:r>
                        <a:rPr lang="sv-SE" sz="1400"/>
                        <a:t>System 3 lång </a:t>
                      </a:r>
                      <a:r>
                        <a:rPr lang="sv-SE" sz="1400" err="1"/>
                        <a:t>prog</a:t>
                      </a:r>
                      <a:endParaRPr lang="sv-SE" sz="1400"/>
                    </a:p>
                  </a:txBody>
                  <a:tcPr/>
                </a:tc>
                <a:tc>
                  <a:txBody>
                    <a:bodyPr/>
                    <a:lstStyle/>
                    <a:p>
                      <a:r>
                        <a:rPr lang="sv-SE" dirty="0"/>
                        <a:t>1200 kr</a:t>
                      </a:r>
                    </a:p>
                  </a:txBody>
                  <a:tcPr/>
                </a:tc>
                <a:extLst>
                  <a:ext uri="{0D108BD9-81ED-4DB2-BD59-A6C34878D82A}">
                    <a16:rowId xmlns:a16="http://schemas.microsoft.com/office/drawing/2014/main" val="787735551"/>
                  </a:ext>
                </a:extLst>
              </a:tr>
            </a:tbl>
          </a:graphicData>
        </a:graphic>
      </p:graphicFrame>
      <p:sp>
        <p:nvSpPr>
          <p:cNvPr id="4" name="textruta 3">
            <a:extLst>
              <a:ext uri="{FF2B5EF4-FFF2-40B4-BE49-F238E27FC236}">
                <a16:creationId xmlns:a16="http://schemas.microsoft.com/office/drawing/2014/main" id="{A0E440FB-F9C5-33A9-D1B9-ADB8636C14B8}"/>
              </a:ext>
            </a:extLst>
          </p:cNvPr>
          <p:cNvSpPr txBox="1"/>
          <p:nvPr/>
        </p:nvSpPr>
        <p:spPr>
          <a:xfrm>
            <a:off x="5125137" y="6311593"/>
            <a:ext cx="6751515" cy="369332"/>
          </a:xfrm>
          <a:prstGeom prst="rect">
            <a:avLst/>
          </a:prstGeom>
          <a:noFill/>
        </p:spPr>
        <p:txBody>
          <a:bodyPr wrap="square" rtlCol="0">
            <a:spAutoFit/>
          </a:bodyPr>
          <a:lstStyle/>
          <a:p>
            <a:r>
              <a:rPr lang="sv-SE" sz="1800" i="1"/>
              <a:t>* </a:t>
            </a:r>
            <a:r>
              <a:rPr lang="sv-SE" sz="1100" i="1"/>
              <a:t>Skridskoskolan debiteras 650 kr vid två tillfällen. HT/VT </a:t>
            </a:r>
          </a:p>
        </p:txBody>
      </p:sp>
      <p:sp>
        <p:nvSpPr>
          <p:cNvPr id="6" name="Ellips 5">
            <a:extLst>
              <a:ext uri="{FF2B5EF4-FFF2-40B4-BE49-F238E27FC236}">
                <a16:creationId xmlns:a16="http://schemas.microsoft.com/office/drawing/2014/main" id="{5902D254-D158-A5AA-DFAE-E325F6237B96}"/>
              </a:ext>
            </a:extLst>
          </p:cNvPr>
          <p:cNvSpPr/>
          <p:nvPr/>
        </p:nvSpPr>
        <p:spPr>
          <a:xfrm>
            <a:off x="11151909" y="30186"/>
            <a:ext cx="973393" cy="983131"/>
          </a:xfrm>
          <a:prstGeom prst="ellipse">
            <a:avLst/>
          </a:prstGeom>
          <a:solidFill>
            <a:srgbClr val="00B05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a:t>IDA</a:t>
            </a:r>
          </a:p>
        </p:txBody>
      </p:sp>
      <p:graphicFrame>
        <p:nvGraphicFramePr>
          <p:cNvPr id="10" name="Tabell 9">
            <a:extLst>
              <a:ext uri="{FF2B5EF4-FFF2-40B4-BE49-F238E27FC236}">
                <a16:creationId xmlns:a16="http://schemas.microsoft.com/office/drawing/2014/main" id="{EDC184EA-E239-B874-2893-D80E4138E510}"/>
              </a:ext>
            </a:extLst>
          </p:cNvPr>
          <p:cNvGraphicFramePr>
            <a:graphicFrameLocks noGrp="1"/>
          </p:cNvGraphicFramePr>
          <p:nvPr>
            <p:extLst>
              <p:ext uri="{D42A27DB-BD31-4B8C-83A1-F6EECF244321}">
                <p14:modId xmlns:p14="http://schemas.microsoft.com/office/powerpoint/2010/main" val="3945140827"/>
              </p:ext>
            </p:extLst>
          </p:nvPr>
        </p:nvGraphicFramePr>
        <p:xfrm>
          <a:off x="4413250" y="3108134"/>
          <a:ext cx="3365500" cy="641731"/>
        </p:xfrm>
        <a:graphic>
          <a:graphicData uri="http://schemas.openxmlformats.org/drawingml/2006/table">
            <a:tbl>
              <a:tblPr bandRow="1">
                <a:tableStyleId>{5C22544A-7EE6-4342-B048-85BDC9FD1C3A}</a:tableStyleId>
              </a:tblPr>
              <a:tblGrid>
                <a:gridCol w="1778000">
                  <a:extLst>
                    <a:ext uri="{9D8B030D-6E8A-4147-A177-3AD203B41FA5}">
                      <a16:colId xmlns:a16="http://schemas.microsoft.com/office/drawing/2014/main" val="2700395613"/>
                    </a:ext>
                  </a:extLst>
                </a:gridCol>
                <a:gridCol w="1587500">
                  <a:extLst>
                    <a:ext uri="{9D8B030D-6E8A-4147-A177-3AD203B41FA5}">
                      <a16:colId xmlns:a16="http://schemas.microsoft.com/office/drawing/2014/main" val="273090055"/>
                    </a:ext>
                  </a:extLst>
                </a:gridCol>
              </a:tblGrid>
              <a:tr h="641731">
                <a:tc>
                  <a:txBody>
                    <a:bodyPr/>
                    <a:lstStyle/>
                    <a:p>
                      <a:pPr marL="0" algn="l" rtl="0" eaLnBrk="1" latinLnBrk="0" hangingPunct="1">
                        <a:buNone/>
                      </a:pPr>
                      <a:endParaRPr lang="sv-SE" sz="1800" kern="1200">
                        <a:solidFill>
                          <a:srgbClr val="000000"/>
                        </a:solidFill>
                        <a:effectLst/>
                        <a:latin typeface="Rockwell"/>
                      </a:endParaRPr>
                    </a:p>
                  </a:txBody>
                  <a:tcPr marL="0" marR="0" marT="0" marB="0" anchor="ctr">
                    <a:lnL>
                      <a:noFill/>
                    </a:lnL>
                    <a:lnR>
                      <a:noFill/>
                    </a:lnR>
                    <a:lnT>
                      <a:noFill/>
                    </a:lnT>
                    <a:lnB>
                      <a:noFill/>
                    </a:lnB>
                    <a:noFill/>
                  </a:tcPr>
                </a:tc>
                <a:tc>
                  <a:txBody>
                    <a:bodyPr/>
                    <a:lstStyle/>
                    <a:p>
                      <a:pPr marL="0" algn="l" rtl="0" eaLnBrk="1" latinLnBrk="0" hangingPunct="1">
                        <a:buNone/>
                      </a:pPr>
                      <a:endParaRPr lang="sv-SE" sz="1800" kern="1200">
                        <a:solidFill>
                          <a:srgbClr val="000000"/>
                        </a:solidFill>
                        <a:effectLst/>
                        <a:latin typeface="Rockwell"/>
                      </a:endParaRPr>
                    </a:p>
                  </a:txBody>
                  <a:tcPr marL="0" marR="0" marT="0" marB="0" anchor="ctr">
                    <a:lnL>
                      <a:noFill/>
                    </a:lnL>
                    <a:lnR>
                      <a:noFill/>
                    </a:lnR>
                    <a:lnT>
                      <a:noFill/>
                    </a:lnT>
                    <a:lnB>
                      <a:noFill/>
                    </a:lnB>
                    <a:noFill/>
                  </a:tcPr>
                </a:tc>
                <a:extLst>
                  <a:ext uri="{0D108BD9-81ED-4DB2-BD59-A6C34878D82A}">
                    <a16:rowId xmlns:a16="http://schemas.microsoft.com/office/drawing/2014/main" val="927294429"/>
                  </a:ext>
                </a:extLst>
              </a:tr>
            </a:tbl>
          </a:graphicData>
        </a:graphic>
      </p:graphicFrame>
    </p:spTree>
    <p:extLst>
      <p:ext uri="{BB962C8B-B14F-4D97-AF65-F5344CB8AC3E}">
        <p14:creationId xmlns:p14="http://schemas.microsoft.com/office/powerpoint/2010/main" val="117455648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ACB88907-142F-B184-ED84-07569A735CAB}"/>
              </a:ext>
            </a:extLst>
          </p:cNvPr>
          <p:cNvSpPr>
            <a:spLocks noGrp="1"/>
          </p:cNvSpPr>
          <p:nvPr>
            <p:ph type="title"/>
          </p:nvPr>
        </p:nvSpPr>
        <p:spPr/>
        <p:txBody>
          <a:bodyPr/>
          <a:lstStyle/>
          <a:p>
            <a:r>
              <a:rPr lang="sv-SE"/>
              <a:t>FÖRÄLDRAR</a:t>
            </a:r>
          </a:p>
        </p:txBody>
      </p:sp>
      <p:sp>
        <p:nvSpPr>
          <p:cNvPr id="4" name="Platshållare för innehåll 3">
            <a:extLst>
              <a:ext uri="{FF2B5EF4-FFF2-40B4-BE49-F238E27FC236}">
                <a16:creationId xmlns:a16="http://schemas.microsoft.com/office/drawing/2014/main" id="{39790D5F-6720-8158-3573-2C0AAF514841}"/>
              </a:ext>
            </a:extLst>
          </p:cNvPr>
          <p:cNvSpPr>
            <a:spLocks noGrp="1"/>
          </p:cNvSpPr>
          <p:nvPr>
            <p:ph sz="half" idx="2"/>
          </p:nvPr>
        </p:nvSpPr>
        <p:spPr>
          <a:xfrm>
            <a:off x="5077591" y="1424305"/>
            <a:ext cx="6272022" cy="3461404"/>
          </a:xfrm>
        </p:spPr>
        <p:txBody>
          <a:bodyPr>
            <a:normAutofit/>
          </a:bodyPr>
          <a:lstStyle/>
          <a:p>
            <a:pPr marL="0" indent="0">
              <a:buNone/>
            </a:pPr>
            <a:r>
              <a:rPr lang="sv-SE" sz="2400" cap="all" dirty="0">
                <a:solidFill>
                  <a:schemeClr val="accent1"/>
                </a:solidFill>
              </a:rPr>
              <a:t>ÅTAGANDE </a:t>
            </a:r>
          </a:p>
          <a:p>
            <a:r>
              <a:rPr lang="sv-SE" dirty="0"/>
              <a:t>Arbete på skridskoskolan</a:t>
            </a:r>
          </a:p>
          <a:p>
            <a:r>
              <a:rPr lang="sv-SE" dirty="0"/>
              <a:t>Arbete på Draktrofén System 1 (17-18 okt)</a:t>
            </a:r>
          </a:p>
          <a:p>
            <a:r>
              <a:rPr lang="sv-SE" dirty="0"/>
              <a:t>Arbete på show (helgen v.11)</a:t>
            </a:r>
          </a:p>
          <a:p>
            <a:r>
              <a:rPr lang="sv-SE" dirty="0"/>
              <a:t>Anmälningsdisciplin</a:t>
            </a:r>
          </a:p>
          <a:p>
            <a:r>
              <a:rPr lang="sv-SE" dirty="0"/>
              <a:t>Försäljning eller hitta en ny sponsor</a:t>
            </a:r>
          </a:p>
          <a:p>
            <a:endParaRPr lang="sv-SE" dirty="0"/>
          </a:p>
        </p:txBody>
      </p:sp>
      <p:sp>
        <p:nvSpPr>
          <p:cNvPr id="5" name="Ellips 4">
            <a:extLst>
              <a:ext uri="{FF2B5EF4-FFF2-40B4-BE49-F238E27FC236}">
                <a16:creationId xmlns:a16="http://schemas.microsoft.com/office/drawing/2014/main" id="{4BF20414-E54D-8D04-B495-264F616E49C8}"/>
              </a:ext>
            </a:extLst>
          </p:cNvPr>
          <p:cNvSpPr/>
          <p:nvPr/>
        </p:nvSpPr>
        <p:spPr>
          <a:xfrm>
            <a:off x="10834063" y="30186"/>
            <a:ext cx="1291239" cy="903133"/>
          </a:xfrm>
          <a:prstGeom prst="ellipse">
            <a:avLst/>
          </a:prstGeom>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r>
              <a:rPr lang="sv-SE"/>
              <a:t>Daniel</a:t>
            </a:r>
          </a:p>
        </p:txBody>
      </p:sp>
    </p:spTree>
    <p:extLst>
      <p:ext uri="{BB962C8B-B14F-4D97-AF65-F5344CB8AC3E}">
        <p14:creationId xmlns:p14="http://schemas.microsoft.com/office/powerpoint/2010/main" val="51284215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3CDCD6-9EEB-3BF3-48F3-DEF8DC22B7D0}"/>
              </a:ext>
            </a:extLst>
          </p:cNvPr>
          <p:cNvSpPr>
            <a:spLocks noGrp="1"/>
          </p:cNvSpPr>
          <p:nvPr>
            <p:ph type="title"/>
          </p:nvPr>
        </p:nvSpPr>
        <p:spPr/>
        <p:txBody>
          <a:bodyPr/>
          <a:lstStyle/>
          <a:p>
            <a:r>
              <a:rPr lang="sv-SE" dirty="0"/>
              <a:t>Skridskoskolan</a:t>
            </a:r>
          </a:p>
        </p:txBody>
      </p:sp>
      <p:sp>
        <p:nvSpPr>
          <p:cNvPr id="3" name="Content Placeholder 2">
            <a:extLst>
              <a:ext uri="{FF2B5EF4-FFF2-40B4-BE49-F238E27FC236}">
                <a16:creationId xmlns:a16="http://schemas.microsoft.com/office/drawing/2014/main" id="{C4C5B1DE-DF05-508B-AC12-784C12AA661D}"/>
              </a:ext>
            </a:extLst>
          </p:cNvPr>
          <p:cNvSpPr>
            <a:spLocks noGrp="1"/>
          </p:cNvSpPr>
          <p:nvPr>
            <p:ph sz="half" idx="1"/>
          </p:nvPr>
        </p:nvSpPr>
        <p:spPr>
          <a:xfrm>
            <a:off x="5120878" y="803187"/>
            <a:ext cx="6269591" cy="4367903"/>
          </a:xfrm>
        </p:spPr>
        <p:txBody>
          <a:bodyPr>
            <a:normAutofit fontScale="92500" lnSpcReduction="20000"/>
          </a:bodyPr>
          <a:lstStyle/>
          <a:p>
            <a:pPr lvl="0"/>
            <a:r>
              <a:rPr lang="sv-SE" dirty="0"/>
              <a:t>Vi har väldigt mycket barn anmälda till skridskoskolan även denna säsong. Super kul. </a:t>
            </a:r>
          </a:p>
          <a:p>
            <a:pPr lvl="0"/>
            <a:r>
              <a:rPr lang="sv-SE" dirty="0"/>
              <a:t>Så av den anledningen har vi bytt ålder på hur gammal man måste vara för hjälpa till i SS, så nytt för denna säsong är det tvång för alla som är född 2014 eller tidigare att hjälpa till i skridskoskolan som hjälptränare.</a:t>
            </a:r>
          </a:p>
          <a:p>
            <a:pPr lvl="0"/>
            <a:r>
              <a:rPr lang="sv-SE" dirty="0"/>
              <a:t>De berörda har fått ett schema och kan man inte något pass får man byta med någon och detta måste informeras till någon av oss ”gamla/vuxna” tränare.</a:t>
            </a:r>
          </a:p>
          <a:p>
            <a:pPr lvl="0"/>
            <a:r>
              <a:rPr lang="sv-SE" dirty="0"/>
              <a:t>Alla föräldrar från brons - platina har även fått varsitt pass som SS värd samma regel här kan man inte får man byta med någon.</a:t>
            </a:r>
          </a:p>
          <a:p>
            <a:pPr lvl="0"/>
            <a:r>
              <a:rPr lang="sv-SE" dirty="0"/>
              <a:t>Jackor finns till alla tränare &amp; hjälptränare i förrådet</a:t>
            </a:r>
          </a:p>
          <a:p>
            <a:pPr lvl="0"/>
            <a:r>
              <a:rPr lang="sv-SE" dirty="0">
                <a:hlinkClick r:id="rId2"/>
              </a:rPr>
              <a:t>Här finns schemat för hösten</a:t>
            </a:r>
            <a:endParaRPr lang="sv-SE" dirty="0"/>
          </a:p>
          <a:p>
            <a:endParaRPr lang="sv-SE" dirty="0"/>
          </a:p>
        </p:txBody>
      </p:sp>
    </p:spTree>
    <p:extLst>
      <p:ext uri="{BB962C8B-B14F-4D97-AF65-F5344CB8AC3E}">
        <p14:creationId xmlns:p14="http://schemas.microsoft.com/office/powerpoint/2010/main" val="4551774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dobjekt 1">
            <a:extLst>
              <a:ext uri="{FF2B5EF4-FFF2-40B4-BE49-F238E27FC236}">
                <a16:creationId xmlns:a16="http://schemas.microsoft.com/office/drawing/2014/main" id="{6A7F53C8-B5C9-2988-0ECA-8F4A19C70A10}"/>
              </a:ext>
            </a:extLst>
          </p:cNvPr>
          <p:cNvPicPr>
            <a:picLocks noChangeAspect="1"/>
          </p:cNvPicPr>
          <p:nvPr/>
        </p:nvPicPr>
        <p:blipFill>
          <a:blip r:embed="rId2"/>
          <a:stretch>
            <a:fillRect/>
          </a:stretch>
        </p:blipFill>
        <p:spPr>
          <a:xfrm>
            <a:off x="788032" y="1125516"/>
            <a:ext cx="11043911" cy="5619489"/>
          </a:xfrm>
          <a:prstGeom prst="rect">
            <a:avLst/>
          </a:prstGeom>
        </p:spPr>
      </p:pic>
      <p:sp>
        <p:nvSpPr>
          <p:cNvPr id="3" name="textruta 2">
            <a:extLst>
              <a:ext uri="{FF2B5EF4-FFF2-40B4-BE49-F238E27FC236}">
                <a16:creationId xmlns:a16="http://schemas.microsoft.com/office/drawing/2014/main" id="{65A92055-9030-BE60-048A-B662ED72EC3A}"/>
              </a:ext>
            </a:extLst>
          </p:cNvPr>
          <p:cNvSpPr txBox="1"/>
          <p:nvPr/>
        </p:nvSpPr>
        <p:spPr>
          <a:xfrm>
            <a:off x="1273479" y="381000"/>
            <a:ext cx="10031260" cy="738664"/>
          </a:xfrm>
          <a:prstGeom prst="rect">
            <a:avLst/>
          </a:prstGeom>
        </p:spPr>
        <p:style>
          <a:lnRef idx="2">
            <a:schemeClr val="dk1"/>
          </a:lnRef>
          <a:fillRef idx="1">
            <a:schemeClr val="lt1"/>
          </a:fillRef>
          <a:effectRef idx="0">
            <a:schemeClr val="dk1"/>
          </a:effectRef>
          <a:fontRef idx="minor">
            <a:schemeClr val="dk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sv-SE" sz="2400" b="0" i="0" u="none" strike="noStrike" cap="all" baseline="0">
                <a:solidFill>
                  <a:srgbClr val="F81B02"/>
                </a:solidFill>
                <a:latin typeface="Rockwell"/>
              </a:rPr>
              <a:t>ÅTAGANDE </a:t>
            </a:r>
            <a:r>
              <a:rPr sz="2400" b="0" i="0">
                <a:solidFill>
                  <a:srgbClr val="000000"/>
                </a:solidFill>
                <a:latin typeface="Rockwell"/>
                <a:ea typeface="Rockwell"/>
                <a:cs typeface="Rockwell"/>
              </a:rPr>
              <a:t>​</a:t>
            </a:r>
            <a:r>
              <a:rPr lang="sv-SE" sz="2400">
                <a:solidFill>
                  <a:schemeClr val="accent1"/>
                </a:solidFill>
                <a:latin typeface="Rockwell"/>
                <a:ea typeface="Rockwell"/>
                <a:cs typeface="Rockwell"/>
              </a:rPr>
              <a:t>föräldraansvar i Skridskoskolan HT 2026</a:t>
            </a:r>
            <a:endParaRPr lang="sv-SE">
              <a:solidFill>
                <a:schemeClr val="accent1"/>
              </a:solidFill>
            </a:endParaRPr>
          </a:p>
          <a:p>
            <a:pPr algn="ctr"/>
            <a:endParaRPr lang="sv-SE"/>
          </a:p>
        </p:txBody>
      </p:sp>
    </p:spTree>
    <p:extLst>
      <p:ext uri="{BB962C8B-B14F-4D97-AF65-F5344CB8AC3E}">
        <p14:creationId xmlns:p14="http://schemas.microsoft.com/office/powerpoint/2010/main" val="257443295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ACB88907-142F-B184-ED84-07569A735CAB}"/>
              </a:ext>
            </a:extLst>
          </p:cNvPr>
          <p:cNvSpPr>
            <a:spLocks noGrp="1"/>
          </p:cNvSpPr>
          <p:nvPr>
            <p:ph type="title"/>
          </p:nvPr>
        </p:nvSpPr>
        <p:spPr/>
        <p:txBody>
          <a:bodyPr>
            <a:normAutofit/>
          </a:bodyPr>
          <a:lstStyle/>
          <a:p>
            <a:r>
              <a:rPr lang="sv-SE" sz="3600"/>
              <a:t>MEDLEMMARNAS ÅTAGANDE</a:t>
            </a:r>
          </a:p>
        </p:txBody>
      </p:sp>
      <p:sp>
        <p:nvSpPr>
          <p:cNvPr id="4" name="Platshållare för innehåll 3">
            <a:extLst>
              <a:ext uri="{FF2B5EF4-FFF2-40B4-BE49-F238E27FC236}">
                <a16:creationId xmlns:a16="http://schemas.microsoft.com/office/drawing/2014/main" id="{39790D5F-6720-8158-3573-2C0AAF514841}"/>
              </a:ext>
            </a:extLst>
          </p:cNvPr>
          <p:cNvSpPr>
            <a:spLocks noGrp="1"/>
          </p:cNvSpPr>
          <p:nvPr>
            <p:ph sz="half" idx="2"/>
          </p:nvPr>
        </p:nvSpPr>
        <p:spPr>
          <a:xfrm>
            <a:off x="5118446" y="1371600"/>
            <a:ext cx="6597931" cy="4684148"/>
          </a:xfrm>
        </p:spPr>
        <p:txBody>
          <a:bodyPr vert="horz" lIns="91440" tIns="45720" rIns="91440" bIns="45720" rtlCol="0" anchor="t">
            <a:normAutofit fontScale="92500" lnSpcReduction="10000"/>
          </a:bodyPr>
          <a:lstStyle/>
          <a:p>
            <a:pPr marL="0" indent="0">
              <a:buNone/>
            </a:pPr>
            <a:r>
              <a:rPr lang="sv-SE" sz="2400" cap="all">
                <a:solidFill>
                  <a:schemeClr val="accent1"/>
                </a:solidFill>
              </a:rPr>
              <a:t>medlemsFörsäljning ELLER NY SpONSOR</a:t>
            </a:r>
          </a:p>
          <a:p>
            <a:r>
              <a:rPr lang="sv-SE"/>
              <a:t>Säljkrav: 1500kr i förtjänst per säsong och familj</a:t>
            </a:r>
          </a:p>
          <a:p>
            <a:pPr lvl="1"/>
            <a:r>
              <a:rPr lang="sv-SE"/>
              <a:t>Newbody: 1 sep – 4 okt, Newbody webbshop</a:t>
            </a:r>
          </a:p>
          <a:p>
            <a:pPr lvl="1"/>
            <a:r>
              <a:rPr lang="sv-SE"/>
              <a:t>Bingolotter &amp; Julkalender: 26 okt – 31 dec, SportAdmin </a:t>
            </a:r>
          </a:p>
          <a:p>
            <a:pPr lvl="1"/>
            <a:r>
              <a:rPr lang="sv-SE"/>
              <a:t>Toa-&amp; Hushållspapper: feb 27, SportAdmin</a:t>
            </a:r>
          </a:p>
          <a:p>
            <a:r>
              <a:rPr lang="sv-SE"/>
              <a:t>Skaffa en ny sponsor på minst 3000 kr till vår klubb</a:t>
            </a:r>
            <a:r>
              <a:rPr lang="sv-SE">
                <a:solidFill>
                  <a:schemeClr val="accent1"/>
                </a:solidFill>
              </a:rPr>
              <a:t> - slipp säljkravet!</a:t>
            </a:r>
          </a:p>
          <a:p>
            <a:pPr lvl="1"/>
            <a:r>
              <a:rPr lang="sv-SE"/>
              <a:t>Sponsorsgruppen har tagit fram flera sponsorspaket i olika prisklasser. </a:t>
            </a:r>
          </a:p>
          <a:p>
            <a:pPr lvl="1"/>
            <a:r>
              <a:rPr lang="sv-SE"/>
              <a:t>Kontakten till sponsorn förmedlas till sponsorsgruppen som tar kontakt och skriver avtal.</a:t>
            </a:r>
          </a:p>
          <a:p>
            <a:r>
              <a:rPr lang="sv-SE"/>
              <a:t>Friköp 1500 kr</a:t>
            </a:r>
          </a:p>
          <a:p>
            <a:pPr lvl="1"/>
            <a:r>
              <a:rPr lang="sv-SE"/>
              <a:t>Man behöver inte känna något dåligt samvete om man hellre vill köpa sig fri. 500 kr/försäljning via SportAdmin</a:t>
            </a:r>
          </a:p>
        </p:txBody>
      </p:sp>
      <p:sp>
        <p:nvSpPr>
          <p:cNvPr id="5" name="Ellips 4">
            <a:extLst>
              <a:ext uri="{FF2B5EF4-FFF2-40B4-BE49-F238E27FC236}">
                <a16:creationId xmlns:a16="http://schemas.microsoft.com/office/drawing/2014/main" id="{7AE8CB19-5240-0405-F0C9-1A4889A17F3A}"/>
              </a:ext>
            </a:extLst>
          </p:cNvPr>
          <p:cNvSpPr/>
          <p:nvPr/>
        </p:nvSpPr>
        <p:spPr>
          <a:xfrm>
            <a:off x="10894423" y="30186"/>
            <a:ext cx="1230879" cy="1128054"/>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a:t>Daniel</a:t>
            </a:r>
          </a:p>
        </p:txBody>
      </p:sp>
    </p:spTree>
    <p:extLst>
      <p:ext uri="{BB962C8B-B14F-4D97-AF65-F5344CB8AC3E}">
        <p14:creationId xmlns:p14="http://schemas.microsoft.com/office/powerpoint/2010/main" val="74671799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0" name="Rectangle 69">
            <a:extLst>
              <a:ext uri="{FF2B5EF4-FFF2-40B4-BE49-F238E27FC236}">
                <a16:creationId xmlns:a16="http://schemas.microsoft.com/office/drawing/2014/main" id="{736CAA0C-7445-4CE1-A768-F64059526E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Rockwell" panose="02060603020205020403"/>
              <a:ea typeface="+mn-ea"/>
              <a:cs typeface="+mn-cs"/>
            </a:endParaRPr>
          </a:p>
        </p:txBody>
      </p:sp>
      <p:grpSp>
        <p:nvGrpSpPr>
          <p:cNvPr id="72" name="Group 71">
            <a:extLst>
              <a:ext uri="{FF2B5EF4-FFF2-40B4-BE49-F238E27FC236}">
                <a16:creationId xmlns:a16="http://schemas.microsoft.com/office/drawing/2014/main" id="{170272AE-5158-4A40-83F6-6785051DC0E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17513" y="0"/>
            <a:ext cx="12584114" cy="6853238"/>
            <a:chOff x="-417513" y="0"/>
            <a:chExt cx="12584114" cy="6853238"/>
          </a:xfrm>
        </p:grpSpPr>
        <p:sp>
          <p:nvSpPr>
            <p:cNvPr id="73" name="Freeform 5">
              <a:extLst>
                <a:ext uri="{FF2B5EF4-FFF2-40B4-BE49-F238E27FC236}">
                  <a16:creationId xmlns:a16="http://schemas.microsoft.com/office/drawing/2014/main" id="{6FAC4ADE-9F3A-4FA2-8691-7B0261E93B7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306513" y="0"/>
              <a:ext cx="3862388" cy="6843713"/>
            </a:xfrm>
            <a:custGeom>
              <a:avLst/>
              <a:gdLst>
                <a:gd name="T0" fmla="*/ 813 w 813"/>
                <a:gd name="T1" fmla="*/ 0 h 1440"/>
                <a:gd name="T2" fmla="*/ 435 w 813"/>
                <a:gd name="T3" fmla="*/ 1440 h 1440"/>
              </a:gdLst>
              <a:ahLst/>
              <a:cxnLst>
                <a:cxn ang="0">
                  <a:pos x="T0" y="T1"/>
                </a:cxn>
                <a:cxn ang="0">
                  <a:pos x="T2" y="T3"/>
                </a:cxn>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Rockwell" panose="02060603020205020403"/>
                <a:ea typeface="+mn-ea"/>
                <a:cs typeface="+mn-cs"/>
              </a:endParaRPr>
            </a:p>
          </p:txBody>
        </p:sp>
        <p:sp>
          <p:nvSpPr>
            <p:cNvPr id="74" name="Freeform 6">
              <a:extLst>
                <a:ext uri="{FF2B5EF4-FFF2-40B4-BE49-F238E27FC236}">
                  <a16:creationId xmlns:a16="http://schemas.microsoft.com/office/drawing/2014/main" id="{ACA39BA8-1A6D-40A9-9044-7276F845D5A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26725" y="9525"/>
              <a:ext cx="1539875" cy="555625"/>
            </a:xfrm>
            <a:custGeom>
              <a:avLst/>
              <a:gdLst>
                <a:gd name="T0" fmla="*/ 324 w 324"/>
                <a:gd name="T1" fmla="*/ 117 h 117"/>
                <a:gd name="T2" fmla="*/ 0 w 324"/>
                <a:gd name="T3" fmla="*/ 0 h 117"/>
              </a:gdLst>
              <a:ahLst/>
              <a:cxnLst>
                <a:cxn ang="0">
                  <a:pos x="T0" y="T1"/>
                </a:cxn>
                <a:cxn ang="0">
                  <a:pos x="T2" y="T3"/>
                </a:cxn>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Rockwell" panose="02060603020205020403"/>
                <a:ea typeface="+mn-ea"/>
                <a:cs typeface="+mn-cs"/>
              </a:endParaRPr>
            </a:p>
          </p:txBody>
        </p:sp>
        <p:sp>
          <p:nvSpPr>
            <p:cNvPr id="75" name="Freeform 7">
              <a:extLst>
                <a:ext uri="{FF2B5EF4-FFF2-40B4-BE49-F238E27FC236}">
                  <a16:creationId xmlns:a16="http://schemas.microsoft.com/office/drawing/2014/main" id="{DE84A7F2-247B-4AE3-96E5-6E5A05019BA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247313" y="5013325"/>
              <a:ext cx="1919288" cy="1830388"/>
            </a:xfrm>
            <a:custGeom>
              <a:avLst/>
              <a:gdLst>
                <a:gd name="T0" fmla="*/ 0 w 404"/>
                <a:gd name="T1" fmla="*/ 385 h 385"/>
                <a:gd name="T2" fmla="*/ 404 w 404"/>
                <a:gd name="T3" fmla="*/ 0 h 385"/>
              </a:gdLst>
              <a:ahLst/>
              <a:cxnLst>
                <a:cxn ang="0">
                  <a:pos x="T0" y="T1"/>
                </a:cxn>
                <a:cxn ang="0">
                  <a:pos x="T2" y="T3"/>
                </a:cxn>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Rockwell" panose="02060603020205020403"/>
                <a:ea typeface="+mn-ea"/>
                <a:cs typeface="+mn-cs"/>
              </a:endParaRPr>
            </a:p>
          </p:txBody>
        </p:sp>
        <p:sp>
          <p:nvSpPr>
            <p:cNvPr id="76" name="Freeform 8">
              <a:extLst>
                <a:ext uri="{FF2B5EF4-FFF2-40B4-BE49-F238E27FC236}">
                  <a16:creationId xmlns:a16="http://schemas.microsoft.com/office/drawing/2014/main" id="{D287F904-C5B6-4E91-9BFC-3416BF6C995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20775" y="0"/>
              <a:ext cx="3676650" cy="6843713"/>
            </a:xfrm>
            <a:custGeom>
              <a:avLst/>
              <a:gdLst>
                <a:gd name="T0" fmla="*/ 774 w 774"/>
                <a:gd name="T1" fmla="*/ 0 h 1440"/>
                <a:gd name="T2" fmla="*/ 411 w 774"/>
                <a:gd name="T3" fmla="*/ 1440 h 1440"/>
              </a:gdLst>
              <a:ahLst/>
              <a:cxnLst>
                <a:cxn ang="0">
                  <a:pos x="T0" y="T1"/>
                </a:cxn>
                <a:cxn ang="0">
                  <a:pos x="T2" y="T3"/>
                </a:cxn>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Rockwell" panose="02060603020205020403"/>
                <a:ea typeface="+mn-ea"/>
                <a:cs typeface="+mn-cs"/>
              </a:endParaRPr>
            </a:p>
          </p:txBody>
        </p:sp>
        <p:sp>
          <p:nvSpPr>
            <p:cNvPr id="77" name="Freeform 9">
              <a:extLst>
                <a:ext uri="{FF2B5EF4-FFF2-40B4-BE49-F238E27FC236}">
                  <a16:creationId xmlns:a16="http://schemas.microsoft.com/office/drawing/2014/main" id="{2653A0EB-E3D0-4025-B431-7042D11D8B4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202988" y="9525"/>
              <a:ext cx="963613" cy="366713"/>
            </a:xfrm>
            <a:custGeom>
              <a:avLst/>
              <a:gdLst>
                <a:gd name="T0" fmla="*/ 203 w 203"/>
                <a:gd name="T1" fmla="*/ 77 h 77"/>
                <a:gd name="T2" fmla="*/ 0 w 203"/>
                <a:gd name="T3" fmla="*/ 0 h 77"/>
              </a:gdLst>
              <a:ahLst/>
              <a:cxnLst>
                <a:cxn ang="0">
                  <a:pos x="T0" y="T1"/>
                </a:cxn>
                <a:cxn ang="0">
                  <a:pos x="T2" y="T3"/>
                </a:cxn>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Rockwell" panose="02060603020205020403"/>
                <a:ea typeface="+mn-ea"/>
                <a:cs typeface="+mn-cs"/>
              </a:endParaRPr>
            </a:p>
          </p:txBody>
        </p:sp>
        <p:sp>
          <p:nvSpPr>
            <p:cNvPr id="78" name="Freeform 10">
              <a:extLst>
                <a:ext uri="{FF2B5EF4-FFF2-40B4-BE49-F238E27FC236}">
                  <a16:creationId xmlns:a16="http://schemas.microsoft.com/office/drawing/2014/main" id="{EAE3F9E3-BD83-40F4-A311-0DFBF3EE23B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494963" y="5275263"/>
              <a:ext cx="1666875" cy="1577975"/>
            </a:xfrm>
            <a:custGeom>
              <a:avLst/>
              <a:gdLst>
                <a:gd name="T0" fmla="*/ 0 w 351"/>
                <a:gd name="T1" fmla="*/ 332 h 332"/>
                <a:gd name="T2" fmla="*/ 351 w 351"/>
                <a:gd name="T3" fmla="*/ 0 h 332"/>
              </a:gdLst>
              <a:ahLst/>
              <a:cxnLst>
                <a:cxn ang="0">
                  <a:pos x="T0" y="T1"/>
                </a:cxn>
                <a:cxn ang="0">
                  <a:pos x="T2" y="T3"/>
                </a:cxn>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Rockwell" panose="02060603020205020403"/>
                <a:ea typeface="+mn-ea"/>
                <a:cs typeface="+mn-cs"/>
              </a:endParaRPr>
            </a:p>
          </p:txBody>
        </p:sp>
        <p:sp>
          <p:nvSpPr>
            <p:cNvPr id="79" name="Freeform 11">
              <a:extLst>
                <a:ext uri="{FF2B5EF4-FFF2-40B4-BE49-F238E27FC236}">
                  <a16:creationId xmlns:a16="http://schemas.microsoft.com/office/drawing/2014/main" id="{FC1D9595-FA31-4924-8D06-2E32753E5E4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01713" y="0"/>
              <a:ext cx="3621088" cy="6843713"/>
            </a:xfrm>
            <a:custGeom>
              <a:avLst/>
              <a:gdLst>
                <a:gd name="T0" fmla="*/ 762 w 762"/>
                <a:gd name="T1" fmla="*/ 0 h 1440"/>
                <a:gd name="T2" fmla="*/ 403 w 762"/>
                <a:gd name="T3" fmla="*/ 1440 h 1440"/>
              </a:gdLst>
              <a:ahLst/>
              <a:cxnLst>
                <a:cxn ang="0">
                  <a:pos x="T0" y="T1"/>
                </a:cxn>
                <a:cxn ang="0">
                  <a:pos x="T2" y="T3"/>
                </a:cxn>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Rockwell" panose="02060603020205020403"/>
                <a:ea typeface="+mn-ea"/>
                <a:cs typeface="+mn-cs"/>
              </a:endParaRPr>
            </a:p>
          </p:txBody>
        </p:sp>
        <p:sp>
          <p:nvSpPr>
            <p:cNvPr id="80" name="Freeform 12">
              <a:extLst>
                <a:ext uri="{FF2B5EF4-FFF2-40B4-BE49-F238E27FC236}">
                  <a16:creationId xmlns:a16="http://schemas.microsoft.com/office/drawing/2014/main" id="{E0B88530-AE44-47E4-B6B0-14E06C22298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501438" y="9525"/>
              <a:ext cx="665163" cy="257175"/>
            </a:xfrm>
            <a:custGeom>
              <a:avLst/>
              <a:gdLst>
                <a:gd name="T0" fmla="*/ 140 w 140"/>
                <a:gd name="T1" fmla="*/ 54 h 54"/>
                <a:gd name="T2" fmla="*/ 0 w 140"/>
                <a:gd name="T3" fmla="*/ 0 h 54"/>
              </a:gdLst>
              <a:ahLst/>
              <a:cxnLst>
                <a:cxn ang="0">
                  <a:pos x="T0" y="T1"/>
                </a:cxn>
                <a:cxn ang="0">
                  <a:pos x="T2" y="T3"/>
                </a:cxn>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Rockwell" panose="02060603020205020403"/>
                <a:ea typeface="+mn-ea"/>
                <a:cs typeface="+mn-cs"/>
              </a:endParaRPr>
            </a:p>
          </p:txBody>
        </p:sp>
        <p:sp>
          <p:nvSpPr>
            <p:cNvPr id="81" name="Freeform 13">
              <a:extLst>
                <a:ext uri="{FF2B5EF4-FFF2-40B4-BE49-F238E27FC236}">
                  <a16:creationId xmlns:a16="http://schemas.microsoft.com/office/drawing/2014/main" id="{9BD14215-F39A-4468-9FBA-6E0BFCA1E8D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41013" y="5408613"/>
              <a:ext cx="1525588" cy="1435100"/>
            </a:xfrm>
            <a:custGeom>
              <a:avLst/>
              <a:gdLst>
                <a:gd name="T0" fmla="*/ 0 w 321"/>
                <a:gd name="T1" fmla="*/ 302 h 302"/>
                <a:gd name="T2" fmla="*/ 321 w 321"/>
                <a:gd name="T3" fmla="*/ 0 h 302"/>
              </a:gdLst>
              <a:ahLst/>
              <a:cxnLst>
                <a:cxn ang="0">
                  <a:pos x="T0" y="T1"/>
                </a:cxn>
                <a:cxn ang="0">
                  <a:pos x="T2" y="T3"/>
                </a:cxn>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Rockwell" panose="02060603020205020403"/>
                <a:ea typeface="+mn-ea"/>
                <a:cs typeface="+mn-cs"/>
              </a:endParaRPr>
            </a:p>
          </p:txBody>
        </p:sp>
        <p:sp>
          <p:nvSpPr>
            <p:cNvPr id="82" name="Freeform 14">
              <a:extLst>
                <a:ext uri="{FF2B5EF4-FFF2-40B4-BE49-F238E27FC236}">
                  <a16:creationId xmlns:a16="http://schemas.microsoft.com/office/drawing/2014/main" id="{21597AD9-B54E-483F-926D-5912BEB3A81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01713" y="0"/>
              <a:ext cx="3244850" cy="6843713"/>
            </a:xfrm>
            <a:custGeom>
              <a:avLst/>
              <a:gdLst>
                <a:gd name="T0" fmla="*/ 683 w 683"/>
                <a:gd name="T1" fmla="*/ 0 h 1440"/>
                <a:gd name="T2" fmla="*/ 355 w 683"/>
                <a:gd name="T3" fmla="*/ 1440 h 1440"/>
              </a:gdLst>
              <a:ahLst/>
              <a:cxnLst>
                <a:cxn ang="0">
                  <a:pos x="T0" y="T1"/>
                </a:cxn>
                <a:cxn ang="0">
                  <a:pos x="T2" y="T3"/>
                </a:cxn>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Rockwell" panose="02060603020205020403"/>
                <a:ea typeface="+mn-ea"/>
                <a:cs typeface="+mn-cs"/>
              </a:endParaRPr>
            </a:p>
          </p:txBody>
        </p:sp>
        <p:sp>
          <p:nvSpPr>
            <p:cNvPr id="83" name="Freeform 15">
              <a:extLst>
                <a:ext uri="{FF2B5EF4-FFF2-40B4-BE49-F238E27FC236}">
                  <a16:creationId xmlns:a16="http://schemas.microsoft.com/office/drawing/2014/main" id="{2AE63BE0-6ECE-4B07-A0C5-4CEE87C8C31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802938" y="5518150"/>
              <a:ext cx="1363663" cy="1325563"/>
            </a:xfrm>
            <a:custGeom>
              <a:avLst/>
              <a:gdLst>
                <a:gd name="T0" fmla="*/ 0 w 287"/>
                <a:gd name="T1" fmla="*/ 279 h 279"/>
                <a:gd name="T2" fmla="*/ 287 w 287"/>
                <a:gd name="T3" fmla="*/ 0 h 279"/>
              </a:gdLst>
              <a:ahLst/>
              <a:cxnLst>
                <a:cxn ang="0">
                  <a:pos x="T0" y="T1"/>
                </a:cxn>
                <a:cxn ang="0">
                  <a:pos x="T2" y="T3"/>
                </a:cxn>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Rockwell" panose="02060603020205020403"/>
                <a:ea typeface="+mn-ea"/>
                <a:cs typeface="+mn-cs"/>
              </a:endParaRPr>
            </a:p>
          </p:txBody>
        </p:sp>
        <p:sp>
          <p:nvSpPr>
            <p:cNvPr id="84" name="Freeform 16">
              <a:extLst>
                <a:ext uri="{FF2B5EF4-FFF2-40B4-BE49-F238E27FC236}">
                  <a16:creationId xmlns:a16="http://schemas.microsoft.com/office/drawing/2014/main" id="{A4211246-DC87-4FC7-826F-DB71C8FBF65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89000" y="0"/>
              <a:ext cx="3230563" cy="6843713"/>
            </a:xfrm>
            <a:custGeom>
              <a:avLst/>
              <a:gdLst>
                <a:gd name="T0" fmla="*/ 680 w 680"/>
                <a:gd name="T1" fmla="*/ 0 h 1440"/>
                <a:gd name="T2" fmla="*/ 337 w 680"/>
                <a:gd name="T3" fmla="*/ 1440 h 1440"/>
              </a:gdLst>
              <a:ahLst/>
              <a:cxnLst>
                <a:cxn ang="0">
                  <a:pos x="T0" y="T1"/>
                </a:cxn>
                <a:cxn ang="0">
                  <a:pos x="T2" y="T3"/>
                </a:cxn>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Rockwell" panose="02060603020205020403"/>
                <a:ea typeface="+mn-ea"/>
                <a:cs typeface="+mn-cs"/>
              </a:endParaRPr>
            </a:p>
          </p:txBody>
        </p:sp>
        <p:sp>
          <p:nvSpPr>
            <p:cNvPr id="85" name="Freeform 17">
              <a:extLst>
                <a:ext uri="{FF2B5EF4-FFF2-40B4-BE49-F238E27FC236}">
                  <a16:creationId xmlns:a16="http://schemas.microsoft.com/office/drawing/2014/main" id="{01796C3F-2394-446D-AE81-60BEF2B0C4A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979150" y="5694363"/>
              <a:ext cx="1187450" cy="1149350"/>
            </a:xfrm>
            <a:custGeom>
              <a:avLst/>
              <a:gdLst>
                <a:gd name="T0" fmla="*/ 0 w 250"/>
                <a:gd name="T1" fmla="*/ 242 h 242"/>
                <a:gd name="T2" fmla="*/ 250 w 250"/>
                <a:gd name="T3" fmla="*/ 0 h 242"/>
              </a:gdLst>
              <a:ahLst/>
              <a:cxnLst>
                <a:cxn ang="0">
                  <a:pos x="T0" y="T1"/>
                </a:cxn>
                <a:cxn ang="0">
                  <a:pos x="T2" y="T3"/>
                </a:cxn>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Rockwell" panose="02060603020205020403"/>
                <a:ea typeface="+mn-ea"/>
                <a:cs typeface="+mn-cs"/>
              </a:endParaRPr>
            </a:p>
          </p:txBody>
        </p:sp>
        <p:sp>
          <p:nvSpPr>
            <p:cNvPr id="86" name="Freeform 18">
              <a:extLst>
                <a:ext uri="{FF2B5EF4-FFF2-40B4-BE49-F238E27FC236}">
                  <a16:creationId xmlns:a16="http://schemas.microsoft.com/office/drawing/2014/main" id="{1103EF91-2F2B-45D8-BA7C-98278222CF5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84188" y="0"/>
              <a:ext cx="3421063" cy="6843713"/>
            </a:xfrm>
            <a:custGeom>
              <a:avLst/>
              <a:gdLst>
                <a:gd name="T0" fmla="*/ 720 w 720"/>
                <a:gd name="T1" fmla="*/ 0 h 1440"/>
                <a:gd name="T2" fmla="*/ 362 w 720"/>
                <a:gd name="T3" fmla="*/ 1440 h 1440"/>
              </a:gdLst>
              <a:ahLst/>
              <a:cxnLst>
                <a:cxn ang="0">
                  <a:pos x="T0" y="T1"/>
                </a:cxn>
                <a:cxn ang="0">
                  <a:pos x="T2" y="T3"/>
                </a:cxn>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Rockwell" panose="02060603020205020403"/>
                <a:ea typeface="+mn-ea"/>
                <a:cs typeface="+mn-cs"/>
              </a:endParaRPr>
            </a:p>
          </p:txBody>
        </p:sp>
        <p:sp>
          <p:nvSpPr>
            <p:cNvPr id="87" name="Freeform 19">
              <a:extLst>
                <a:ext uri="{FF2B5EF4-FFF2-40B4-BE49-F238E27FC236}">
                  <a16:creationId xmlns:a16="http://schemas.microsoft.com/office/drawing/2014/main" id="{F985B98A-6A3A-494F-B7E2-166ABC4A843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287125" y="6049963"/>
              <a:ext cx="879475" cy="793750"/>
            </a:xfrm>
            <a:custGeom>
              <a:avLst/>
              <a:gdLst>
                <a:gd name="T0" fmla="*/ 0 w 185"/>
                <a:gd name="T1" fmla="*/ 167 h 167"/>
                <a:gd name="T2" fmla="*/ 185 w 185"/>
                <a:gd name="T3" fmla="*/ 0 h 167"/>
              </a:gdLst>
              <a:ahLst/>
              <a:cxnLst>
                <a:cxn ang="0">
                  <a:pos x="T0" y="T1"/>
                </a:cxn>
                <a:cxn ang="0">
                  <a:pos x="T2" y="T3"/>
                </a:cxn>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Rockwell" panose="02060603020205020403"/>
                <a:ea typeface="+mn-ea"/>
                <a:cs typeface="+mn-cs"/>
              </a:endParaRPr>
            </a:p>
          </p:txBody>
        </p:sp>
        <p:sp>
          <p:nvSpPr>
            <p:cNvPr id="88" name="Freeform 20">
              <a:extLst>
                <a:ext uri="{FF2B5EF4-FFF2-40B4-BE49-F238E27FC236}">
                  <a16:creationId xmlns:a16="http://schemas.microsoft.com/office/drawing/2014/main" id="{AA61741D-BCDD-4660-94B6-03CB2C49022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98488" y="0"/>
              <a:ext cx="2717800" cy="6843713"/>
            </a:xfrm>
            <a:custGeom>
              <a:avLst/>
              <a:gdLst>
                <a:gd name="T0" fmla="*/ 572 w 572"/>
                <a:gd name="T1" fmla="*/ 0 h 1440"/>
                <a:gd name="T2" fmla="*/ 164 w 572"/>
                <a:gd name="T3" fmla="*/ 1440 h 1440"/>
              </a:gdLst>
              <a:ahLst/>
              <a:cxnLst>
                <a:cxn ang="0">
                  <a:pos x="T0" y="T1"/>
                </a:cxn>
                <a:cxn ang="0">
                  <a:pos x="T2" y="T3"/>
                </a:cxn>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Rockwell" panose="02060603020205020403"/>
                <a:ea typeface="+mn-ea"/>
                <a:cs typeface="+mn-cs"/>
              </a:endParaRPr>
            </a:p>
          </p:txBody>
        </p:sp>
        <p:sp>
          <p:nvSpPr>
            <p:cNvPr id="89" name="Freeform 21">
              <a:extLst>
                <a:ext uri="{FF2B5EF4-FFF2-40B4-BE49-F238E27FC236}">
                  <a16:creationId xmlns:a16="http://schemas.microsoft.com/office/drawing/2014/main" id="{730CAFAD-E895-4488-8638-BA92BC7EC67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61938" y="0"/>
              <a:ext cx="2944813" cy="6843713"/>
            </a:xfrm>
            <a:custGeom>
              <a:avLst/>
              <a:gdLst>
                <a:gd name="T0" fmla="*/ 620 w 620"/>
                <a:gd name="T1" fmla="*/ 0 h 1440"/>
                <a:gd name="T2" fmla="*/ 186 w 620"/>
                <a:gd name="T3" fmla="*/ 1440 h 1440"/>
              </a:gdLst>
              <a:ahLst/>
              <a:cxnLst>
                <a:cxn ang="0">
                  <a:pos x="T0" y="T1"/>
                </a:cxn>
                <a:cxn ang="0">
                  <a:pos x="T2" y="T3"/>
                </a:cxn>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Rockwell" panose="02060603020205020403"/>
                <a:ea typeface="+mn-ea"/>
                <a:cs typeface="+mn-cs"/>
              </a:endParaRPr>
            </a:p>
          </p:txBody>
        </p:sp>
        <p:sp>
          <p:nvSpPr>
            <p:cNvPr id="90" name="Freeform 22">
              <a:extLst>
                <a:ext uri="{FF2B5EF4-FFF2-40B4-BE49-F238E27FC236}">
                  <a16:creationId xmlns:a16="http://schemas.microsoft.com/office/drawing/2014/main" id="{9E0837A1-EE3B-418D-B06D-A53D09721AB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17513" y="0"/>
              <a:ext cx="2403475" cy="6843713"/>
            </a:xfrm>
            <a:custGeom>
              <a:avLst/>
              <a:gdLst>
                <a:gd name="T0" fmla="*/ 506 w 506"/>
                <a:gd name="T1" fmla="*/ 0 h 1440"/>
                <a:gd name="T2" fmla="*/ 171 w 506"/>
                <a:gd name="T3" fmla="*/ 1440 h 1440"/>
              </a:gdLst>
              <a:ahLst/>
              <a:cxnLst>
                <a:cxn ang="0">
                  <a:pos x="T0" y="T1"/>
                </a:cxn>
                <a:cxn ang="0">
                  <a:pos x="T2" y="T3"/>
                </a:cxn>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Rockwell" panose="02060603020205020403"/>
                <a:ea typeface="+mn-ea"/>
                <a:cs typeface="+mn-cs"/>
              </a:endParaRPr>
            </a:p>
          </p:txBody>
        </p:sp>
        <p:sp>
          <p:nvSpPr>
            <p:cNvPr id="91" name="Freeform 23">
              <a:extLst>
                <a:ext uri="{FF2B5EF4-FFF2-40B4-BE49-F238E27FC236}">
                  <a16:creationId xmlns:a16="http://schemas.microsoft.com/office/drawing/2014/main" id="{C8EAC3D3-6C5B-4FA8-B987-3A577DDFC05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4288" y="9525"/>
              <a:ext cx="1771650" cy="3198813"/>
            </a:xfrm>
            <a:custGeom>
              <a:avLst/>
              <a:gdLst>
                <a:gd name="T0" fmla="*/ 373 w 373"/>
                <a:gd name="T1" fmla="*/ 0 h 673"/>
                <a:gd name="T2" fmla="*/ 0 w 373"/>
                <a:gd name="T3" fmla="*/ 673 h 673"/>
              </a:gdLst>
              <a:ahLst/>
              <a:cxnLst>
                <a:cxn ang="0">
                  <a:pos x="T0" y="T1"/>
                </a:cxn>
                <a:cxn ang="0">
                  <a:pos x="T2" y="T3"/>
                </a:cxn>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Rockwell" panose="02060603020205020403"/>
                <a:ea typeface="+mn-ea"/>
                <a:cs typeface="+mn-cs"/>
              </a:endParaRPr>
            </a:p>
          </p:txBody>
        </p:sp>
        <p:sp>
          <p:nvSpPr>
            <p:cNvPr id="92" name="Freeform 24">
              <a:extLst>
                <a:ext uri="{FF2B5EF4-FFF2-40B4-BE49-F238E27FC236}">
                  <a16:creationId xmlns:a16="http://schemas.microsoft.com/office/drawing/2014/main" id="{0D9AAEC3-7654-47E2-8B53-6D6BC8C15EE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763" y="6016625"/>
              <a:ext cx="214313" cy="827088"/>
            </a:xfrm>
            <a:custGeom>
              <a:avLst/>
              <a:gdLst>
                <a:gd name="T0" fmla="*/ 0 w 45"/>
                <a:gd name="T1" fmla="*/ 0 h 174"/>
                <a:gd name="T2" fmla="*/ 45 w 45"/>
                <a:gd name="T3" fmla="*/ 174 h 174"/>
              </a:gdLst>
              <a:ahLst/>
              <a:cxnLst>
                <a:cxn ang="0">
                  <a:pos x="T0" y="T1"/>
                </a:cxn>
                <a:cxn ang="0">
                  <a:pos x="T2" y="T3"/>
                </a:cxn>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Rockwell" panose="02060603020205020403"/>
                <a:ea typeface="+mn-ea"/>
                <a:cs typeface="+mn-cs"/>
              </a:endParaRPr>
            </a:p>
          </p:txBody>
        </p:sp>
        <p:sp>
          <p:nvSpPr>
            <p:cNvPr id="93" name="Freeform 25">
              <a:extLst>
                <a:ext uri="{FF2B5EF4-FFF2-40B4-BE49-F238E27FC236}">
                  <a16:creationId xmlns:a16="http://schemas.microsoft.com/office/drawing/2014/main" id="{CCC18012-EBEA-4162-BA3A-4EC05A46EDB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4288" y="0"/>
              <a:ext cx="1562100" cy="2228850"/>
            </a:xfrm>
            <a:custGeom>
              <a:avLst/>
              <a:gdLst>
                <a:gd name="T0" fmla="*/ 329 w 329"/>
                <a:gd name="T1" fmla="*/ 0 h 469"/>
                <a:gd name="T2" fmla="*/ 0 w 329"/>
                <a:gd name="T3" fmla="*/ 469 h 469"/>
              </a:gdLst>
              <a:ahLst/>
              <a:cxnLst>
                <a:cxn ang="0">
                  <a:pos x="T0" y="T1"/>
                </a:cxn>
                <a:cxn ang="0">
                  <a:pos x="T2" y="T3"/>
                </a:cxn>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Rockwell" panose="02060603020205020403"/>
                <a:ea typeface="+mn-ea"/>
                <a:cs typeface="+mn-cs"/>
              </a:endParaRPr>
            </a:p>
          </p:txBody>
        </p:sp>
      </p:grpSp>
      <p:sp>
        <p:nvSpPr>
          <p:cNvPr id="95" name="Isosceles Triangle 39">
            <a:extLst>
              <a:ext uri="{FF2B5EF4-FFF2-40B4-BE49-F238E27FC236}">
                <a16:creationId xmlns:a16="http://schemas.microsoft.com/office/drawing/2014/main" id="{5D0F92D1-FACF-4DC3-9048-E6A42453D11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5943289" y="5765461"/>
            <a:ext cx="305423" cy="263297"/>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Rockwell" panose="02060603020205020403"/>
              <a:ea typeface="+mn-ea"/>
              <a:cs typeface="+mn-cs"/>
            </a:endParaRPr>
          </a:p>
        </p:txBody>
      </p:sp>
      <p:sp>
        <p:nvSpPr>
          <p:cNvPr id="97" name="Rectangle 96">
            <a:extLst>
              <a:ext uri="{FF2B5EF4-FFF2-40B4-BE49-F238E27FC236}">
                <a16:creationId xmlns:a16="http://schemas.microsoft.com/office/drawing/2014/main" id="{D05D70D6-8744-4C0F-B4DC-3C3FBDD90F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944689" y="4821173"/>
            <a:ext cx="8302622" cy="94771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Rockwell" panose="02060603020205020403"/>
              <a:ea typeface="+mn-ea"/>
              <a:cs typeface="+mn-cs"/>
            </a:endParaRPr>
          </a:p>
        </p:txBody>
      </p:sp>
      <p:sp>
        <p:nvSpPr>
          <p:cNvPr id="2" name="Rubrik 1">
            <a:extLst>
              <a:ext uri="{FF2B5EF4-FFF2-40B4-BE49-F238E27FC236}">
                <a16:creationId xmlns:a16="http://schemas.microsoft.com/office/drawing/2014/main" id="{155AE8BC-467A-4EAF-9F60-6C264E5024B6}"/>
              </a:ext>
            </a:extLst>
          </p:cNvPr>
          <p:cNvSpPr>
            <a:spLocks noGrp="1"/>
          </p:cNvSpPr>
          <p:nvPr>
            <p:ph type="title"/>
          </p:nvPr>
        </p:nvSpPr>
        <p:spPr>
          <a:xfrm>
            <a:off x="2028825" y="4911632"/>
            <a:ext cx="8134352" cy="771166"/>
          </a:xfrm>
        </p:spPr>
        <p:txBody>
          <a:bodyPr>
            <a:normAutofit/>
          </a:bodyPr>
          <a:lstStyle/>
          <a:p>
            <a:r>
              <a:rPr lang="sv-SE" sz="2400"/>
              <a:t>EXEMPEL PÅ SPONSORSPAKET</a:t>
            </a:r>
          </a:p>
        </p:txBody>
      </p:sp>
      <p:sp>
        <p:nvSpPr>
          <p:cNvPr id="3" name="Rektangel 2">
            <a:extLst>
              <a:ext uri="{FF2B5EF4-FFF2-40B4-BE49-F238E27FC236}">
                <a16:creationId xmlns:a16="http://schemas.microsoft.com/office/drawing/2014/main" id="{CB0577E0-9B69-C65B-DBA7-9EDEBD3718B5}"/>
              </a:ext>
            </a:extLst>
          </p:cNvPr>
          <p:cNvSpPr/>
          <p:nvPr/>
        </p:nvSpPr>
        <p:spPr>
          <a:xfrm>
            <a:off x="1944689" y="1175202"/>
            <a:ext cx="2462945" cy="3483815"/>
          </a:xfrm>
          <a:prstGeom prst="rect">
            <a:avLst/>
          </a:prstGeom>
          <a:solidFill>
            <a:schemeClr val="bg2">
              <a:alpha val="50000"/>
            </a:schemeClr>
          </a:solidFill>
          <a:ln>
            <a:noFill/>
          </a:ln>
        </p:spPr>
        <p:style>
          <a:lnRef idx="0">
            <a:scrgbClr r="0" g="0" b="0"/>
          </a:lnRef>
          <a:fillRef idx="0">
            <a:scrgbClr r="0" g="0" b="0"/>
          </a:fillRef>
          <a:effectRef idx="0">
            <a:scrgbClr r="0" g="0" b="0"/>
          </a:effectRef>
          <a:fontRef idx="minor">
            <a:schemeClr val="lt1"/>
          </a:fontRef>
        </p:style>
        <p:txBody>
          <a:bodyPr rtlCol="0" anchor="t"/>
          <a:lstStyle/>
          <a:p>
            <a:pPr marL="0" indent="0" algn="l">
              <a:buNone/>
            </a:pPr>
            <a:r>
              <a:rPr lang="sv-SE" b="1" i="0">
                <a:solidFill>
                  <a:srgbClr val="222222"/>
                </a:solidFill>
                <a:effectLst/>
              </a:rPr>
              <a:t>3 000 KR</a:t>
            </a:r>
          </a:p>
          <a:p>
            <a:pPr marL="0" indent="0" algn="l">
              <a:buNone/>
            </a:pPr>
            <a:endParaRPr lang="sv-SE" b="0" i="0">
              <a:solidFill>
                <a:srgbClr val="222222"/>
              </a:solidFill>
              <a:effectLst/>
            </a:endParaRPr>
          </a:p>
          <a:p>
            <a:pPr marL="285750" indent="-285750" algn="l">
              <a:buFont typeface="Arial" panose="020B0604020202020204" pitchFamily="34" charset="0"/>
              <a:buChar char="•"/>
            </a:pPr>
            <a:r>
              <a:rPr lang="sv-SE" sz="1400" b="0" i="0">
                <a:solidFill>
                  <a:srgbClr val="222222"/>
                </a:solidFill>
                <a:effectLst/>
              </a:rPr>
              <a:t>Länkad plats på </a:t>
            </a:r>
            <a:r>
              <a:rPr lang="sv-SE" sz="1400" b="0" i="0" err="1">
                <a:solidFill>
                  <a:srgbClr val="222222"/>
                </a:solidFill>
                <a:effectLst/>
              </a:rPr>
              <a:t>KKI:s</a:t>
            </a:r>
            <a:r>
              <a:rPr lang="sv-SE" sz="1400" b="0" i="0">
                <a:solidFill>
                  <a:srgbClr val="222222"/>
                </a:solidFill>
                <a:effectLst/>
              </a:rPr>
              <a:t> webb. </a:t>
            </a:r>
          </a:p>
          <a:p>
            <a:pPr marL="285750" indent="-285750" algn="l">
              <a:buFont typeface="Arial" panose="020B0604020202020204" pitchFamily="34" charset="0"/>
              <a:buChar char="•"/>
            </a:pPr>
            <a:r>
              <a:rPr lang="sv-SE" sz="1400" b="0" i="0">
                <a:solidFill>
                  <a:srgbClr val="222222"/>
                </a:solidFill>
                <a:effectLst/>
              </a:rPr>
              <a:t>Möjlighet till 1 samarbete i någon av våra sociala kanaler.</a:t>
            </a:r>
          </a:p>
        </p:txBody>
      </p:sp>
      <p:sp>
        <p:nvSpPr>
          <p:cNvPr id="5" name="Rektangel 4">
            <a:extLst>
              <a:ext uri="{FF2B5EF4-FFF2-40B4-BE49-F238E27FC236}">
                <a16:creationId xmlns:a16="http://schemas.microsoft.com/office/drawing/2014/main" id="{602B5631-6A8A-F88C-5B51-E31FCC61E083}"/>
              </a:ext>
            </a:extLst>
          </p:cNvPr>
          <p:cNvSpPr/>
          <p:nvPr/>
        </p:nvSpPr>
        <p:spPr>
          <a:xfrm>
            <a:off x="4864374" y="1175201"/>
            <a:ext cx="2462945" cy="3483815"/>
          </a:xfrm>
          <a:prstGeom prst="rect">
            <a:avLst/>
          </a:prstGeom>
          <a:solidFill>
            <a:schemeClr val="bg2">
              <a:alpha val="50000"/>
            </a:schemeClr>
          </a:solidFill>
          <a:ln>
            <a:noFill/>
          </a:ln>
        </p:spPr>
        <p:style>
          <a:lnRef idx="0">
            <a:scrgbClr r="0" g="0" b="0"/>
          </a:lnRef>
          <a:fillRef idx="0">
            <a:scrgbClr r="0" g="0" b="0"/>
          </a:fillRef>
          <a:effectRef idx="0">
            <a:scrgbClr r="0" g="0" b="0"/>
          </a:effectRef>
          <a:fontRef idx="minor">
            <a:schemeClr val="lt1"/>
          </a:fontRef>
        </p:style>
        <p:txBody>
          <a:bodyPr rtlCol="0" anchor="t"/>
          <a:lstStyle/>
          <a:p>
            <a:pPr algn="l"/>
            <a:r>
              <a:rPr lang="sv-SE" b="1" i="0">
                <a:solidFill>
                  <a:srgbClr val="222222"/>
                </a:solidFill>
                <a:effectLst/>
              </a:rPr>
              <a:t>5 000 KR &amp; UPPÅT</a:t>
            </a:r>
          </a:p>
          <a:p>
            <a:pPr algn="l"/>
            <a:endParaRPr lang="sv-SE" b="1" i="0">
              <a:solidFill>
                <a:srgbClr val="222222"/>
              </a:solidFill>
              <a:effectLst/>
            </a:endParaRPr>
          </a:p>
          <a:p>
            <a:pPr marL="285750" indent="-285750" algn="l">
              <a:buFont typeface="Arial" panose="020B0604020202020204" pitchFamily="34" charset="0"/>
              <a:buChar char="•"/>
            </a:pPr>
            <a:r>
              <a:rPr lang="sv-SE" sz="1400" b="0" i="0">
                <a:solidFill>
                  <a:srgbClr val="222222"/>
                </a:solidFill>
                <a:effectLst/>
              </a:rPr>
              <a:t>Länkad plats på </a:t>
            </a:r>
            <a:r>
              <a:rPr lang="sv-SE" sz="1400" b="0" i="0" err="1">
                <a:solidFill>
                  <a:srgbClr val="222222"/>
                </a:solidFill>
                <a:effectLst/>
              </a:rPr>
              <a:t>KKI:s</a:t>
            </a:r>
            <a:r>
              <a:rPr lang="sv-SE" sz="1400" b="0" i="0">
                <a:solidFill>
                  <a:srgbClr val="222222"/>
                </a:solidFill>
                <a:effectLst/>
              </a:rPr>
              <a:t> webb. </a:t>
            </a:r>
          </a:p>
          <a:p>
            <a:pPr marL="285750" indent="-285750" algn="l">
              <a:buFont typeface="Arial" panose="020B0604020202020204" pitchFamily="34" charset="0"/>
              <a:buChar char="•"/>
            </a:pPr>
            <a:r>
              <a:rPr lang="sv-SE" sz="1400" b="0" i="0">
                <a:solidFill>
                  <a:srgbClr val="222222"/>
                </a:solidFill>
                <a:effectLst/>
              </a:rPr>
              <a:t>Möjligheter till samarbeten i någon av våra sociala kanaler.</a:t>
            </a:r>
            <a:br>
              <a:rPr lang="sv-SE" sz="1400" b="0" i="0">
                <a:solidFill>
                  <a:srgbClr val="222222"/>
                </a:solidFill>
                <a:effectLst/>
              </a:rPr>
            </a:br>
            <a:r>
              <a:rPr lang="sv-SE" sz="1400" b="0" i="0">
                <a:solidFill>
                  <a:srgbClr val="222222"/>
                </a:solidFill>
                <a:effectLst/>
              </a:rPr>
              <a:t>X VIP-biljetter (</a:t>
            </a:r>
            <a:r>
              <a:rPr lang="sv-SE" sz="1400" b="0" i="0" err="1">
                <a:solidFill>
                  <a:srgbClr val="222222"/>
                </a:solidFill>
                <a:effectLst/>
              </a:rPr>
              <a:t>inkl</a:t>
            </a:r>
            <a:r>
              <a:rPr lang="sv-SE" sz="1400" b="0" i="0">
                <a:solidFill>
                  <a:srgbClr val="222222"/>
                </a:solidFill>
                <a:effectLst/>
              </a:rPr>
              <a:t> fika) till vår isshow alt en konståkningsträning för upp till X personer.</a:t>
            </a:r>
            <a:br>
              <a:rPr lang="sv-SE" sz="1400" b="0" i="0">
                <a:solidFill>
                  <a:srgbClr val="222222"/>
                </a:solidFill>
                <a:effectLst/>
              </a:rPr>
            </a:br>
            <a:r>
              <a:rPr lang="sv-SE" sz="1400" b="0" i="0">
                <a:solidFill>
                  <a:srgbClr val="222222"/>
                </a:solidFill>
                <a:effectLst/>
              </a:rPr>
              <a:t>Speaker annonserar företaget som sponsor.</a:t>
            </a:r>
            <a:br>
              <a:rPr lang="sv-SE" sz="1400" b="0" i="0">
                <a:solidFill>
                  <a:srgbClr val="222222"/>
                </a:solidFill>
                <a:effectLst/>
              </a:rPr>
            </a:br>
            <a:endParaRPr lang="sv-SE" sz="1400"/>
          </a:p>
        </p:txBody>
      </p:sp>
      <p:sp>
        <p:nvSpPr>
          <p:cNvPr id="6" name="Rektangel 5">
            <a:extLst>
              <a:ext uri="{FF2B5EF4-FFF2-40B4-BE49-F238E27FC236}">
                <a16:creationId xmlns:a16="http://schemas.microsoft.com/office/drawing/2014/main" id="{D914A54F-FF70-9BF6-9268-633B7B17F10F}"/>
              </a:ext>
            </a:extLst>
          </p:cNvPr>
          <p:cNvSpPr/>
          <p:nvPr/>
        </p:nvSpPr>
        <p:spPr>
          <a:xfrm>
            <a:off x="7784366" y="1175201"/>
            <a:ext cx="2462945" cy="3483815"/>
          </a:xfrm>
          <a:prstGeom prst="rect">
            <a:avLst/>
          </a:prstGeom>
          <a:solidFill>
            <a:schemeClr val="bg2">
              <a:alpha val="50000"/>
            </a:schemeClr>
          </a:solidFill>
          <a:ln>
            <a:noFill/>
          </a:ln>
        </p:spPr>
        <p:style>
          <a:lnRef idx="0">
            <a:scrgbClr r="0" g="0" b="0"/>
          </a:lnRef>
          <a:fillRef idx="0">
            <a:scrgbClr r="0" g="0" b="0"/>
          </a:fillRef>
          <a:effectRef idx="0">
            <a:scrgbClr r="0" g="0" b="0"/>
          </a:effectRef>
          <a:fontRef idx="minor">
            <a:schemeClr val="lt1"/>
          </a:fontRef>
        </p:style>
        <p:txBody>
          <a:bodyPr lIns="91440" tIns="45720" rIns="91440" bIns="45720" rtlCol="0" anchor="t"/>
          <a:lstStyle/>
          <a:p>
            <a:pPr marL="0" indent="0" algn="l">
              <a:buNone/>
            </a:pPr>
            <a:r>
              <a:rPr lang="sv-SE" b="1" i="0">
                <a:solidFill>
                  <a:srgbClr val="222222"/>
                </a:solidFill>
                <a:effectLst/>
              </a:rPr>
              <a:t>ANNAT:</a:t>
            </a:r>
          </a:p>
          <a:p>
            <a:pPr marL="0" indent="0" algn="l">
              <a:buNone/>
            </a:pPr>
            <a:endParaRPr lang="sv-SE" b="0" i="0">
              <a:solidFill>
                <a:srgbClr val="222222"/>
              </a:solidFill>
              <a:effectLst/>
            </a:endParaRPr>
          </a:p>
          <a:p>
            <a:pPr marL="285750" indent="-285750">
              <a:buFont typeface="Arial" panose="020B0604020202020204" pitchFamily="34" charset="0"/>
              <a:buChar char="•"/>
            </a:pPr>
            <a:r>
              <a:rPr lang="sv-SE" sz="1400">
                <a:solidFill>
                  <a:srgbClr val="222222"/>
                </a:solidFill>
              </a:rPr>
              <a:t>Köpa klubbkläder</a:t>
            </a:r>
            <a:endParaRPr lang="sv-SE" sz="1400" b="0" i="0">
              <a:solidFill>
                <a:srgbClr val="222222"/>
              </a:solidFill>
              <a:effectLst/>
            </a:endParaRPr>
          </a:p>
          <a:p>
            <a:pPr marL="285750" indent="-285750">
              <a:buFont typeface="Arial" panose="020B0604020202020204" pitchFamily="34" charset="0"/>
              <a:buChar char="•"/>
            </a:pPr>
            <a:r>
              <a:rPr lang="sv-SE" sz="1400">
                <a:solidFill>
                  <a:srgbClr val="222222"/>
                </a:solidFill>
              </a:rPr>
              <a:t>Direkt </a:t>
            </a:r>
            <a:r>
              <a:rPr lang="sv-SE" sz="1400" err="1">
                <a:solidFill>
                  <a:srgbClr val="222222"/>
                </a:solidFill>
              </a:rPr>
              <a:t>spons</a:t>
            </a:r>
            <a:r>
              <a:rPr lang="sv-SE" sz="1400">
                <a:solidFill>
                  <a:srgbClr val="222222"/>
                </a:solidFill>
              </a:rPr>
              <a:t> till Unga</a:t>
            </a:r>
            <a:r>
              <a:rPr lang="sv-SE" sz="1400" b="0" i="0">
                <a:solidFill>
                  <a:srgbClr val="222222"/>
                </a:solidFill>
                <a:effectLst/>
              </a:rPr>
              <a:t> tränare</a:t>
            </a:r>
          </a:p>
          <a:p>
            <a:pPr marL="285750" indent="-285750">
              <a:buFont typeface="Arial" panose="020B0604020202020204" pitchFamily="34" charset="0"/>
              <a:buChar char="•"/>
            </a:pPr>
            <a:r>
              <a:rPr lang="sv-SE" sz="1400">
                <a:solidFill>
                  <a:srgbClr val="222222"/>
                </a:solidFill>
              </a:rPr>
              <a:t>Köpa några par</a:t>
            </a:r>
            <a:r>
              <a:rPr lang="sv-SE" sz="1400" b="0" i="0">
                <a:solidFill>
                  <a:srgbClr val="222222"/>
                </a:solidFill>
                <a:effectLst/>
              </a:rPr>
              <a:t> </a:t>
            </a:r>
            <a:r>
              <a:rPr lang="sv-SE" sz="1400">
                <a:solidFill>
                  <a:srgbClr val="222222"/>
                </a:solidFill>
              </a:rPr>
              <a:t>hyrskridskor </a:t>
            </a:r>
            <a:endParaRPr lang="sv-SE" sz="1400" b="0" i="0">
              <a:solidFill>
                <a:srgbClr val="222222"/>
              </a:solidFill>
              <a:effectLst/>
            </a:endParaRPr>
          </a:p>
          <a:p>
            <a:pPr marL="285750" indent="-285750">
              <a:buFont typeface="Arial" panose="020B0604020202020204" pitchFamily="34" charset="0"/>
              <a:buChar char="•"/>
            </a:pPr>
            <a:r>
              <a:rPr lang="sv-SE" sz="1400" b="0" i="0">
                <a:solidFill>
                  <a:srgbClr val="222222"/>
                </a:solidFill>
                <a:effectLst/>
              </a:rPr>
              <a:t>Friskvårdsaktivitet</a:t>
            </a:r>
            <a:endParaRPr lang="sv-SE" sz="1400">
              <a:solidFill>
                <a:srgbClr val="FFFFFF"/>
              </a:solidFill>
            </a:endParaRPr>
          </a:p>
          <a:p>
            <a:pPr marL="285750" indent="-285750">
              <a:buFont typeface="Arial" panose="020B0604020202020204" pitchFamily="34" charset="0"/>
              <a:buChar char="•"/>
            </a:pPr>
            <a:r>
              <a:rPr lang="sv-SE" sz="1400">
                <a:solidFill>
                  <a:schemeClr val="tx1"/>
                </a:solidFill>
              </a:rPr>
              <a:t>Köpa roll-</a:t>
            </a:r>
            <a:r>
              <a:rPr lang="sv-SE" sz="1400" err="1">
                <a:solidFill>
                  <a:schemeClr val="tx1"/>
                </a:solidFill>
              </a:rPr>
              <a:t>ups</a:t>
            </a:r>
            <a:r>
              <a:rPr lang="sv-SE" sz="1400">
                <a:solidFill>
                  <a:schemeClr val="tx1"/>
                </a:solidFill>
              </a:rPr>
              <a:t>, banderoller eller annat som behövs</a:t>
            </a:r>
            <a:br>
              <a:rPr lang="sv-SE" sz="1400"/>
            </a:br>
            <a:endParaRPr lang="sv-SE" sz="1400"/>
          </a:p>
        </p:txBody>
      </p:sp>
      <p:sp>
        <p:nvSpPr>
          <p:cNvPr id="7" name="textruta 6">
            <a:extLst>
              <a:ext uri="{FF2B5EF4-FFF2-40B4-BE49-F238E27FC236}">
                <a16:creationId xmlns:a16="http://schemas.microsoft.com/office/drawing/2014/main" id="{1A3C0139-1646-DF15-1DC1-20E741F0AB6D}"/>
              </a:ext>
            </a:extLst>
          </p:cNvPr>
          <p:cNvSpPr txBox="1"/>
          <p:nvPr/>
        </p:nvSpPr>
        <p:spPr>
          <a:xfrm rot="1398165">
            <a:off x="8939811" y="323528"/>
            <a:ext cx="2615000" cy="2031325"/>
          </a:xfrm>
          <a:prstGeom prst="rect">
            <a:avLst/>
          </a:prstGeom>
          <a:noFill/>
        </p:spPr>
        <p:txBody>
          <a:bodyPr wrap="square" lIns="91440" tIns="45720" rIns="91440" bIns="45720" rtlCol="0" anchor="t">
            <a:spAutoFit/>
          </a:bodyPr>
          <a:lstStyle/>
          <a:p>
            <a:pPr algn="ctr"/>
            <a:r>
              <a:rPr lang="sv-SE" sz="1200">
                <a:solidFill>
                  <a:srgbClr val="FF0000"/>
                </a:solidFill>
              </a:rPr>
              <a:t>KONTAKT: </a:t>
            </a:r>
          </a:p>
          <a:p>
            <a:r>
              <a:rPr lang="sv-SE" sz="1200">
                <a:solidFill>
                  <a:srgbClr val="FF0000"/>
                </a:solidFill>
              </a:rPr>
              <a:t>Lena Roman: </a:t>
            </a:r>
            <a:r>
              <a:rPr lang="sv-SE" sz="1200">
                <a:solidFill>
                  <a:srgbClr val="FF0000"/>
                </a:solidFill>
                <a:hlinkClick r:id="rId3"/>
              </a:rPr>
              <a:t>lena@kalabrador.se</a:t>
            </a:r>
            <a:endParaRPr lang="sv-SE" sz="1200">
              <a:solidFill>
                <a:srgbClr val="FF0000"/>
              </a:solidFill>
            </a:endParaRPr>
          </a:p>
          <a:p>
            <a:r>
              <a:rPr lang="sv-SE" sz="1200">
                <a:solidFill>
                  <a:srgbClr val="FF0000"/>
                </a:solidFill>
              </a:rPr>
              <a:t>070-525 63 50</a:t>
            </a:r>
          </a:p>
          <a:p>
            <a:r>
              <a:rPr lang="sv-SE" sz="1200">
                <a:solidFill>
                  <a:srgbClr val="FF0000"/>
                </a:solidFill>
              </a:rPr>
              <a:t>Dennis Bergström: </a:t>
            </a:r>
            <a:r>
              <a:rPr lang="sv-SE" sz="1200">
                <a:solidFill>
                  <a:srgbClr val="FF0000"/>
                </a:solidFill>
                <a:hlinkClick r:id="rId4"/>
              </a:rPr>
              <a:t>dennis.bergstrom@bilfocus.nu</a:t>
            </a:r>
            <a:endParaRPr lang="sv-SE" sz="1200">
              <a:solidFill>
                <a:srgbClr val="FF0000"/>
              </a:solidFill>
            </a:endParaRPr>
          </a:p>
          <a:p>
            <a:r>
              <a:rPr lang="sv-SE" sz="1200">
                <a:solidFill>
                  <a:srgbClr val="FF0000"/>
                </a:solidFill>
              </a:rPr>
              <a:t>070-566 90 41 </a:t>
            </a:r>
          </a:p>
          <a:p>
            <a:r>
              <a:rPr lang="sv-SE" sz="1200">
                <a:solidFill>
                  <a:srgbClr val="FF0000"/>
                </a:solidFill>
              </a:rPr>
              <a:t>Mikael Widmark: </a:t>
            </a:r>
            <a:r>
              <a:rPr lang="sv-SE" sz="1200">
                <a:solidFill>
                  <a:srgbClr val="FF0000"/>
                </a:solidFill>
                <a:hlinkClick r:id="rId5"/>
              </a:rPr>
              <a:t>mikael.widmark87@outlook.com</a:t>
            </a:r>
            <a:r>
              <a:rPr lang="sv-SE" sz="1200">
                <a:solidFill>
                  <a:srgbClr val="FF0000"/>
                </a:solidFill>
              </a:rPr>
              <a:t> </a:t>
            </a:r>
          </a:p>
          <a:p>
            <a:r>
              <a:rPr lang="sv-SE" sz="1200">
                <a:solidFill>
                  <a:srgbClr val="FF0000"/>
                </a:solidFill>
              </a:rPr>
              <a:t>073-840 51 53</a:t>
            </a:r>
            <a:endParaRPr lang="sv-SE"/>
          </a:p>
          <a:p>
            <a:endParaRPr lang="sv-SE"/>
          </a:p>
        </p:txBody>
      </p:sp>
      <p:sp>
        <p:nvSpPr>
          <p:cNvPr id="8" name="Ellips 7">
            <a:extLst>
              <a:ext uri="{FF2B5EF4-FFF2-40B4-BE49-F238E27FC236}">
                <a16:creationId xmlns:a16="http://schemas.microsoft.com/office/drawing/2014/main" id="{E0C88755-E16C-E634-2E83-A5F4835AADEC}"/>
              </a:ext>
            </a:extLst>
          </p:cNvPr>
          <p:cNvSpPr/>
          <p:nvPr/>
        </p:nvSpPr>
        <p:spPr>
          <a:xfrm>
            <a:off x="11151909" y="30186"/>
            <a:ext cx="973393" cy="983131"/>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a:t>Lena</a:t>
            </a:r>
          </a:p>
        </p:txBody>
      </p:sp>
    </p:spTree>
    <p:extLst>
      <p:ext uri="{BB962C8B-B14F-4D97-AF65-F5344CB8AC3E}">
        <p14:creationId xmlns:p14="http://schemas.microsoft.com/office/powerpoint/2010/main" val="162077660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77928F0-8741-B145-8B86-0EB7B9F34FFC}"/>
              </a:ext>
            </a:extLst>
          </p:cNvPr>
          <p:cNvSpPr>
            <a:spLocks noGrp="1"/>
          </p:cNvSpPr>
          <p:nvPr>
            <p:ph type="title"/>
          </p:nvPr>
        </p:nvSpPr>
        <p:spPr>
          <a:xfrm>
            <a:off x="888631" y="2352025"/>
            <a:ext cx="3501197" cy="1518225"/>
          </a:xfrm>
        </p:spPr>
        <p:txBody>
          <a:bodyPr/>
          <a:lstStyle/>
          <a:p>
            <a:r>
              <a:rPr lang="sv-SE"/>
              <a:t>KKI ISSHOW </a:t>
            </a:r>
            <a:br>
              <a:rPr lang="sv-SE"/>
            </a:br>
            <a:endParaRPr lang="sv-SE"/>
          </a:p>
        </p:txBody>
      </p:sp>
      <p:sp>
        <p:nvSpPr>
          <p:cNvPr id="3" name="Platshållare för innehåll 2">
            <a:extLst>
              <a:ext uri="{FF2B5EF4-FFF2-40B4-BE49-F238E27FC236}">
                <a16:creationId xmlns:a16="http://schemas.microsoft.com/office/drawing/2014/main" id="{51CB643F-8074-6C26-03A6-3BDB6539FCCB}"/>
              </a:ext>
            </a:extLst>
          </p:cNvPr>
          <p:cNvSpPr>
            <a:spLocks noGrp="1"/>
          </p:cNvSpPr>
          <p:nvPr>
            <p:ph idx="1"/>
          </p:nvPr>
        </p:nvSpPr>
        <p:spPr>
          <a:xfrm>
            <a:off x="5109982" y="505046"/>
            <a:ext cx="6275035" cy="5847907"/>
          </a:xfrm>
        </p:spPr>
        <p:txBody>
          <a:bodyPr>
            <a:normAutofit/>
          </a:bodyPr>
          <a:lstStyle/>
          <a:p>
            <a:r>
              <a:rPr lang="sv-SE" dirty="0"/>
              <a:t>Isshow 2026 </a:t>
            </a:r>
          </a:p>
          <a:p>
            <a:pPr lvl="1"/>
            <a:r>
              <a:rPr lang="sv-SE" dirty="0"/>
              <a:t>Pris till flest sålda biljetter</a:t>
            </a:r>
          </a:p>
          <a:p>
            <a:r>
              <a:rPr lang="sv-SE" dirty="0"/>
              <a:t>Isshow 2027</a:t>
            </a:r>
          </a:p>
          <a:p>
            <a:pPr lvl="1"/>
            <a:r>
              <a:rPr lang="sv-SE" dirty="0"/>
              <a:t>v.11 bokad</a:t>
            </a:r>
          </a:p>
          <a:p>
            <a:pPr lvl="1"/>
            <a:r>
              <a:rPr lang="sv-SE" dirty="0"/>
              <a:t>Träningshelger v.51 och v.7 </a:t>
            </a:r>
          </a:p>
          <a:p>
            <a:r>
              <a:rPr lang="sv-SE" dirty="0"/>
              <a:t>Separat möte kring detta tisdag 6 okt (om beslutet är att det ska vara isshow).</a:t>
            </a:r>
          </a:p>
          <a:p>
            <a:r>
              <a:rPr lang="sv-SE" dirty="0"/>
              <a:t>En isshow innebär aktiviteter där föräldrarna är bärande pelare både inför och under isshowen, vi behöver tillsammans: </a:t>
            </a:r>
          </a:p>
          <a:p>
            <a:pPr lvl="1"/>
            <a:r>
              <a:rPr lang="sv-SE" dirty="0"/>
              <a:t>Och mer därtill…</a:t>
            </a:r>
          </a:p>
          <a:p>
            <a:r>
              <a:rPr lang="sv-SE" dirty="0"/>
              <a:t>Beslut</a:t>
            </a:r>
          </a:p>
        </p:txBody>
      </p:sp>
      <p:sp>
        <p:nvSpPr>
          <p:cNvPr id="5" name="Ellips 4">
            <a:extLst>
              <a:ext uri="{FF2B5EF4-FFF2-40B4-BE49-F238E27FC236}">
                <a16:creationId xmlns:a16="http://schemas.microsoft.com/office/drawing/2014/main" id="{E27D0A32-9BB1-79F5-1353-FCB8D34BB2F3}"/>
              </a:ext>
            </a:extLst>
          </p:cNvPr>
          <p:cNvSpPr/>
          <p:nvPr/>
        </p:nvSpPr>
        <p:spPr>
          <a:xfrm>
            <a:off x="10846677" y="30187"/>
            <a:ext cx="1278626" cy="890520"/>
          </a:xfrm>
          <a:prstGeom prst="ellipse">
            <a:avLst/>
          </a:prstGeom>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r>
              <a:rPr lang="sv-SE"/>
              <a:t>Agnes</a:t>
            </a:r>
          </a:p>
        </p:txBody>
      </p:sp>
      <p:pic>
        <p:nvPicPr>
          <p:cNvPr id="7" name="Bildobjekt 6">
            <a:extLst>
              <a:ext uri="{FF2B5EF4-FFF2-40B4-BE49-F238E27FC236}">
                <a16:creationId xmlns:a16="http://schemas.microsoft.com/office/drawing/2014/main" id="{265D087E-DE12-5A9D-A1FE-C7B8A9B258E9}"/>
              </a:ext>
            </a:extLst>
          </p:cNvPr>
          <p:cNvPicPr>
            <a:picLocks noChangeAspect="1"/>
          </p:cNvPicPr>
          <p:nvPr/>
        </p:nvPicPr>
        <p:blipFill>
          <a:blip r:embed="rId3"/>
          <a:stretch>
            <a:fillRect/>
          </a:stretch>
        </p:blipFill>
        <p:spPr>
          <a:xfrm rot="20591056">
            <a:off x="313428" y="587933"/>
            <a:ext cx="2708017" cy="1402366"/>
          </a:xfrm>
          <a:prstGeom prst="rect">
            <a:avLst/>
          </a:prstGeom>
        </p:spPr>
      </p:pic>
      <p:pic>
        <p:nvPicPr>
          <p:cNvPr id="9" name="Bildobjekt 8">
            <a:extLst>
              <a:ext uri="{FF2B5EF4-FFF2-40B4-BE49-F238E27FC236}">
                <a16:creationId xmlns:a16="http://schemas.microsoft.com/office/drawing/2014/main" id="{36B4FD81-2E51-1B90-37EC-2208E6CEA084}"/>
              </a:ext>
            </a:extLst>
          </p:cNvPr>
          <p:cNvPicPr>
            <a:picLocks noChangeAspect="1"/>
          </p:cNvPicPr>
          <p:nvPr/>
        </p:nvPicPr>
        <p:blipFill>
          <a:blip r:embed="rId4"/>
          <a:stretch>
            <a:fillRect/>
          </a:stretch>
        </p:blipFill>
        <p:spPr>
          <a:xfrm rot="1253508">
            <a:off x="9783495" y="1278350"/>
            <a:ext cx="2012634" cy="1422011"/>
          </a:xfrm>
          <a:prstGeom prst="rect">
            <a:avLst/>
          </a:prstGeom>
        </p:spPr>
      </p:pic>
      <p:pic>
        <p:nvPicPr>
          <p:cNvPr id="11" name="Bildobjekt 10">
            <a:extLst>
              <a:ext uri="{FF2B5EF4-FFF2-40B4-BE49-F238E27FC236}">
                <a16:creationId xmlns:a16="http://schemas.microsoft.com/office/drawing/2014/main" id="{D8A4686E-AF49-0576-34ED-C4DEA3C543E1}"/>
              </a:ext>
            </a:extLst>
          </p:cNvPr>
          <p:cNvPicPr>
            <a:picLocks noChangeAspect="1"/>
          </p:cNvPicPr>
          <p:nvPr/>
        </p:nvPicPr>
        <p:blipFill>
          <a:blip r:embed="rId5"/>
          <a:stretch>
            <a:fillRect/>
          </a:stretch>
        </p:blipFill>
        <p:spPr>
          <a:xfrm rot="20270584">
            <a:off x="273706" y="4085518"/>
            <a:ext cx="4170062" cy="2062268"/>
          </a:xfrm>
          <a:prstGeom prst="rect">
            <a:avLst/>
          </a:prstGeom>
        </p:spPr>
      </p:pic>
      <p:pic>
        <p:nvPicPr>
          <p:cNvPr id="13" name="Bildobjekt 12">
            <a:extLst>
              <a:ext uri="{FF2B5EF4-FFF2-40B4-BE49-F238E27FC236}">
                <a16:creationId xmlns:a16="http://schemas.microsoft.com/office/drawing/2014/main" id="{38DEF2D9-29C5-23E4-1D4A-DF096ADA1DD5}"/>
              </a:ext>
            </a:extLst>
          </p:cNvPr>
          <p:cNvPicPr>
            <a:picLocks noChangeAspect="1"/>
          </p:cNvPicPr>
          <p:nvPr/>
        </p:nvPicPr>
        <p:blipFill>
          <a:blip r:embed="rId6"/>
          <a:stretch>
            <a:fillRect/>
          </a:stretch>
        </p:blipFill>
        <p:spPr>
          <a:xfrm rot="1167515">
            <a:off x="9378170" y="4739060"/>
            <a:ext cx="2383340" cy="1741514"/>
          </a:xfrm>
          <a:prstGeom prst="rect">
            <a:avLst/>
          </a:prstGeom>
        </p:spPr>
      </p:pic>
      <p:pic>
        <p:nvPicPr>
          <p:cNvPr id="15" name="Bildobjekt 14">
            <a:extLst>
              <a:ext uri="{FF2B5EF4-FFF2-40B4-BE49-F238E27FC236}">
                <a16:creationId xmlns:a16="http://schemas.microsoft.com/office/drawing/2014/main" id="{AF51F66F-3003-D6F2-6467-1CB7AF82B58F}"/>
              </a:ext>
            </a:extLst>
          </p:cNvPr>
          <p:cNvPicPr>
            <a:picLocks noChangeAspect="1"/>
          </p:cNvPicPr>
          <p:nvPr/>
        </p:nvPicPr>
        <p:blipFill>
          <a:blip r:embed="rId7"/>
          <a:stretch>
            <a:fillRect/>
          </a:stretch>
        </p:blipFill>
        <p:spPr>
          <a:xfrm rot="983132">
            <a:off x="7599335" y="4535669"/>
            <a:ext cx="1296326" cy="1920334"/>
          </a:xfrm>
          <a:prstGeom prst="rect">
            <a:avLst/>
          </a:prstGeom>
        </p:spPr>
      </p:pic>
      <p:pic>
        <p:nvPicPr>
          <p:cNvPr id="17" name="Bildobjekt 16">
            <a:extLst>
              <a:ext uri="{FF2B5EF4-FFF2-40B4-BE49-F238E27FC236}">
                <a16:creationId xmlns:a16="http://schemas.microsoft.com/office/drawing/2014/main" id="{82C39B80-2304-54B4-3146-673795DC8D66}"/>
              </a:ext>
            </a:extLst>
          </p:cNvPr>
          <p:cNvPicPr>
            <a:picLocks noChangeAspect="1"/>
          </p:cNvPicPr>
          <p:nvPr/>
        </p:nvPicPr>
        <p:blipFill>
          <a:blip r:embed="rId8"/>
          <a:stretch>
            <a:fillRect/>
          </a:stretch>
        </p:blipFill>
        <p:spPr>
          <a:xfrm>
            <a:off x="7053794" y="30184"/>
            <a:ext cx="2387410" cy="1310122"/>
          </a:xfrm>
          <a:prstGeom prst="rect">
            <a:avLst/>
          </a:prstGeom>
        </p:spPr>
      </p:pic>
    </p:spTree>
    <p:extLst>
      <p:ext uri="{BB962C8B-B14F-4D97-AF65-F5344CB8AC3E}">
        <p14:creationId xmlns:p14="http://schemas.microsoft.com/office/powerpoint/2010/main" val="50737985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74CAC695-ACE1-712B-80D3-6FDA4C56BFC0}"/>
              </a:ext>
            </a:extLst>
          </p:cNvPr>
          <p:cNvSpPr>
            <a:spLocks noGrp="1"/>
          </p:cNvSpPr>
          <p:nvPr>
            <p:ph type="title"/>
          </p:nvPr>
        </p:nvSpPr>
        <p:spPr>
          <a:xfrm rot="19504470">
            <a:off x="889000" y="2339669"/>
            <a:ext cx="3500828" cy="2470065"/>
          </a:xfrm>
        </p:spPr>
        <p:txBody>
          <a:bodyPr>
            <a:normAutofit/>
          </a:bodyPr>
          <a:lstStyle/>
          <a:p>
            <a:r>
              <a:rPr lang="sv-SE" sz="3600"/>
              <a:t>KOMMUNIKATION</a:t>
            </a:r>
          </a:p>
        </p:txBody>
      </p:sp>
      <p:sp>
        <p:nvSpPr>
          <p:cNvPr id="3" name="Platshållare för innehåll 2">
            <a:extLst>
              <a:ext uri="{FF2B5EF4-FFF2-40B4-BE49-F238E27FC236}">
                <a16:creationId xmlns:a16="http://schemas.microsoft.com/office/drawing/2014/main" id="{EAFDD5CB-7825-A9A7-30A8-BA45B183D9DD}"/>
              </a:ext>
            </a:extLst>
          </p:cNvPr>
          <p:cNvSpPr>
            <a:spLocks noGrp="1"/>
          </p:cNvSpPr>
          <p:nvPr>
            <p:ph sz="half" idx="1"/>
          </p:nvPr>
        </p:nvSpPr>
        <p:spPr>
          <a:xfrm>
            <a:off x="5120878" y="803187"/>
            <a:ext cx="6269591" cy="5453234"/>
          </a:xfrm>
        </p:spPr>
        <p:txBody>
          <a:bodyPr>
            <a:normAutofit fontScale="92500"/>
          </a:bodyPr>
          <a:lstStyle/>
          <a:p>
            <a:pPr marL="0" indent="0">
              <a:buNone/>
            </a:pPr>
            <a:r>
              <a:rPr lang="sv-SE" sz="2400" cap="all">
                <a:solidFill>
                  <a:schemeClr val="accent1"/>
                </a:solidFill>
              </a:rPr>
              <a:t>HEMSIDAN</a:t>
            </a:r>
          </a:p>
          <a:p>
            <a:pPr lvl="1"/>
            <a:r>
              <a:rPr lang="sv-SE" b="1">
                <a:solidFill>
                  <a:srgbClr val="C00000"/>
                </a:solidFill>
                <a:hlinkClick r:id="rId2"/>
              </a:rPr>
              <a:t>www.kkiskristallen.se</a:t>
            </a:r>
            <a:endParaRPr lang="sv-SE" sz="1800" b="1"/>
          </a:p>
          <a:p>
            <a:pPr lvl="1"/>
            <a:r>
              <a:rPr lang="sv-SE"/>
              <a:t>Nyheter</a:t>
            </a:r>
          </a:p>
          <a:p>
            <a:pPr lvl="1"/>
            <a:r>
              <a:rPr lang="sv-SE"/>
              <a:t>Träningskalender och kallelse till träning</a:t>
            </a:r>
          </a:p>
          <a:p>
            <a:pPr lvl="1"/>
            <a:r>
              <a:rPr lang="sv-SE"/>
              <a:t>Fakturering av träningsavgifter</a:t>
            </a:r>
          </a:p>
          <a:p>
            <a:pPr lvl="1"/>
            <a:r>
              <a:rPr lang="sv-SE"/>
              <a:t>Ladda ner appen SportAdmin</a:t>
            </a:r>
          </a:p>
          <a:p>
            <a:pPr marL="0" indent="0">
              <a:buNone/>
            </a:pPr>
            <a:r>
              <a:rPr lang="sv-SE" sz="2400" cap="all">
                <a:solidFill>
                  <a:schemeClr val="accent1"/>
                </a:solidFill>
              </a:rPr>
              <a:t>MAIL</a:t>
            </a:r>
          </a:p>
          <a:p>
            <a:pPr lvl="1"/>
            <a:r>
              <a:rPr lang="sv-SE"/>
              <a:t>Notiser om ny information på hemsidan</a:t>
            </a:r>
          </a:p>
          <a:p>
            <a:pPr marL="0" indent="0">
              <a:buNone/>
            </a:pPr>
            <a:r>
              <a:rPr lang="sv-SE" sz="2400" cap="all">
                <a:solidFill>
                  <a:schemeClr val="accent1"/>
                </a:solidFill>
              </a:rPr>
              <a:t>OFFICIELLA  kanaler på Sociala medier</a:t>
            </a:r>
          </a:p>
          <a:p>
            <a:pPr lvl="1"/>
            <a:r>
              <a:rPr lang="sv-SE"/>
              <a:t>Messengergrupp för varje träningsgrupp</a:t>
            </a:r>
          </a:p>
          <a:p>
            <a:pPr lvl="1"/>
            <a:r>
              <a:rPr lang="sv-SE">
                <a:solidFill>
                  <a:schemeClr val="bg1">
                    <a:lumMod val="50000"/>
                  </a:schemeClr>
                </a:solidFill>
              </a:rPr>
              <a:t>Facebooksida: </a:t>
            </a:r>
            <a:r>
              <a:rPr lang="sv-SE"/>
              <a:t>Konståkningsklubben Iskristallen, Sundsvall </a:t>
            </a:r>
          </a:p>
          <a:p>
            <a:pPr lvl="1"/>
            <a:r>
              <a:rPr lang="sv-SE" err="1">
                <a:solidFill>
                  <a:schemeClr val="bg1">
                    <a:lumMod val="50000"/>
                  </a:schemeClr>
                </a:solidFill>
              </a:rPr>
              <a:t>Instagram</a:t>
            </a:r>
            <a:r>
              <a:rPr lang="sv-SE">
                <a:solidFill>
                  <a:schemeClr val="bg1">
                    <a:lumMod val="50000"/>
                  </a:schemeClr>
                </a:solidFill>
              </a:rPr>
              <a:t>: </a:t>
            </a:r>
            <a:r>
              <a:rPr lang="sv-SE" err="1"/>
              <a:t>kkiskristallen</a:t>
            </a:r>
            <a:endParaRPr lang="sv-SE"/>
          </a:p>
          <a:p>
            <a:pPr marL="0" indent="0">
              <a:buNone/>
            </a:pPr>
            <a:r>
              <a:rPr lang="sv-SE" sz="2400" cap="all">
                <a:solidFill>
                  <a:schemeClr val="accent1"/>
                </a:solidFill>
              </a:rPr>
              <a:t>INOFFICIELLA kanaler på sociala medier</a:t>
            </a:r>
          </a:p>
          <a:p>
            <a:pPr lvl="1"/>
            <a:r>
              <a:rPr lang="sv-SE">
                <a:solidFill>
                  <a:schemeClr val="bg1">
                    <a:lumMod val="50000"/>
                  </a:schemeClr>
                </a:solidFill>
              </a:rPr>
              <a:t>Facebook: </a:t>
            </a:r>
            <a:r>
              <a:rPr lang="sv-SE"/>
              <a:t>Iskristallen</a:t>
            </a:r>
          </a:p>
        </p:txBody>
      </p:sp>
      <p:sp>
        <p:nvSpPr>
          <p:cNvPr id="5" name="Ellips 4">
            <a:extLst>
              <a:ext uri="{FF2B5EF4-FFF2-40B4-BE49-F238E27FC236}">
                <a16:creationId xmlns:a16="http://schemas.microsoft.com/office/drawing/2014/main" id="{B6E7506C-2073-8B73-F98B-1372D0974D3F}"/>
              </a:ext>
            </a:extLst>
          </p:cNvPr>
          <p:cNvSpPr/>
          <p:nvPr/>
        </p:nvSpPr>
        <p:spPr>
          <a:xfrm>
            <a:off x="10815145" y="30186"/>
            <a:ext cx="1310157" cy="1092319"/>
          </a:xfrm>
          <a:prstGeom prst="ellipse">
            <a:avLst/>
          </a:prstGeom>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r>
              <a:rPr lang="sv-SE"/>
              <a:t>Maria</a:t>
            </a:r>
          </a:p>
        </p:txBody>
      </p:sp>
    </p:spTree>
    <p:extLst>
      <p:ext uri="{BB962C8B-B14F-4D97-AF65-F5344CB8AC3E}">
        <p14:creationId xmlns:p14="http://schemas.microsoft.com/office/powerpoint/2010/main" val="275201734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17C4610E-9C18-467B-BF10-BE6A974CC36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29674" y="-59376"/>
            <a:ext cx="12515851" cy="6923798"/>
            <a:chOff x="-329674" y="-51881"/>
            <a:chExt cx="12515851" cy="6923798"/>
          </a:xfrm>
        </p:grpSpPr>
        <p:sp>
          <p:nvSpPr>
            <p:cNvPr id="10" name="Freeform 5">
              <a:extLst>
                <a:ext uri="{FF2B5EF4-FFF2-40B4-BE49-F238E27FC236}">
                  <a16:creationId xmlns:a16="http://schemas.microsoft.com/office/drawing/2014/main" id="{296DF307-344E-4E9B-A7AA-8139E450D1B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9674" y="1298404"/>
              <a:ext cx="9702800" cy="5573512"/>
            </a:xfrm>
            <a:custGeom>
              <a:avLst/>
              <a:gdLst/>
              <a:ahLst/>
              <a:cxnLst/>
              <a:rect l="0" t="0" r="r" b="b"/>
              <a:pathLst>
                <a:path w="2038" h="1169">
                  <a:moveTo>
                    <a:pt x="1752" y="1169"/>
                  </a:moveTo>
                  <a:cubicBezTo>
                    <a:pt x="2038" y="928"/>
                    <a:pt x="1673" y="513"/>
                    <a:pt x="1487" y="334"/>
                  </a:cubicBezTo>
                  <a:cubicBezTo>
                    <a:pt x="1316" y="170"/>
                    <a:pt x="1099" y="43"/>
                    <a:pt x="860" y="22"/>
                  </a:cubicBezTo>
                  <a:cubicBezTo>
                    <a:pt x="621" y="0"/>
                    <a:pt x="341" y="128"/>
                    <a:pt x="199" y="318"/>
                  </a:cubicBezTo>
                  <a:cubicBezTo>
                    <a:pt x="0" y="586"/>
                    <a:pt x="184" y="965"/>
                    <a:pt x="399" y="1165"/>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sv-SE"/>
            </a:p>
          </p:txBody>
        </p:sp>
        <p:sp>
          <p:nvSpPr>
            <p:cNvPr id="11" name="Freeform 6">
              <a:extLst>
                <a:ext uri="{FF2B5EF4-FFF2-40B4-BE49-F238E27FC236}">
                  <a16:creationId xmlns:a16="http://schemas.microsoft.com/office/drawing/2014/main" id="{E263CC2D-ACFB-4EB3-ADF9-CD82BC8422F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70451" y="2018236"/>
              <a:ext cx="7373938" cy="4848892"/>
            </a:xfrm>
            <a:custGeom>
              <a:avLst/>
              <a:gdLst/>
              <a:ahLst/>
              <a:cxnLst/>
              <a:rect l="0" t="0" r="r" b="b"/>
              <a:pathLst>
                <a:path w="1549" h="1017">
                  <a:moveTo>
                    <a:pt x="1025" y="1016"/>
                  </a:moveTo>
                  <a:cubicBezTo>
                    <a:pt x="1223" y="971"/>
                    <a:pt x="1549" y="857"/>
                    <a:pt x="1443" y="592"/>
                  </a:cubicBezTo>
                  <a:cubicBezTo>
                    <a:pt x="1344" y="344"/>
                    <a:pt x="1041" y="111"/>
                    <a:pt x="782" y="53"/>
                  </a:cubicBezTo>
                  <a:cubicBezTo>
                    <a:pt x="545" y="0"/>
                    <a:pt x="275" y="117"/>
                    <a:pt x="150" y="329"/>
                  </a:cubicBezTo>
                  <a:cubicBezTo>
                    <a:pt x="0" y="584"/>
                    <a:pt x="243" y="911"/>
                    <a:pt x="477" y="1017"/>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sv-SE"/>
            </a:p>
          </p:txBody>
        </p:sp>
        <p:sp>
          <p:nvSpPr>
            <p:cNvPr id="12" name="Freeform 7">
              <a:extLst>
                <a:ext uri="{FF2B5EF4-FFF2-40B4-BE49-F238E27FC236}">
                  <a16:creationId xmlns:a16="http://schemas.microsoft.com/office/drawing/2014/main" id="{C5366E2F-9BA0-485A-B1CA-A5E6E2E379A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1351" y="1788400"/>
              <a:ext cx="8035925" cy="5083516"/>
            </a:xfrm>
            <a:custGeom>
              <a:avLst/>
              <a:gdLst/>
              <a:ahLst/>
              <a:cxnLst/>
              <a:rect l="0" t="0" r="r" b="b"/>
              <a:pathLst>
                <a:path w="1688" h="1066">
                  <a:moveTo>
                    <a:pt x="1302" y="1066"/>
                  </a:moveTo>
                  <a:cubicBezTo>
                    <a:pt x="1416" y="1024"/>
                    <a:pt x="1551" y="962"/>
                    <a:pt x="1613" y="850"/>
                  </a:cubicBezTo>
                  <a:cubicBezTo>
                    <a:pt x="1688" y="715"/>
                    <a:pt x="1606" y="575"/>
                    <a:pt x="1517" y="471"/>
                  </a:cubicBezTo>
                  <a:cubicBezTo>
                    <a:pt x="1336" y="258"/>
                    <a:pt x="1084" y="62"/>
                    <a:pt x="798" y="28"/>
                  </a:cubicBezTo>
                  <a:cubicBezTo>
                    <a:pt x="559" y="0"/>
                    <a:pt x="317" y="138"/>
                    <a:pt x="181" y="333"/>
                  </a:cubicBezTo>
                  <a:cubicBezTo>
                    <a:pt x="0" y="592"/>
                    <a:pt x="191" y="907"/>
                    <a:pt x="420" y="1066"/>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a:lstStyle/>
            <a:p>
              <a:endParaRPr lang="sv-SE"/>
            </a:p>
          </p:txBody>
        </p:sp>
        <p:sp>
          <p:nvSpPr>
            <p:cNvPr id="13" name="Freeform 8">
              <a:extLst>
                <a:ext uri="{FF2B5EF4-FFF2-40B4-BE49-F238E27FC236}">
                  <a16:creationId xmlns:a16="http://schemas.microsoft.com/office/drawing/2014/main" id="{1803051E-7C26-4F53-8293-B4EAED4212B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1" y="549842"/>
              <a:ext cx="10334625" cy="6322075"/>
            </a:xfrm>
            <a:custGeom>
              <a:avLst/>
              <a:gdLst/>
              <a:ahLst/>
              <a:cxnLst/>
              <a:rect l="0" t="0" r="r" b="b"/>
              <a:pathLst>
                <a:path w="2171" h="1326">
                  <a:moveTo>
                    <a:pt x="1873" y="1326"/>
                  </a:moveTo>
                  <a:cubicBezTo>
                    <a:pt x="2171" y="1045"/>
                    <a:pt x="1825" y="678"/>
                    <a:pt x="1609" y="473"/>
                  </a:cubicBezTo>
                  <a:cubicBezTo>
                    <a:pt x="1406" y="281"/>
                    <a:pt x="1159" y="116"/>
                    <a:pt x="880" y="63"/>
                  </a:cubicBezTo>
                  <a:cubicBezTo>
                    <a:pt x="545" y="0"/>
                    <a:pt x="214" y="161"/>
                    <a:pt x="0" y="42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sv-SE"/>
            </a:p>
          </p:txBody>
        </p:sp>
        <p:sp>
          <p:nvSpPr>
            <p:cNvPr id="14" name="Freeform 9">
              <a:extLst>
                <a:ext uri="{FF2B5EF4-FFF2-40B4-BE49-F238E27FC236}">
                  <a16:creationId xmlns:a16="http://schemas.microsoft.com/office/drawing/2014/main" id="{D10888CD-E496-4116-9C45-CF4F17ADE64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701" y="6186246"/>
              <a:ext cx="504825" cy="681527"/>
            </a:xfrm>
            <a:custGeom>
              <a:avLst/>
              <a:gdLst/>
              <a:ahLst/>
              <a:cxnLst/>
              <a:rect l="0" t="0" r="r" b="b"/>
              <a:pathLst>
                <a:path w="106" h="143">
                  <a:moveTo>
                    <a:pt x="0" y="0"/>
                  </a:moveTo>
                  <a:cubicBezTo>
                    <a:pt x="35" y="54"/>
                    <a:pt x="70" y="101"/>
                    <a:pt x="106" y="143"/>
                  </a:cubicBezTo>
                </a:path>
              </a:pathLst>
            </a:custGeom>
            <a:noFill/>
            <a:ln w="4763"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sv-SE"/>
            </a:p>
          </p:txBody>
        </p:sp>
        <p:sp>
          <p:nvSpPr>
            <p:cNvPr id="15" name="Freeform 10">
              <a:extLst>
                <a:ext uri="{FF2B5EF4-FFF2-40B4-BE49-F238E27FC236}">
                  <a16:creationId xmlns:a16="http://schemas.microsoft.com/office/drawing/2014/main" id="{0A42DA8F-DA3D-43E9-A184-E0F6C133A1D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1" y="-51881"/>
              <a:ext cx="11091863" cy="6923796"/>
            </a:xfrm>
            <a:custGeom>
              <a:avLst/>
              <a:gdLst/>
              <a:ahLst/>
              <a:cxnLst/>
              <a:rect l="0" t="0" r="r" b="b"/>
              <a:pathLst>
                <a:path w="2330" h="1452">
                  <a:moveTo>
                    <a:pt x="2046" y="1452"/>
                  </a:moveTo>
                  <a:cubicBezTo>
                    <a:pt x="2330" y="1153"/>
                    <a:pt x="2049" y="821"/>
                    <a:pt x="1813" y="601"/>
                  </a:cubicBezTo>
                  <a:cubicBezTo>
                    <a:pt x="1569" y="375"/>
                    <a:pt x="1282" y="179"/>
                    <a:pt x="956" y="97"/>
                  </a:cubicBezTo>
                  <a:cubicBezTo>
                    <a:pt x="572" y="0"/>
                    <a:pt x="292" y="101"/>
                    <a:pt x="0" y="366"/>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sv-SE"/>
            </a:p>
          </p:txBody>
        </p:sp>
        <p:sp>
          <p:nvSpPr>
            <p:cNvPr id="16" name="Freeform 11">
              <a:extLst>
                <a:ext uri="{FF2B5EF4-FFF2-40B4-BE49-F238E27FC236}">
                  <a16:creationId xmlns:a16="http://schemas.microsoft.com/office/drawing/2014/main" id="{473EAD31-7AA3-49B7-ADD6-C13FF0F141A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426601" y="5579"/>
              <a:ext cx="5788025" cy="6847184"/>
            </a:xfrm>
            <a:custGeom>
              <a:avLst/>
              <a:gdLst/>
              <a:ahLst/>
              <a:cxnLst/>
              <a:rect l="0" t="0" r="r" b="b"/>
              <a:pathLst>
                <a:path w="1216" h="1436">
                  <a:moveTo>
                    <a:pt x="1094" y="1436"/>
                  </a:moveTo>
                  <a:cubicBezTo>
                    <a:pt x="1216" y="1114"/>
                    <a:pt x="904" y="770"/>
                    <a:pt x="709" y="551"/>
                  </a:cubicBezTo>
                  <a:cubicBezTo>
                    <a:pt x="509" y="327"/>
                    <a:pt x="274" y="127"/>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sv-SE"/>
            </a:p>
          </p:txBody>
        </p:sp>
        <p:sp>
          <p:nvSpPr>
            <p:cNvPr id="17" name="Freeform 12">
              <a:extLst>
                <a:ext uri="{FF2B5EF4-FFF2-40B4-BE49-F238E27FC236}">
                  <a16:creationId xmlns:a16="http://schemas.microsoft.com/office/drawing/2014/main" id="{2BBB7CDF-BA2E-451F-9201-CF2B6FEAEAE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1" y="5579"/>
              <a:ext cx="1057275" cy="614491"/>
            </a:xfrm>
            <a:custGeom>
              <a:avLst/>
              <a:gdLst/>
              <a:ahLst/>
              <a:cxnLst/>
              <a:rect l="0" t="0" r="r" b="b"/>
              <a:pathLst>
                <a:path w="222" h="129">
                  <a:moveTo>
                    <a:pt x="222" y="0"/>
                  </a:moveTo>
                  <a:cubicBezTo>
                    <a:pt x="152" y="35"/>
                    <a:pt x="76" y="78"/>
                    <a:pt x="0" y="12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sv-SE"/>
            </a:p>
          </p:txBody>
        </p:sp>
        <p:sp>
          <p:nvSpPr>
            <p:cNvPr id="18" name="Freeform 13">
              <a:extLst>
                <a:ext uri="{FF2B5EF4-FFF2-40B4-BE49-F238E27FC236}">
                  <a16:creationId xmlns:a16="http://schemas.microsoft.com/office/drawing/2014/main" id="{84809EF2-CD0D-4BC3-ABC7-E7E312A1D74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821889" y="5579"/>
              <a:ext cx="5588000" cy="6866337"/>
            </a:xfrm>
            <a:custGeom>
              <a:avLst/>
              <a:gdLst/>
              <a:ahLst/>
              <a:cxnLst/>
              <a:rect l="0" t="0" r="r" b="b"/>
              <a:pathLst>
                <a:path w="1174" h="1440">
                  <a:moveTo>
                    <a:pt x="1067" y="1440"/>
                  </a:moveTo>
                  <a:cubicBezTo>
                    <a:pt x="1174" y="1124"/>
                    <a:pt x="887" y="797"/>
                    <a:pt x="698" y="577"/>
                  </a:cubicBezTo>
                  <a:cubicBezTo>
                    <a:pt x="500" y="348"/>
                    <a:pt x="270" y="14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a:lstStyle/>
            <a:p>
              <a:endParaRPr lang="sv-SE"/>
            </a:p>
          </p:txBody>
        </p:sp>
        <p:sp>
          <p:nvSpPr>
            <p:cNvPr id="19" name="Freeform 14">
              <a:extLst>
                <a:ext uri="{FF2B5EF4-FFF2-40B4-BE49-F238E27FC236}">
                  <a16:creationId xmlns:a16="http://schemas.microsoft.com/office/drawing/2014/main" id="{11D2D6C5-637B-4AFE-97F4-D4E48A61348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701" y="790"/>
              <a:ext cx="595313" cy="352734"/>
            </a:xfrm>
            <a:custGeom>
              <a:avLst/>
              <a:gdLst/>
              <a:ahLst/>
              <a:cxnLst/>
              <a:rect l="0" t="0" r="r" b="b"/>
              <a:pathLst>
                <a:path w="125" h="74">
                  <a:moveTo>
                    <a:pt x="125" y="0"/>
                  </a:moveTo>
                  <a:cubicBezTo>
                    <a:pt x="85" y="22"/>
                    <a:pt x="43" y="47"/>
                    <a:pt x="0" y="74"/>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a:lstStyle/>
            <a:p>
              <a:endParaRPr lang="sv-SE"/>
            </a:p>
          </p:txBody>
        </p:sp>
        <p:sp>
          <p:nvSpPr>
            <p:cNvPr id="20" name="Freeform 15">
              <a:extLst>
                <a:ext uri="{FF2B5EF4-FFF2-40B4-BE49-F238E27FC236}">
                  <a16:creationId xmlns:a16="http://schemas.microsoft.com/office/drawing/2014/main" id="{F841B2C5-57F5-4FE6-B4D4-EBB3F308811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012389" y="5579"/>
              <a:ext cx="5497513" cy="6866337"/>
            </a:xfrm>
            <a:custGeom>
              <a:avLst/>
              <a:gdLst/>
              <a:ahLst/>
              <a:cxnLst/>
              <a:rect l="0" t="0" r="r" b="b"/>
              <a:pathLst>
                <a:path w="1155" h="1440">
                  <a:moveTo>
                    <a:pt x="1056" y="1440"/>
                  </a:moveTo>
                  <a:cubicBezTo>
                    <a:pt x="1155" y="1123"/>
                    <a:pt x="875" y="801"/>
                    <a:pt x="686" y="580"/>
                  </a:cubicBezTo>
                  <a:cubicBezTo>
                    <a:pt x="491" y="352"/>
                    <a:pt x="264" y="145"/>
                    <a:pt x="0" y="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txBody>
            <a:bodyPr/>
            <a:lstStyle/>
            <a:p>
              <a:endParaRPr lang="sv-SE"/>
            </a:p>
          </p:txBody>
        </p:sp>
        <p:sp>
          <p:nvSpPr>
            <p:cNvPr id="21" name="Freeform 16">
              <a:extLst>
                <a:ext uri="{FF2B5EF4-FFF2-40B4-BE49-F238E27FC236}">
                  <a16:creationId xmlns:a16="http://schemas.microsoft.com/office/drawing/2014/main" id="{B4822A39-2A52-4B2C-9319-BEFC526DB0A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1" y="5579"/>
              <a:ext cx="357188" cy="213875"/>
            </a:xfrm>
            <a:custGeom>
              <a:avLst/>
              <a:gdLst/>
              <a:ahLst/>
              <a:cxnLst/>
              <a:rect l="0" t="0" r="r" b="b"/>
              <a:pathLst>
                <a:path w="75" h="45">
                  <a:moveTo>
                    <a:pt x="75" y="0"/>
                  </a:moveTo>
                  <a:cubicBezTo>
                    <a:pt x="50" y="14"/>
                    <a:pt x="25" y="29"/>
                    <a:pt x="0" y="45"/>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txBody>
            <a:bodyPr/>
            <a:lstStyle/>
            <a:p>
              <a:endParaRPr lang="sv-SE"/>
            </a:p>
          </p:txBody>
        </p:sp>
        <p:sp>
          <p:nvSpPr>
            <p:cNvPr id="22" name="Freeform 17">
              <a:extLst>
                <a:ext uri="{FF2B5EF4-FFF2-40B4-BE49-F238E27FC236}">
                  <a16:creationId xmlns:a16="http://schemas.microsoft.com/office/drawing/2014/main" id="{4E469692-E783-4950-8DEC-3A1FD3978B0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210826" y="790"/>
              <a:ext cx="5522913" cy="6871126"/>
            </a:xfrm>
            <a:custGeom>
              <a:avLst/>
              <a:gdLst/>
              <a:ahLst/>
              <a:cxnLst/>
              <a:rect l="0" t="0" r="r" b="b"/>
              <a:pathLst>
                <a:path w="1160" h="1441">
                  <a:moveTo>
                    <a:pt x="1053" y="1441"/>
                  </a:moveTo>
                  <a:cubicBezTo>
                    <a:pt x="1160" y="1129"/>
                    <a:pt x="892" y="817"/>
                    <a:pt x="705" y="599"/>
                  </a:cubicBezTo>
                  <a:cubicBezTo>
                    <a:pt x="503" y="365"/>
                    <a:pt x="270" y="152"/>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sv-SE"/>
            </a:p>
          </p:txBody>
        </p:sp>
        <p:sp>
          <p:nvSpPr>
            <p:cNvPr id="23" name="Freeform 18">
              <a:extLst>
                <a:ext uri="{FF2B5EF4-FFF2-40B4-BE49-F238E27FC236}">
                  <a16:creationId xmlns:a16="http://schemas.microsoft.com/office/drawing/2014/main" id="{012909CD-3254-41E5-B8BB-0F2D7CE0D89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463239" y="5579"/>
              <a:ext cx="5413375" cy="6866337"/>
            </a:xfrm>
            <a:custGeom>
              <a:avLst/>
              <a:gdLst/>
              <a:ahLst/>
              <a:cxnLst/>
              <a:rect l="0" t="0" r="r" b="b"/>
              <a:pathLst>
                <a:path w="1137" h="1440">
                  <a:moveTo>
                    <a:pt x="1040" y="1440"/>
                  </a:moveTo>
                  <a:cubicBezTo>
                    <a:pt x="1137" y="1131"/>
                    <a:pt x="883" y="828"/>
                    <a:pt x="698" y="611"/>
                  </a:cubicBezTo>
                  <a:cubicBezTo>
                    <a:pt x="498" y="375"/>
                    <a:pt x="268" y="159"/>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sv-SE"/>
            </a:p>
          </p:txBody>
        </p:sp>
        <p:sp>
          <p:nvSpPr>
            <p:cNvPr id="24" name="Freeform 19">
              <a:extLst>
                <a:ext uri="{FF2B5EF4-FFF2-40B4-BE49-F238E27FC236}">
                  <a16:creationId xmlns:a16="http://schemas.microsoft.com/office/drawing/2014/main" id="{93E7648E-861E-4503-AEDC-56C4EC50729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877576" y="5579"/>
              <a:ext cx="5037138" cy="6861550"/>
            </a:xfrm>
            <a:custGeom>
              <a:avLst/>
              <a:gdLst/>
              <a:ahLst/>
              <a:cxnLst/>
              <a:rect l="0" t="0" r="r" b="b"/>
              <a:pathLst>
                <a:path w="1058" h="1439">
                  <a:moveTo>
                    <a:pt x="1011" y="1439"/>
                  </a:moveTo>
                  <a:cubicBezTo>
                    <a:pt x="1058" y="1131"/>
                    <a:pt x="825" y="841"/>
                    <a:pt x="648" y="617"/>
                  </a:cubicBezTo>
                  <a:cubicBezTo>
                    <a:pt x="462" y="383"/>
                    <a:pt x="248" y="16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sv-SE"/>
            </a:p>
          </p:txBody>
        </p:sp>
        <p:sp>
          <p:nvSpPr>
            <p:cNvPr id="25" name="Freeform 20">
              <a:extLst>
                <a:ext uri="{FF2B5EF4-FFF2-40B4-BE49-F238E27FC236}">
                  <a16:creationId xmlns:a16="http://schemas.microsoft.com/office/drawing/2014/main" id="{F9C72257-EBD0-4D1C-A32C-D846446872C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8768289" y="5579"/>
              <a:ext cx="3417888" cy="2742066"/>
            </a:xfrm>
            <a:custGeom>
              <a:avLst/>
              <a:gdLst/>
              <a:ahLst/>
              <a:cxnLst/>
              <a:rect l="0" t="0" r="r" b="b"/>
              <a:pathLst>
                <a:path w="718" h="575">
                  <a:moveTo>
                    <a:pt x="718" y="575"/>
                  </a:moveTo>
                  <a:cubicBezTo>
                    <a:pt x="500" y="360"/>
                    <a:pt x="260" y="163"/>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sv-SE"/>
            </a:p>
          </p:txBody>
        </p:sp>
        <p:sp>
          <p:nvSpPr>
            <p:cNvPr id="26" name="Freeform 21">
              <a:extLst>
                <a:ext uri="{FF2B5EF4-FFF2-40B4-BE49-F238E27FC236}">
                  <a16:creationId xmlns:a16="http://schemas.microsoft.com/office/drawing/2014/main" id="{87BB2CBB-9C22-4E28-AB86-DC92AEE2DBD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9235014" y="10367"/>
              <a:ext cx="2951163" cy="2555325"/>
            </a:xfrm>
            <a:custGeom>
              <a:avLst/>
              <a:gdLst/>
              <a:ahLst/>
              <a:cxnLst/>
              <a:rect l="0" t="0" r="r" b="b"/>
              <a:pathLst>
                <a:path w="620" h="536">
                  <a:moveTo>
                    <a:pt x="620" y="536"/>
                  </a:moveTo>
                  <a:cubicBezTo>
                    <a:pt x="404" y="314"/>
                    <a:pt x="196" y="13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sv-SE"/>
            </a:p>
          </p:txBody>
        </p:sp>
        <p:sp>
          <p:nvSpPr>
            <p:cNvPr id="27" name="Freeform 22">
              <a:extLst>
                <a:ext uri="{FF2B5EF4-FFF2-40B4-BE49-F238E27FC236}">
                  <a16:creationId xmlns:a16="http://schemas.microsoft.com/office/drawing/2014/main" id="{F85B3053-8D9F-410A-80C2-7960DDEA6A6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020826" y="5579"/>
              <a:ext cx="2165350" cy="1358265"/>
            </a:xfrm>
            <a:custGeom>
              <a:avLst/>
              <a:gdLst/>
              <a:ahLst/>
              <a:cxnLst/>
              <a:rect l="0" t="0" r="r" b="b"/>
              <a:pathLst>
                <a:path w="455" h="285">
                  <a:moveTo>
                    <a:pt x="0" y="0"/>
                  </a:moveTo>
                  <a:cubicBezTo>
                    <a:pt x="153" y="85"/>
                    <a:pt x="308" y="180"/>
                    <a:pt x="455" y="285"/>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a:lstStyle/>
            <a:p>
              <a:endParaRPr lang="sv-SE"/>
            </a:p>
          </p:txBody>
        </p:sp>
        <p:sp>
          <p:nvSpPr>
            <p:cNvPr id="28" name="Freeform 23">
              <a:extLst>
                <a:ext uri="{FF2B5EF4-FFF2-40B4-BE49-F238E27FC236}">
                  <a16:creationId xmlns:a16="http://schemas.microsoft.com/office/drawing/2014/main" id="{E8FF5DA7-6E72-41F1-A54C-EAF440A274F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290826" y="5579"/>
              <a:ext cx="895350" cy="534687"/>
            </a:xfrm>
            <a:custGeom>
              <a:avLst/>
              <a:gdLst/>
              <a:ahLst/>
              <a:cxnLst/>
              <a:rect l="0" t="0" r="r" b="b"/>
              <a:pathLst>
                <a:path w="188" h="112">
                  <a:moveTo>
                    <a:pt x="0" y="0"/>
                  </a:moveTo>
                  <a:cubicBezTo>
                    <a:pt x="63" y="36"/>
                    <a:pt x="126" y="73"/>
                    <a:pt x="188" y="112"/>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sv-SE"/>
            </a:p>
          </p:txBody>
        </p:sp>
      </p:grpSp>
      <p:grpSp>
        <p:nvGrpSpPr>
          <p:cNvPr id="30" name="Group 29">
            <a:extLst>
              <a:ext uri="{FF2B5EF4-FFF2-40B4-BE49-F238E27FC236}">
                <a16:creationId xmlns:a16="http://schemas.microsoft.com/office/drawing/2014/main" id="{A899734C-500F-4274-9854-8BFA14A1D7E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669293" y="1186483"/>
            <a:ext cx="8848345" cy="4477933"/>
            <a:chOff x="1669293" y="1186483"/>
            <a:chExt cx="8848345" cy="4477933"/>
          </a:xfrm>
        </p:grpSpPr>
        <p:sp>
          <p:nvSpPr>
            <p:cNvPr id="31" name="Rectangle 30">
              <a:extLst>
                <a:ext uri="{FF2B5EF4-FFF2-40B4-BE49-F238E27FC236}">
                  <a16:creationId xmlns:a16="http://schemas.microsoft.com/office/drawing/2014/main" id="{FF07BF51-2934-47AD-A415-7400882F147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74042" y="1186483"/>
              <a:ext cx="8843596" cy="7161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sv-SE"/>
            </a:p>
          </p:txBody>
        </p:sp>
        <p:sp>
          <p:nvSpPr>
            <p:cNvPr id="32" name="Isosceles Triangle 31">
              <a:extLst>
                <a:ext uri="{FF2B5EF4-FFF2-40B4-BE49-F238E27FC236}">
                  <a16:creationId xmlns:a16="http://schemas.microsoft.com/office/drawing/2014/main" id="{DD6E3DF0-EDC0-458B-9C5B-911814F0A68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5892384" y="5313353"/>
              <a:ext cx="407233" cy="35106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sv-SE"/>
            </a:p>
          </p:txBody>
        </p:sp>
        <p:sp>
          <p:nvSpPr>
            <p:cNvPr id="33" name="Rectangle 32">
              <a:extLst>
                <a:ext uri="{FF2B5EF4-FFF2-40B4-BE49-F238E27FC236}">
                  <a16:creationId xmlns:a16="http://schemas.microsoft.com/office/drawing/2014/main" id="{5D0824B1-47C9-4504-99FB-CB15051979C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69293" y="1991156"/>
              <a:ext cx="8845667" cy="332219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sv-SE"/>
            </a:p>
          </p:txBody>
        </p:sp>
      </p:grpSp>
      <p:sp useBgFill="1">
        <p:nvSpPr>
          <p:cNvPr id="35" name="Rectangle 34">
            <a:extLst>
              <a:ext uri="{FF2B5EF4-FFF2-40B4-BE49-F238E27FC236}">
                <a16:creationId xmlns:a16="http://schemas.microsoft.com/office/drawing/2014/main" id="{8334A2EF-69D9-41C1-9876-91D7FCF7C3C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7" name="Group 36">
            <a:extLst>
              <a:ext uri="{FF2B5EF4-FFF2-40B4-BE49-F238E27FC236}">
                <a16:creationId xmlns:a16="http://schemas.microsoft.com/office/drawing/2014/main" id="{874C0C03-1202-4DC9-BA33-998DDFB3FB8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29674" y="-59376"/>
            <a:ext cx="12515851" cy="6923798"/>
            <a:chOff x="-329674" y="-51881"/>
            <a:chExt cx="12515851" cy="6923798"/>
          </a:xfrm>
        </p:grpSpPr>
        <p:sp>
          <p:nvSpPr>
            <p:cNvPr id="38" name="Freeform 5">
              <a:extLst>
                <a:ext uri="{FF2B5EF4-FFF2-40B4-BE49-F238E27FC236}">
                  <a16:creationId xmlns:a16="http://schemas.microsoft.com/office/drawing/2014/main" id="{60BF984B-F4C1-4BF0-B296-72CAD8814BD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329674" y="1298404"/>
              <a:ext cx="9702800" cy="5573512"/>
            </a:xfrm>
            <a:custGeom>
              <a:avLst/>
              <a:gdLst>
                <a:gd name="T0" fmla="*/ 1752 w 2038"/>
                <a:gd name="T1" fmla="*/ 1169 h 1169"/>
                <a:gd name="T2" fmla="*/ 1487 w 2038"/>
                <a:gd name="T3" fmla="*/ 334 h 1169"/>
                <a:gd name="T4" fmla="*/ 860 w 2038"/>
                <a:gd name="T5" fmla="*/ 22 h 1169"/>
                <a:gd name="T6" fmla="*/ 199 w 2038"/>
                <a:gd name="T7" fmla="*/ 318 h 1169"/>
                <a:gd name="T8" fmla="*/ 399 w 2038"/>
                <a:gd name="T9" fmla="*/ 1165 h 1169"/>
              </a:gdLst>
              <a:ahLst/>
              <a:cxnLst>
                <a:cxn ang="0">
                  <a:pos x="T0" y="T1"/>
                </a:cxn>
                <a:cxn ang="0">
                  <a:pos x="T2" y="T3"/>
                </a:cxn>
                <a:cxn ang="0">
                  <a:pos x="T4" y="T5"/>
                </a:cxn>
                <a:cxn ang="0">
                  <a:pos x="T6" y="T7"/>
                </a:cxn>
                <a:cxn ang="0">
                  <a:pos x="T8" y="T9"/>
                </a:cxn>
              </a:cxnLst>
              <a:rect l="0" t="0" r="r" b="b"/>
              <a:pathLst>
                <a:path w="2038" h="1169">
                  <a:moveTo>
                    <a:pt x="1752" y="1169"/>
                  </a:moveTo>
                  <a:cubicBezTo>
                    <a:pt x="2038" y="928"/>
                    <a:pt x="1673" y="513"/>
                    <a:pt x="1487" y="334"/>
                  </a:cubicBezTo>
                  <a:cubicBezTo>
                    <a:pt x="1316" y="170"/>
                    <a:pt x="1099" y="43"/>
                    <a:pt x="860" y="22"/>
                  </a:cubicBezTo>
                  <a:cubicBezTo>
                    <a:pt x="621" y="0"/>
                    <a:pt x="341" y="128"/>
                    <a:pt x="199" y="318"/>
                  </a:cubicBezTo>
                  <a:cubicBezTo>
                    <a:pt x="0" y="586"/>
                    <a:pt x="184" y="965"/>
                    <a:pt x="399" y="1165"/>
                  </a:cubicBezTo>
                </a:path>
              </a:pathLst>
            </a:custGeom>
            <a:noFill/>
            <a:ln w="9525" cap="flat">
              <a:solidFill>
                <a:schemeClr val="tx1">
                  <a:alpha val="1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9" name="Freeform 6">
              <a:extLst>
                <a:ext uri="{FF2B5EF4-FFF2-40B4-BE49-F238E27FC236}">
                  <a16:creationId xmlns:a16="http://schemas.microsoft.com/office/drawing/2014/main" id="{2E887C16-A8CC-48BD-A34B-69B5D14BE1B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70451" y="2018236"/>
              <a:ext cx="7373938" cy="4848892"/>
            </a:xfrm>
            <a:custGeom>
              <a:avLst/>
              <a:gdLst>
                <a:gd name="T0" fmla="*/ 1025 w 1549"/>
                <a:gd name="T1" fmla="*/ 1016 h 1017"/>
                <a:gd name="T2" fmla="*/ 1443 w 1549"/>
                <a:gd name="T3" fmla="*/ 592 h 1017"/>
                <a:gd name="T4" fmla="*/ 782 w 1549"/>
                <a:gd name="T5" fmla="*/ 53 h 1017"/>
                <a:gd name="T6" fmla="*/ 150 w 1549"/>
                <a:gd name="T7" fmla="*/ 329 h 1017"/>
                <a:gd name="T8" fmla="*/ 477 w 1549"/>
                <a:gd name="T9" fmla="*/ 1017 h 1017"/>
              </a:gdLst>
              <a:ahLst/>
              <a:cxnLst>
                <a:cxn ang="0">
                  <a:pos x="T0" y="T1"/>
                </a:cxn>
                <a:cxn ang="0">
                  <a:pos x="T2" y="T3"/>
                </a:cxn>
                <a:cxn ang="0">
                  <a:pos x="T4" y="T5"/>
                </a:cxn>
                <a:cxn ang="0">
                  <a:pos x="T6" y="T7"/>
                </a:cxn>
                <a:cxn ang="0">
                  <a:pos x="T8" y="T9"/>
                </a:cxn>
              </a:cxnLst>
              <a:rect l="0" t="0" r="r" b="b"/>
              <a:pathLst>
                <a:path w="1549" h="1017">
                  <a:moveTo>
                    <a:pt x="1025" y="1016"/>
                  </a:moveTo>
                  <a:cubicBezTo>
                    <a:pt x="1223" y="971"/>
                    <a:pt x="1549" y="857"/>
                    <a:pt x="1443" y="592"/>
                  </a:cubicBezTo>
                  <a:cubicBezTo>
                    <a:pt x="1344" y="344"/>
                    <a:pt x="1041" y="111"/>
                    <a:pt x="782" y="53"/>
                  </a:cubicBezTo>
                  <a:cubicBezTo>
                    <a:pt x="545" y="0"/>
                    <a:pt x="275" y="117"/>
                    <a:pt x="150" y="329"/>
                  </a:cubicBezTo>
                  <a:cubicBezTo>
                    <a:pt x="0" y="584"/>
                    <a:pt x="243" y="911"/>
                    <a:pt x="477" y="1017"/>
                  </a:cubicBezTo>
                </a:path>
              </a:pathLst>
            </a:custGeom>
            <a:noFill/>
            <a:ln w="9525" cap="flat">
              <a:solidFill>
                <a:schemeClr val="tx1">
                  <a:alpha val="1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0" name="Freeform 7">
              <a:extLst>
                <a:ext uri="{FF2B5EF4-FFF2-40B4-BE49-F238E27FC236}">
                  <a16:creationId xmlns:a16="http://schemas.microsoft.com/office/drawing/2014/main" id="{1194B805-0CE2-4FD6-804E-2771E18BB47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251351" y="1788400"/>
              <a:ext cx="8035925" cy="5083516"/>
            </a:xfrm>
            <a:custGeom>
              <a:avLst/>
              <a:gdLst>
                <a:gd name="T0" fmla="*/ 1302 w 1688"/>
                <a:gd name="T1" fmla="*/ 1066 h 1066"/>
                <a:gd name="T2" fmla="*/ 1613 w 1688"/>
                <a:gd name="T3" fmla="*/ 850 h 1066"/>
                <a:gd name="T4" fmla="*/ 1517 w 1688"/>
                <a:gd name="T5" fmla="*/ 471 h 1066"/>
                <a:gd name="T6" fmla="*/ 798 w 1688"/>
                <a:gd name="T7" fmla="*/ 28 h 1066"/>
                <a:gd name="T8" fmla="*/ 181 w 1688"/>
                <a:gd name="T9" fmla="*/ 333 h 1066"/>
                <a:gd name="T10" fmla="*/ 420 w 1688"/>
                <a:gd name="T11" fmla="*/ 1066 h 1066"/>
              </a:gdLst>
              <a:ahLst/>
              <a:cxnLst>
                <a:cxn ang="0">
                  <a:pos x="T0" y="T1"/>
                </a:cxn>
                <a:cxn ang="0">
                  <a:pos x="T2" y="T3"/>
                </a:cxn>
                <a:cxn ang="0">
                  <a:pos x="T4" y="T5"/>
                </a:cxn>
                <a:cxn ang="0">
                  <a:pos x="T6" y="T7"/>
                </a:cxn>
                <a:cxn ang="0">
                  <a:pos x="T8" y="T9"/>
                </a:cxn>
                <a:cxn ang="0">
                  <a:pos x="T10" y="T11"/>
                </a:cxn>
              </a:cxnLst>
              <a:rect l="0" t="0" r="r" b="b"/>
              <a:pathLst>
                <a:path w="1688" h="1066">
                  <a:moveTo>
                    <a:pt x="1302" y="1066"/>
                  </a:moveTo>
                  <a:cubicBezTo>
                    <a:pt x="1416" y="1024"/>
                    <a:pt x="1551" y="962"/>
                    <a:pt x="1613" y="850"/>
                  </a:cubicBezTo>
                  <a:cubicBezTo>
                    <a:pt x="1688" y="715"/>
                    <a:pt x="1606" y="575"/>
                    <a:pt x="1517" y="471"/>
                  </a:cubicBezTo>
                  <a:cubicBezTo>
                    <a:pt x="1336" y="258"/>
                    <a:pt x="1084" y="62"/>
                    <a:pt x="798" y="28"/>
                  </a:cubicBezTo>
                  <a:cubicBezTo>
                    <a:pt x="559" y="0"/>
                    <a:pt x="317" y="138"/>
                    <a:pt x="181" y="333"/>
                  </a:cubicBezTo>
                  <a:cubicBezTo>
                    <a:pt x="0" y="592"/>
                    <a:pt x="191" y="907"/>
                    <a:pt x="420" y="1066"/>
                  </a:cubicBezTo>
                </a:path>
              </a:pathLst>
            </a:custGeom>
            <a:noFill/>
            <a:ln w="9525" cap="flat">
              <a:solidFill>
                <a:schemeClr val="tx1">
                  <a:alpha val="1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1" name="Freeform 8">
              <a:extLst>
                <a:ext uri="{FF2B5EF4-FFF2-40B4-BE49-F238E27FC236}">
                  <a16:creationId xmlns:a16="http://schemas.microsoft.com/office/drawing/2014/main" id="{96000EBD-113B-4BB5-94F2-B2C96109489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1" y="549842"/>
              <a:ext cx="10334625" cy="6322075"/>
            </a:xfrm>
            <a:custGeom>
              <a:avLst/>
              <a:gdLst>
                <a:gd name="T0" fmla="*/ 1873 w 2171"/>
                <a:gd name="T1" fmla="*/ 1326 h 1326"/>
                <a:gd name="T2" fmla="*/ 1609 w 2171"/>
                <a:gd name="T3" fmla="*/ 473 h 1326"/>
                <a:gd name="T4" fmla="*/ 880 w 2171"/>
                <a:gd name="T5" fmla="*/ 63 h 1326"/>
                <a:gd name="T6" fmla="*/ 0 w 2171"/>
                <a:gd name="T7" fmla="*/ 423 h 1326"/>
              </a:gdLst>
              <a:ahLst/>
              <a:cxnLst>
                <a:cxn ang="0">
                  <a:pos x="T0" y="T1"/>
                </a:cxn>
                <a:cxn ang="0">
                  <a:pos x="T2" y="T3"/>
                </a:cxn>
                <a:cxn ang="0">
                  <a:pos x="T4" y="T5"/>
                </a:cxn>
                <a:cxn ang="0">
                  <a:pos x="T6" y="T7"/>
                </a:cxn>
              </a:cxnLst>
              <a:rect l="0" t="0" r="r" b="b"/>
              <a:pathLst>
                <a:path w="2171" h="1326">
                  <a:moveTo>
                    <a:pt x="1873" y="1326"/>
                  </a:moveTo>
                  <a:cubicBezTo>
                    <a:pt x="2171" y="1045"/>
                    <a:pt x="1825" y="678"/>
                    <a:pt x="1609" y="473"/>
                  </a:cubicBezTo>
                  <a:cubicBezTo>
                    <a:pt x="1406" y="281"/>
                    <a:pt x="1159" y="116"/>
                    <a:pt x="880" y="63"/>
                  </a:cubicBezTo>
                  <a:cubicBezTo>
                    <a:pt x="545" y="0"/>
                    <a:pt x="214" y="161"/>
                    <a:pt x="0" y="423"/>
                  </a:cubicBezTo>
                </a:path>
              </a:pathLst>
            </a:custGeom>
            <a:noFill/>
            <a:ln w="9525" cap="flat">
              <a:solidFill>
                <a:schemeClr val="tx1">
                  <a:alpha val="1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2" name="Freeform 9">
              <a:extLst>
                <a:ext uri="{FF2B5EF4-FFF2-40B4-BE49-F238E27FC236}">
                  <a16:creationId xmlns:a16="http://schemas.microsoft.com/office/drawing/2014/main" id="{C2C37892-BF6A-4DDB-BAA9-48B6A051E9A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3701" y="6186246"/>
              <a:ext cx="504825" cy="681527"/>
            </a:xfrm>
            <a:custGeom>
              <a:avLst/>
              <a:gdLst>
                <a:gd name="T0" fmla="*/ 0 w 106"/>
                <a:gd name="T1" fmla="*/ 0 h 143"/>
                <a:gd name="T2" fmla="*/ 106 w 106"/>
                <a:gd name="T3" fmla="*/ 143 h 143"/>
              </a:gdLst>
              <a:ahLst/>
              <a:cxnLst>
                <a:cxn ang="0">
                  <a:pos x="T0" y="T1"/>
                </a:cxn>
                <a:cxn ang="0">
                  <a:pos x="T2" y="T3"/>
                </a:cxn>
              </a:cxnLst>
              <a:rect l="0" t="0" r="r" b="b"/>
              <a:pathLst>
                <a:path w="106" h="143">
                  <a:moveTo>
                    <a:pt x="0" y="0"/>
                  </a:moveTo>
                  <a:cubicBezTo>
                    <a:pt x="35" y="54"/>
                    <a:pt x="70" y="101"/>
                    <a:pt x="106" y="143"/>
                  </a:cubicBezTo>
                </a:path>
              </a:pathLst>
            </a:custGeom>
            <a:noFill/>
            <a:ln w="4763" cap="flat">
              <a:solidFill>
                <a:schemeClr val="tx1">
                  <a:alpha val="1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3" name="Freeform 10">
              <a:extLst>
                <a:ext uri="{FF2B5EF4-FFF2-40B4-BE49-F238E27FC236}">
                  <a16:creationId xmlns:a16="http://schemas.microsoft.com/office/drawing/2014/main" id="{B3A53A2B-EB9B-4318-A7F9-E371D211E74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1" y="-51881"/>
              <a:ext cx="11091863" cy="6923796"/>
            </a:xfrm>
            <a:custGeom>
              <a:avLst/>
              <a:gdLst>
                <a:gd name="T0" fmla="*/ 2046 w 2330"/>
                <a:gd name="T1" fmla="*/ 1452 h 1452"/>
                <a:gd name="T2" fmla="*/ 1813 w 2330"/>
                <a:gd name="T3" fmla="*/ 601 h 1452"/>
                <a:gd name="T4" fmla="*/ 956 w 2330"/>
                <a:gd name="T5" fmla="*/ 97 h 1452"/>
                <a:gd name="T6" fmla="*/ 0 w 2330"/>
                <a:gd name="T7" fmla="*/ 366 h 1452"/>
              </a:gdLst>
              <a:ahLst/>
              <a:cxnLst>
                <a:cxn ang="0">
                  <a:pos x="T0" y="T1"/>
                </a:cxn>
                <a:cxn ang="0">
                  <a:pos x="T2" y="T3"/>
                </a:cxn>
                <a:cxn ang="0">
                  <a:pos x="T4" y="T5"/>
                </a:cxn>
                <a:cxn ang="0">
                  <a:pos x="T6" y="T7"/>
                </a:cxn>
              </a:cxnLst>
              <a:rect l="0" t="0" r="r" b="b"/>
              <a:pathLst>
                <a:path w="2330" h="1452">
                  <a:moveTo>
                    <a:pt x="2046" y="1452"/>
                  </a:moveTo>
                  <a:cubicBezTo>
                    <a:pt x="2330" y="1153"/>
                    <a:pt x="2049" y="821"/>
                    <a:pt x="1813" y="601"/>
                  </a:cubicBezTo>
                  <a:cubicBezTo>
                    <a:pt x="1569" y="375"/>
                    <a:pt x="1282" y="179"/>
                    <a:pt x="956" y="97"/>
                  </a:cubicBezTo>
                  <a:cubicBezTo>
                    <a:pt x="572" y="0"/>
                    <a:pt x="292" y="101"/>
                    <a:pt x="0" y="366"/>
                  </a:cubicBezTo>
                </a:path>
              </a:pathLst>
            </a:custGeom>
            <a:noFill/>
            <a:ln w="9525" cap="flat">
              <a:solidFill>
                <a:schemeClr val="tx1">
                  <a:alpha val="1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4" name="Freeform 11">
              <a:extLst>
                <a:ext uri="{FF2B5EF4-FFF2-40B4-BE49-F238E27FC236}">
                  <a16:creationId xmlns:a16="http://schemas.microsoft.com/office/drawing/2014/main" id="{59001F5F-9338-43E1-BB4B-21C681CA201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426601" y="5579"/>
              <a:ext cx="5788025" cy="6847184"/>
            </a:xfrm>
            <a:custGeom>
              <a:avLst/>
              <a:gdLst>
                <a:gd name="T0" fmla="*/ 1094 w 1216"/>
                <a:gd name="T1" fmla="*/ 1436 h 1436"/>
                <a:gd name="T2" fmla="*/ 709 w 1216"/>
                <a:gd name="T3" fmla="*/ 551 h 1436"/>
                <a:gd name="T4" fmla="*/ 0 w 1216"/>
                <a:gd name="T5" fmla="*/ 0 h 1436"/>
              </a:gdLst>
              <a:ahLst/>
              <a:cxnLst>
                <a:cxn ang="0">
                  <a:pos x="T0" y="T1"/>
                </a:cxn>
                <a:cxn ang="0">
                  <a:pos x="T2" y="T3"/>
                </a:cxn>
                <a:cxn ang="0">
                  <a:pos x="T4" y="T5"/>
                </a:cxn>
              </a:cxnLst>
              <a:rect l="0" t="0" r="r" b="b"/>
              <a:pathLst>
                <a:path w="1216" h="1436">
                  <a:moveTo>
                    <a:pt x="1094" y="1436"/>
                  </a:moveTo>
                  <a:cubicBezTo>
                    <a:pt x="1216" y="1114"/>
                    <a:pt x="904" y="770"/>
                    <a:pt x="709" y="551"/>
                  </a:cubicBezTo>
                  <a:cubicBezTo>
                    <a:pt x="509" y="327"/>
                    <a:pt x="274" y="127"/>
                    <a:pt x="0" y="0"/>
                  </a:cubicBezTo>
                </a:path>
              </a:pathLst>
            </a:custGeom>
            <a:noFill/>
            <a:ln w="9525" cap="flat">
              <a:solidFill>
                <a:schemeClr val="tx1">
                  <a:alpha val="1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5" name="Freeform 12">
              <a:extLst>
                <a:ext uri="{FF2B5EF4-FFF2-40B4-BE49-F238E27FC236}">
                  <a16:creationId xmlns:a16="http://schemas.microsoft.com/office/drawing/2014/main" id="{24781ABE-347F-40E9-9BB2-3E35C8F153F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1" y="5579"/>
              <a:ext cx="1057275" cy="614491"/>
            </a:xfrm>
            <a:custGeom>
              <a:avLst/>
              <a:gdLst>
                <a:gd name="T0" fmla="*/ 222 w 222"/>
                <a:gd name="T1" fmla="*/ 0 h 129"/>
                <a:gd name="T2" fmla="*/ 0 w 222"/>
                <a:gd name="T3" fmla="*/ 129 h 129"/>
              </a:gdLst>
              <a:ahLst/>
              <a:cxnLst>
                <a:cxn ang="0">
                  <a:pos x="T0" y="T1"/>
                </a:cxn>
                <a:cxn ang="0">
                  <a:pos x="T2" y="T3"/>
                </a:cxn>
              </a:cxnLst>
              <a:rect l="0" t="0" r="r" b="b"/>
              <a:pathLst>
                <a:path w="222" h="129">
                  <a:moveTo>
                    <a:pt x="222" y="0"/>
                  </a:moveTo>
                  <a:cubicBezTo>
                    <a:pt x="152" y="35"/>
                    <a:pt x="76" y="78"/>
                    <a:pt x="0" y="129"/>
                  </a:cubicBezTo>
                </a:path>
              </a:pathLst>
            </a:custGeom>
            <a:noFill/>
            <a:ln w="9525" cap="flat">
              <a:solidFill>
                <a:schemeClr val="tx1">
                  <a:alpha val="1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6" name="Freeform 13">
              <a:extLst>
                <a:ext uri="{FF2B5EF4-FFF2-40B4-BE49-F238E27FC236}">
                  <a16:creationId xmlns:a16="http://schemas.microsoft.com/office/drawing/2014/main" id="{6D8A7767-4D16-4AB7-8277-D66FEC7F74C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821889" y="5579"/>
              <a:ext cx="5588000" cy="6866337"/>
            </a:xfrm>
            <a:custGeom>
              <a:avLst/>
              <a:gdLst>
                <a:gd name="T0" fmla="*/ 1067 w 1174"/>
                <a:gd name="T1" fmla="*/ 1440 h 1440"/>
                <a:gd name="T2" fmla="*/ 698 w 1174"/>
                <a:gd name="T3" fmla="*/ 577 h 1440"/>
                <a:gd name="T4" fmla="*/ 0 w 1174"/>
                <a:gd name="T5" fmla="*/ 0 h 1440"/>
              </a:gdLst>
              <a:ahLst/>
              <a:cxnLst>
                <a:cxn ang="0">
                  <a:pos x="T0" y="T1"/>
                </a:cxn>
                <a:cxn ang="0">
                  <a:pos x="T2" y="T3"/>
                </a:cxn>
                <a:cxn ang="0">
                  <a:pos x="T4" y="T5"/>
                </a:cxn>
              </a:cxnLst>
              <a:rect l="0" t="0" r="r" b="b"/>
              <a:pathLst>
                <a:path w="1174" h="1440">
                  <a:moveTo>
                    <a:pt x="1067" y="1440"/>
                  </a:moveTo>
                  <a:cubicBezTo>
                    <a:pt x="1174" y="1124"/>
                    <a:pt x="887" y="797"/>
                    <a:pt x="698" y="577"/>
                  </a:cubicBezTo>
                  <a:cubicBezTo>
                    <a:pt x="500" y="348"/>
                    <a:pt x="270" y="141"/>
                    <a:pt x="0" y="0"/>
                  </a:cubicBezTo>
                </a:path>
              </a:pathLst>
            </a:custGeom>
            <a:noFill/>
            <a:ln w="9525" cap="flat">
              <a:solidFill>
                <a:schemeClr val="tx1">
                  <a:alpha val="1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7" name="Freeform 14">
              <a:extLst>
                <a:ext uri="{FF2B5EF4-FFF2-40B4-BE49-F238E27FC236}">
                  <a16:creationId xmlns:a16="http://schemas.microsoft.com/office/drawing/2014/main" id="{1B7D649D-9559-4E1D-937A-35194835023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3701" y="790"/>
              <a:ext cx="595313" cy="352734"/>
            </a:xfrm>
            <a:custGeom>
              <a:avLst/>
              <a:gdLst>
                <a:gd name="T0" fmla="*/ 125 w 125"/>
                <a:gd name="T1" fmla="*/ 0 h 74"/>
                <a:gd name="T2" fmla="*/ 0 w 125"/>
                <a:gd name="T3" fmla="*/ 74 h 74"/>
              </a:gdLst>
              <a:ahLst/>
              <a:cxnLst>
                <a:cxn ang="0">
                  <a:pos x="T0" y="T1"/>
                </a:cxn>
                <a:cxn ang="0">
                  <a:pos x="T2" y="T3"/>
                </a:cxn>
              </a:cxnLst>
              <a:rect l="0" t="0" r="r" b="b"/>
              <a:pathLst>
                <a:path w="125" h="74">
                  <a:moveTo>
                    <a:pt x="125" y="0"/>
                  </a:moveTo>
                  <a:cubicBezTo>
                    <a:pt x="85" y="22"/>
                    <a:pt x="43" y="47"/>
                    <a:pt x="0" y="74"/>
                  </a:cubicBezTo>
                </a:path>
              </a:pathLst>
            </a:custGeom>
            <a:noFill/>
            <a:ln w="9525" cap="flat">
              <a:solidFill>
                <a:schemeClr val="tx1">
                  <a:alpha val="1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8" name="Freeform 15">
              <a:extLst>
                <a:ext uri="{FF2B5EF4-FFF2-40B4-BE49-F238E27FC236}">
                  <a16:creationId xmlns:a16="http://schemas.microsoft.com/office/drawing/2014/main" id="{45AA5D21-8C7B-4C77-815C-C3A8EA0A589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012389" y="5579"/>
              <a:ext cx="5497513" cy="6866337"/>
            </a:xfrm>
            <a:custGeom>
              <a:avLst/>
              <a:gdLst>
                <a:gd name="T0" fmla="*/ 1056 w 1155"/>
                <a:gd name="T1" fmla="*/ 1440 h 1440"/>
                <a:gd name="T2" fmla="*/ 686 w 1155"/>
                <a:gd name="T3" fmla="*/ 580 h 1440"/>
                <a:gd name="T4" fmla="*/ 0 w 1155"/>
                <a:gd name="T5" fmla="*/ 0 h 1440"/>
              </a:gdLst>
              <a:ahLst/>
              <a:cxnLst>
                <a:cxn ang="0">
                  <a:pos x="T0" y="T1"/>
                </a:cxn>
                <a:cxn ang="0">
                  <a:pos x="T2" y="T3"/>
                </a:cxn>
                <a:cxn ang="0">
                  <a:pos x="T4" y="T5"/>
                </a:cxn>
              </a:cxnLst>
              <a:rect l="0" t="0" r="r" b="b"/>
              <a:pathLst>
                <a:path w="1155" h="1440">
                  <a:moveTo>
                    <a:pt x="1056" y="1440"/>
                  </a:moveTo>
                  <a:cubicBezTo>
                    <a:pt x="1155" y="1123"/>
                    <a:pt x="875" y="801"/>
                    <a:pt x="686" y="580"/>
                  </a:cubicBezTo>
                  <a:cubicBezTo>
                    <a:pt x="491" y="352"/>
                    <a:pt x="264" y="145"/>
                    <a:pt x="0" y="0"/>
                  </a:cubicBezTo>
                </a:path>
              </a:pathLst>
            </a:custGeom>
            <a:noFill/>
            <a:ln w="12700" cap="flat">
              <a:solidFill>
                <a:schemeClr val="tx1">
                  <a:alpha val="10000"/>
                </a:schemeClr>
              </a:solidFill>
              <a:prstDash val="dashDot"/>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9" name="Freeform 16">
              <a:extLst>
                <a:ext uri="{FF2B5EF4-FFF2-40B4-BE49-F238E27FC236}">
                  <a16:creationId xmlns:a16="http://schemas.microsoft.com/office/drawing/2014/main" id="{D7A46675-AA96-41DB-B9DB-CAA471A2072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61" y="5579"/>
              <a:ext cx="357188" cy="213875"/>
            </a:xfrm>
            <a:custGeom>
              <a:avLst/>
              <a:gdLst>
                <a:gd name="T0" fmla="*/ 75 w 75"/>
                <a:gd name="T1" fmla="*/ 0 h 45"/>
                <a:gd name="T2" fmla="*/ 0 w 75"/>
                <a:gd name="T3" fmla="*/ 45 h 45"/>
              </a:gdLst>
              <a:ahLst/>
              <a:cxnLst>
                <a:cxn ang="0">
                  <a:pos x="T0" y="T1"/>
                </a:cxn>
                <a:cxn ang="0">
                  <a:pos x="T2" y="T3"/>
                </a:cxn>
              </a:cxnLst>
              <a:rect l="0" t="0" r="r" b="b"/>
              <a:pathLst>
                <a:path w="75" h="45">
                  <a:moveTo>
                    <a:pt x="75" y="0"/>
                  </a:moveTo>
                  <a:cubicBezTo>
                    <a:pt x="50" y="14"/>
                    <a:pt x="25" y="29"/>
                    <a:pt x="0" y="45"/>
                  </a:cubicBezTo>
                </a:path>
              </a:pathLst>
            </a:custGeom>
            <a:noFill/>
            <a:ln w="12700" cap="flat">
              <a:solidFill>
                <a:schemeClr val="tx1">
                  <a:alpha val="10000"/>
                </a:schemeClr>
              </a:solidFill>
              <a:prstDash val="dashDot"/>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0" name="Freeform 17">
              <a:extLst>
                <a:ext uri="{FF2B5EF4-FFF2-40B4-BE49-F238E27FC236}">
                  <a16:creationId xmlns:a16="http://schemas.microsoft.com/office/drawing/2014/main" id="{82090F8A-ECF2-423C-98D0-8EF2262203B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210826" y="790"/>
              <a:ext cx="5522913" cy="6871126"/>
            </a:xfrm>
            <a:custGeom>
              <a:avLst/>
              <a:gdLst>
                <a:gd name="T0" fmla="*/ 1053 w 1160"/>
                <a:gd name="T1" fmla="*/ 1441 h 1441"/>
                <a:gd name="T2" fmla="*/ 705 w 1160"/>
                <a:gd name="T3" fmla="*/ 599 h 1441"/>
                <a:gd name="T4" fmla="*/ 0 w 1160"/>
                <a:gd name="T5" fmla="*/ 0 h 1441"/>
              </a:gdLst>
              <a:ahLst/>
              <a:cxnLst>
                <a:cxn ang="0">
                  <a:pos x="T0" y="T1"/>
                </a:cxn>
                <a:cxn ang="0">
                  <a:pos x="T2" y="T3"/>
                </a:cxn>
                <a:cxn ang="0">
                  <a:pos x="T4" y="T5"/>
                </a:cxn>
              </a:cxnLst>
              <a:rect l="0" t="0" r="r" b="b"/>
              <a:pathLst>
                <a:path w="1160" h="1441">
                  <a:moveTo>
                    <a:pt x="1053" y="1441"/>
                  </a:moveTo>
                  <a:cubicBezTo>
                    <a:pt x="1160" y="1129"/>
                    <a:pt x="892" y="817"/>
                    <a:pt x="705" y="599"/>
                  </a:cubicBezTo>
                  <a:cubicBezTo>
                    <a:pt x="503" y="365"/>
                    <a:pt x="270" y="152"/>
                    <a:pt x="0" y="0"/>
                  </a:cubicBezTo>
                </a:path>
              </a:pathLst>
            </a:custGeom>
            <a:noFill/>
            <a:ln w="9525" cap="flat">
              <a:solidFill>
                <a:schemeClr val="tx1">
                  <a:alpha val="1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1" name="Freeform 18">
              <a:extLst>
                <a:ext uri="{FF2B5EF4-FFF2-40B4-BE49-F238E27FC236}">
                  <a16:creationId xmlns:a16="http://schemas.microsoft.com/office/drawing/2014/main" id="{EA5DE46B-A4BE-407F-835A-693D3E979EA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463239" y="5579"/>
              <a:ext cx="5413375" cy="6866337"/>
            </a:xfrm>
            <a:custGeom>
              <a:avLst/>
              <a:gdLst>
                <a:gd name="T0" fmla="*/ 1040 w 1137"/>
                <a:gd name="T1" fmla="*/ 1440 h 1440"/>
                <a:gd name="T2" fmla="*/ 698 w 1137"/>
                <a:gd name="T3" fmla="*/ 611 h 1440"/>
                <a:gd name="T4" fmla="*/ 0 w 1137"/>
                <a:gd name="T5" fmla="*/ 0 h 1440"/>
              </a:gdLst>
              <a:ahLst/>
              <a:cxnLst>
                <a:cxn ang="0">
                  <a:pos x="T0" y="T1"/>
                </a:cxn>
                <a:cxn ang="0">
                  <a:pos x="T2" y="T3"/>
                </a:cxn>
                <a:cxn ang="0">
                  <a:pos x="T4" y="T5"/>
                </a:cxn>
              </a:cxnLst>
              <a:rect l="0" t="0" r="r" b="b"/>
              <a:pathLst>
                <a:path w="1137" h="1440">
                  <a:moveTo>
                    <a:pt x="1040" y="1440"/>
                  </a:moveTo>
                  <a:cubicBezTo>
                    <a:pt x="1137" y="1131"/>
                    <a:pt x="883" y="828"/>
                    <a:pt x="698" y="611"/>
                  </a:cubicBezTo>
                  <a:cubicBezTo>
                    <a:pt x="498" y="375"/>
                    <a:pt x="268" y="159"/>
                    <a:pt x="0" y="0"/>
                  </a:cubicBezTo>
                </a:path>
              </a:pathLst>
            </a:custGeom>
            <a:noFill/>
            <a:ln w="9525" cap="flat">
              <a:solidFill>
                <a:schemeClr val="tx1">
                  <a:alpha val="1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2" name="Freeform 19">
              <a:extLst>
                <a:ext uri="{FF2B5EF4-FFF2-40B4-BE49-F238E27FC236}">
                  <a16:creationId xmlns:a16="http://schemas.microsoft.com/office/drawing/2014/main" id="{429E4297-5489-465D-A6D7-03BD468E05C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877576" y="5579"/>
              <a:ext cx="5037138" cy="6861550"/>
            </a:xfrm>
            <a:custGeom>
              <a:avLst/>
              <a:gdLst>
                <a:gd name="T0" fmla="*/ 1011 w 1058"/>
                <a:gd name="T1" fmla="*/ 1439 h 1439"/>
                <a:gd name="T2" fmla="*/ 648 w 1058"/>
                <a:gd name="T3" fmla="*/ 617 h 1439"/>
                <a:gd name="T4" fmla="*/ 0 w 1058"/>
                <a:gd name="T5" fmla="*/ 0 h 1439"/>
              </a:gdLst>
              <a:ahLst/>
              <a:cxnLst>
                <a:cxn ang="0">
                  <a:pos x="T0" y="T1"/>
                </a:cxn>
                <a:cxn ang="0">
                  <a:pos x="T2" y="T3"/>
                </a:cxn>
                <a:cxn ang="0">
                  <a:pos x="T4" y="T5"/>
                </a:cxn>
              </a:cxnLst>
              <a:rect l="0" t="0" r="r" b="b"/>
              <a:pathLst>
                <a:path w="1058" h="1439">
                  <a:moveTo>
                    <a:pt x="1011" y="1439"/>
                  </a:moveTo>
                  <a:cubicBezTo>
                    <a:pt x="1058" y="1131"/>
                    <a:pt x="825" y="841"/>
                    <a:pt x="648" y="617"/>
                  </a:cubicBezTo>
                  <a:cubicBezTo>
                    <a:pt x="462" y="383"/>
                    <a:pt x="248" y="168"/>
                    <a:pt x="0" y="0"/>
                  </a:cubicBezTo>
                </a:path>
              </a:pathLst>
            </a:custGeom>
            <a:noFill/>
            <a:ln w="9525" cap="flat">
              <a:solidFill>
                <a:schemeClr val="tx1">
                  <a:alpha val="1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3" name="Freeform 20">
              <a:extLst>
                <a:ext uri="{FF2B5EF4-FFF2-40B4-BE49-F238E27FC236}">
                  <a16:creationId xmlns:a16="http://schemas.microsoft.com/office/drawing/2014/main" id="{69A4CFA1-B603-453B-AC53-49E8A8DF7EE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768289" y="5579"/>
              <a:ext cx="3417888" cy="2742066"/>
            </a:xfrm>
            <a:custGeom>
              <a:avLst/>
              <a:gdLst>
                <a:gd name="T0" fmla="*/ 718 w 718"/>
                <a:gd name="T1" fmla="*/ 575 h 575"/>
                <a:gd name="T2" fmla="*/ 0 w 718"/>
                <a:gd name="T3" fmla="*/ 0 h 575"/>
              </a:gdLst>
              <a:ahLst/>
              <a:cxnLst>
                <a:cxn ang="0">
                  <a:pos x="T0" y="T1"/>
                </a:cxn>
                <a:cxn ang="0">
                  <a:pos x="T2" y="T3"/>
                </a:cxn>
              </a:cxnLst>
              <a:rect l="0" t="0" r="r" b="b"/>
              <a:pathLst>
                <a:path w="718" h="575">
                  <a:moveTo>
                    <a:pt x="718" y="575"/>
                  </a:moveTo>
                  <a:cubicBezTo>
                    <a:pt x="500" y="360"/>
                    <a:pt x="260" y="163"/>
                    <a:pt x="0" y="0"/>
                  </a:cubicBezTo>
                </a:path>
              </a:pathLst>
            </a:custGeom>
            <a:noFill/>
            <a:ln w="9525" cap="flat">
              <a:solidFill>
                <a:schemeClr val="tx1">
                  <a:alpha val="1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4" name="Freeform 21">
              <a:extLst>
                <a:ext uri="{FF2B5EF4-FFF2-40B4-BE49-F238E27FC236}">
                  <a16:creationId xmlns:a16="http://schemas.microsoft.com/office/drawing/2014/main" id="{7A997EDF-8927-490B-AD5F-046317B8B2B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9235014" y="10367"/>
              <a:ext cx="2951163" cy="2555325"/>
            </a:xfrm>
            <a:custGeom>
              <a:avLst/>
              <a:gdLst>
                <a:gd name="T0" fmla="*/ 620 w 620"/>
                <a:gd name="T1" fmla="*/ 536 h 536"/>
                <a:gd name="T2" fmla="*/ 0 w 620"/>
                <a:gd name="T3" fmla="*/ 0 h 536"/>
              </a:gdLst>
              <a:ahLst/>
              <a:cxnLst>
                <a:cxn ang="0">
                  <a:pos x="T0" y="T1"/>
                </a:cxn>
                <a:cxn ang="0">
                  <a:pos x="T2" y="T3"/>
                </a:cxn>
              </a:cxnLst>
              <a:rect l="0" t="0" r="r" b="b"/>
              <a:pathLst>
                <a:path w="620" h="536">
                  <a:moveTo>
                    <a:pt x="620" y="536"/>
                  </a:moveTo>
                  <a:cubicBezTo>
                    <a:pt x="404" y="314"/>
                    <a:pt x="196" y="138"/>
                    <a:pt x="0" y="0"/>
                  </a:cubicBezTo>
                </a:path>
              </a:pathLst>
            </a:custGeom>
            <a:noFill/>
            <a:ln w="9525" cap="flat">
              <a:solidFill>
                <a:schemeClr val="tx1">
                  <a:alpha val="1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5" name="Freeform 22">
              <a:extLst>
                <a:ext uri="{FF2B5EF4-FFF2-40B4-BE49-F238E27FC236}">
                  <a16:creationId xmlns:a16="http://schemas.microsoft.com/office/drawing/2014/main" id="{3C91BE84-B1A4-4592-A942-2C72C86DD8C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020826" y="5579"/>
              <a:ext cx="2165350" cy="1358265"/>
            </a:xfrm>
            <a:custGeom>
              <a:avLst/>
              <a:gdLst>
                <a:gd name="T0" fmla="*/ 0 w 455"/>
                <a:gd name="T1" fmla="*/ 0 h 285"/>
                <a:gd name="T2" fmla="*/ 455 w 455"/>
                <a:gd name="T3" fmla="*/ 285 h 285"/>
              </a:gdLst>
              <a:ahLst/>
              <a:cxnLst>
                <a:cxn ang="0">
                  <a:pos x="T0" y="T1"/>
                </a:cxn>
                <a:cxn ang="0">
                  <a:pos x="T2" y="T3"/>
                </a:cxn>
              </a:cxnLst>
              <a:rect l="0" t="0" r="r" b="b"/>
              <a:pathLst>
                <a:path w="455" h="285">
                  <a:moveTo>
                    <a:pt x="0" y="0"/>
                  </a:moveTo>
                  <a:cubicBezTo>
                    <a:pt x="153" y="85"/>
                    <a:pt x="308" y="180"/>
                    <a:pt x="455" y="285"/>
                  </a:cubicBezTo>
                </a:path>
              </a:pathLst>
            </a:custGeom>
            <a:noFill/>
            <a:ln w="9525" cap="flat">
              <a:solidFill>
                <a:schemeClr val="tx1">
                  <a:alpha val="1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6" name="Freeform 23">
              <a:extLst>
                <a:ext uri="{FF2B5EF4-FFF2-40B4-BE49-F238E27FC236}">
                  <a16:creationId xmlns:a16="http://schemas.microsoft.com/office/drawing/2014/main" id="{A0AAA5CD-6E44-429A-91FA-D650BAF9EE4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290826" y="5579"/>
              <a:ext cx="895350" cy="534687"/>
            </a:xfrm>
            <a:custGeom>
              <a:avLst/>
              <a:gdLst>
                <a:gd name="T0" fmla="*/ 0 w 188"/>
                <a:gd name="T1" fmla="*/ 0 h 112"/>
                <a:gd name="T2" fmla="*/ 188 w 188"/>
                <a:gd name="T3" fmla="*/ 112 h 112"/>
              </a:gdLst>
              <a:ahLst/>
              <a:cxnLst>
                <a:cxn ang="0">
                  <a:pos x="T0" y="T1"/>
                </a:cxn>
                <a:cxn ang="0">
                  <a:pos x="T2" y="T3"/>
                </a:cxn>
              </a:cxnLst>
              <a:rect l="0" t="0" r="r" b="b"/>
              <a:pathLst>
                <a:path w="188" h="112">
                  <a:moveTo>
                    <a:pt x="0" y="0"/>
                  </a:moveTo>
                  <a:cubicBezTo>
                    <a:pt x="63" y="36"/>
                    <a:pt x="126" y="73"/>
                    <a:pt x="188" y="112"/>
                  </a:cubicBezTo>
                </a:path>
              </a:pathLst>
            </a:custGeom>
            <a:noFill/>
            <a:ln w="9525" cap="flat">
              <a:solidFill>
                <a:schemeClr val="tx1">
                  <a:alpha val="1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sp>
        <p:nvSpPr>
          <p:cNvPr id="2" name="Rubrik 1">
            <a:extLst>
              <a:ext uri="{FF2B5EF4-FFF2-40B4-BE49-F238E27FC236}">
                <a16:creationId xmlns:a16="http://schemas.microsoft.com/office/drawing/2014/main" id="{D77D6500-D712-BF5C-FD45-C7F2804F9F1A}"/>
              </a:ext>
            </a:extLst>
          </p:cNvPr>
          <p:cNvSpPr>
            <a:spLocks noGrp="1"/>
          </p:cNvSpPr>
          <p:nvPr>
            <p:ph type="title"/>
          </p:nvPr>
        </p:nvSpPr>
        <p:spPr>
          <a:xfrm>
            <a:off x="7550663" y="1455611"/>
            <a:ext cx="3849624" cy="2312521"/>
          </a:xfrm>
        </p:spPr>
        <p:txBody>
          <a:bodyPr vert="horz" lIns="228600" tIns="228600" rIns="228600" bIns="0" rtlCol="0" anchor="b">
            <a:normAutofit/>
          </a:bodyPr>
          <a:lstStyle/>
          <a:p>
            <a:pPr algn="l">
              <a:lnSpc>
                <a:spcPct val="80000"/>
              </a:lnSpc>
            </a:pPr>
            <a:r>
              <a:rPr lang="en-US">
                <a:solidFill>
                  <a:schemeClr val="tx2"/>
                </a:solidFill>
              </a:rPr>
              <a:t>Policydokument finns på hemsidan </a:t>
            </a:r>
          </a:p>
        </p:txBody>
      </p:sp>
      <p:sp>
        <p:nvSpPr>
          <p:cNvPr id="58" name="Rectangle 57">
            <a:extLst>
              <a:ext uri="{FF2B5EF4-FFF2-40B4-BE49-F238E27FC236}">
                <a16:creationId xmlns:a16="http://schemas.microsoft.com/office/drawing/2014/main" id="{C8CA0C52-5ACA-4F17-AA4A-312E0E1109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7720" y="795527"/>
            <a:ext cx="5970638" cy="5248847"/>
          </a:xfrm>
          <a:prstGeom prst="rect">
            <a:avLst/>
          </a:prstGeom>
          <a:solidFill>
            <a:schemeClr val="bg1"/>
          </a:solidFill>
          <a:ln w="19050">
            <a:solidFill>
              <a:srgbClr val="E06464"/>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latshållare för innehåll 3">
            <a:extLst>
              <a:ext uri="{FF2B5EF4-FFF2-40B4-BE49-F238E27FC236}">
                <a16:creationId xmlns:a16="http://schemas.microsoft.com/office/drawing/2014/main" id="{3EBCAA3F-7E4B-4C94-2179-C205C948A254}"/>
              </a:ext>
            </a:extLst>
          </p:cNvPr>
          <p:cNvPicPr>
            <a:picLocks noGrp="1" noChangeAspect="1"/>
          </p:cNvPicPr>
          <p:nvPr>
            <p:ph idx="1"/>
          </p:nvPr>
        </p:nvPicPr>
        <p:blipFill>
          <a:blip r:embed="rId2"/>
          <a:stretch>
            <a:fillRect/>
          </a:stretch>
        </p:blipFill>
        <p:spPr>
          <a:xfrm rot="960000">
            <a:off x="1166252" y="1767848"/>
            <a:ext cx="4768088" cy="3267496"/>
          </a:xfrm>
          <a:prstGeom prst="rect">
            <a:avLst/>
          </a:prstGeom>
          <a:ln w="12700">
            <a:noFill/>
          </a:ln>
        </p:spPr>
      </p:pic>
      <p:sp>
        <p:nvSpPr>
          <p:cNvPr id="60" name="Isosceles Triangle 39">
            <a:extLst>
              <a:ext uri="{FF2B5EF4-FFF2-40B4-BE49-F238E27FC236}">
                <a16:creationId xmlns:a16="http://schemas.microsoft.com/office/drawing/2014/main" id="{4F37E7FB-7372-47E3-914E-7CF7E94B1C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6750273" y="3291386"/>
            <a:ext cx="407233" cy="35106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Ellips 5">
            <a:extLst>
              <a:ext uri="{FF2B5EF4-FFF2-40B4-BE49-F238E27FC236}">
                <a16:creationId xmlns:a16="http://schemas.microsoft.com/office/drawing/2014/main" id="{29626ADC-A51C-455B-7229-D6E6A7F97582}"/>
              </a:ext>
            </a:extLst>
          </p:cNvPr>
          <p:cNvSpPr/>
          <p:nvPr/>
        </p:nvSpPr>
        <p:spPr>
          <a:xfrm>
            <a:off x="10815145" y="30186"/>
            <a:ext cx="1310157" cy="1092319"/>
          </a:xfrm>
          <a:prstGeom prst="ellipse">
            <a:avLst/>
          </a:prstGeom>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r>
              <a:rPr lang="sv-SE"/>
              <a:t>Maria</a:t>
            </a:r>
          </a:p>
        </p:txBody>
      </p:sp>
    </p:spTree>
    <p:extLst>
      <p:ext uri="{BB962C8B-B14F-4D97-AF65-F5344CB8AC3E}">
        <p14:creationId xmlns:p14="http://schemas.microsoft.com/office/powerpoint/2010/main" val="395364912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ruta 2">
            <a:extLst>
              <a:ext uri="{FF2B5EF4-FFF2-40B4-BE49-F238E27FC236}">
                <a16:creationId xmlns:a16="http://schemas.microsoft.com/office/drawing/2014/main" id="{D7DCDD03-E0DE-F3D3-4256-F2C38336B38D}"/>
              </a:ext>
            </a:extLst>
          </p:cNvPr>
          <p:cNvSpPr txBox="1"/>
          <p:nvPr/>
        </p:nvSpPr>
        <p:spPr>
          <a:xfrm>
            <a:off x="975360" y="635000"/>
            <a:ext cx="7843520" cy="507831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a:latin typeface="Calibri"/>
                <a:ea typeface="Calibri"/>
                <a:cs typeface="Calibri"/>
              </a:rPr>
              <a:t>POLICY OCH RIKTLINJER 2026</a:t>
            </a:r>
            <a:br>
              <a:rPr lang="en-US" b="1" dirty="0">
                <a:latin typeface="Calibri"/>
                <a:ea typeface="Calibri"/>
                <a:cs typeface="Calibri"/>
              </a:rPr>
            </a:br>
            <a:r>
              <a:rPr lang="en-US" b="1">
                <a:latin typeface="Calibri"/>
                <a:ea typeface="Calibri"/>
                <a:cs typeface="Calibri"/>
              </a:rPr>
              <a:t>KONSTÅKNINGSKLUBBEN ISKRISTALLEN</a:t>
            </a:r>
          </a:p>
          <a:p>
            <a:br>
              <a:rPr lang="en-US" dirty="0">
                <a:latin typeface="Calibri"/>
                <a:ea typeface="Calibri"/>
                <a:cs typeface="Calibri"/>
              </a:rPr>
            </a:br>
            <a:r>
              <a:rPr lang="en-US" sz="1400">
                <a:latin typeface="Calibri"/>
                <a:ea typeface="Calibri"/>
                <a:cs typeface="Calibri"/>
              </a:rPr>
              <a:t>KK Iskristallen arbetar efter värdeorden: </a:t>
            </a:r>
            <a:r>
              <a:rPr lang="en-US" sz="1400" b="1">
                <a:latin typeface="Calibri"/>
                <a:ea typeface="Calibri"/>
                <a:cs typeface="Calibri"/>
              </a:rPr>
              <a:t>Värme</a:t>
            </a:r>
            <a:r>
              <a:rPr lang="en-US" sz="1400">
                <a:latin typeface="Calibri"/>
                <a:ea typeface="Calibri"/>
                <a:cs typeface="Calibri"/>
              </a:rPr>
              <a:t>, </a:t>
            </a:r>
            <a:r>
              <a:rPr lang="en-US" sz="1400" b="1">
                <a:latin typeface="Calibri"/>
                <a:ea typeface="Calibri"/>
                <a:cs typeface="Calibri"/>
              </a:rPr>
              <a:t>Gemenskap</a:t>
            </a:r>
            <a:r>
              <a:rPr lang="en-US" sz="1400">
                <a:latin typeface="Calibri"/>
                <a:ea typeface="Calibri"/>
                <a:cs typeface="Calibri"/>
              </a:rPr>
              <a:t> och </a:t>
            </a:r>
            <a:r>
              <a:rPr lang="en-US" sz="1400" b="1">
                <a:latin typeface="Calibri"/>
                <a:ea typeface="Calibri"/>
                <a:cs typeface="Calibri"/>
              </a:rPr>
              <a:t>Glädje</a:t>
            </a:r>
            <a:r>
              <a:rPr lang="en-US" sz="1400">
                <a:latin typeface="Calibri"/>
                <a:ea typeface="Calibri"/>
                <a:cs typeface="Calibri"/>
              </a:rPr>
              <a:t>. </a:t>
            </a:r>
          </a:p>
          <a:p>
            <a:br>
              <a:rPr lang="en-US" sz="1400" dirty="0">
                <a:latin typeface="Calibri"/>
                <a:ea typeface="Calibri"/>
                <a:cs typeface="Calibri"/>
              </a:rPr>
            </a:br>
            <a:r>
              <a:rPr lang="en-US" sz="1400">
                <a:latin typeface="Calibri"/>
                <a:ea typeface="Calibri"/>
                <a:cs typeface="Calibri"/>
              </a:rPr>
              <a:t>I korthet betyder det att</a:t>
            </a:r>
            <a:br>
              <a:rPr lang="en-US" sz="1400" dirty="0">
                <a:latin typeface="Calibri"/>
                <a:ea typeface="Calibri"/>
                <a:cs typeface="Calibri"/>
              </a:rPr>
            </a:br>
            <a:r>
              <a:rPr lang="en-US" sz="1400">
                <a:latin typeface="Calibri"/>
                <a:ea typeface="Calibri"/>
                <a:cs typeface="Calibri"/>
              </a:rPr>
              <a:t>- Vi bemöter varandra med respekt, omtanke och trygghet. </a:t>
            </a:r>
          </a:p>
          <a:p>
            <a:r>
              <a:rPr lang="en-US" sz="1400">
                <a:latin typeface="Calibri"/>
                <a:ea typeface="Calibri"/>
                <a:cs typeface="Calibri"/>
              </a:rPr>
              <a:t>- Vi skapar en inkluderande miljö där alla känner sig välkomna och delaktiga. </a:t>
            </a:r>
          </a:p>
          <a:p>
            <a:r>
              <a:rPr lang="en-US" sz="1400" kern="0">
                <a:latin typeface="Calibri"/>
                <a:ea typeface="Calibri"/>
                <a:cs typeface="Calibri"/>
              </a:rPr>
              <a:t>- Verksamheten präglas av engagemang, inspiration och glädjen i att göra saker tillsammans.</a:t>
            </a:r>
            <a:br>
              <a:rPr lang="en-US" sz="1400" kern="0" dirty="0">
                <a:latin typeface="Calibri"/>
                <a:ea typeface="Calibri"/>
                <a:cs typeface="Calibri"/>
              </a:rPr>
            </a:br>
            <a:br>
              <a:rPr lang="en-US" sz="1400" kern="0" dirty="0">
                <a:latin typeface="Calibri"/>
                <a:ea typeface="Calibri"/>
                <a:cs typeface="Calibri"/>
              </a:rPr>
            </a:br>
            <a:r>
              <a:rPr lang="en-US" sz="1400" b="1" kern="0">
                <a:solidFill>
                  <a:srgbClr val="000000"/>
                </a:solidFill>
                <a:latin typeface="Calibri"/>
                <a:ea typeface="Calibri"/>
                <a:cs typeface="Calibri"/>
              </a:rPr>
              <a:t>Utgångspunkt</a:t>
            </a:r>
            <a:br>
              <a:rPr lang="en-US" sz="1400" b="1" kern="0" dirty="0">
                <a:latin typeface="Calibri"/>
                <a:ea typeface="Calibri"/>
                <a:cs typeface="Calibri"/>
              </a:rPr>
            </a:br>
            <a:r>
              <a:rPr lang="en-US" sz="1400" kern="0">
                <a:solidFill>
                  <a:srgbClr val="000000"/>
                </a:solidFill>
                <a:latin typeface="Calibri"/>
                <a:ea typeface="Calibri"/>
                <a:cs typeface="Calibri"/>
              </a:rPr>
              <a:t>Klubbens alla medlemmar är lika viktiga och har lika stort värde. Varje individ ska ha möjlighet att i sin egen takt utveckla sina konståkningsfärdigheter. Alla ska ha roligt på isen - </a:t>
            </a:r>
            <a:r>
              <a:rPr lang="en-US" sz="1400" kern="0">
                <a:latin typeface="Calibri"/>
                <a:ea typeface="Calibri"/>
                <a:cs typeface="Calibri"/>
              </a:rPr>
              <a:t>detta går hand i hand med Riksidrottsförbundets mål och Konståkningsförbundet, Skate Swedens vision ”Alla på is – hela livet”.</a:t>
            </a:r>
            <a:br>
              <a:rPr lang="en-US" sz="1400" kern="0" dirty="0">
                <a:latin typeface="Calibri"/>
                <a:ea typeface="Calibri"/>
                <a:cs typeface="Calibri"/>
              </a:rPr>
            </a:br>
            <a:br>
              <a:rPr lang="en-US" sz="1400" kern="0" dirty="0">
                <a:latin typeface="Calibri"/>
                <a:ea typeface="Calibri"/>
                <a:cs typeface="Calibri"/>
              </a:rPr>
            </a:br>
            <a:r>
              <a:rPr lang="en-US" sz="1400" b="1" kern="0">
                <a:latin typeface="Calibri"/>
                <a:ea typeface="Calibri"/>
                <a:cs typeface="Calibri"/>
              </a:rPr>
              <a:t>Värdegrund och likabehandling</a:t>
            </a:r>
            <a:br>
              <a:rPr lang="en-US" sz="1400" b="1" kern="0" dirty="0">
                <a:latin typeface="Calibri"/>
                <a:ea typeface="Calibri"/>
                <a:cs typeface="Calibri"/>
              </a:rPr>
            </a:br>
            <a:r>
              <a:rPr lang="en-US" sz="1400" kern="0">
                <a:latin typeface="Calibri"/>
                <a:ea typeface="Calibri"/>
                <a:cs typeface="Calibri"/>
              </a:rPr>
              <a:t>I KK Iskristallen ska alla känna sig välkomna oavsett kön, ålder, etnicitet, religion, sexuell läggning eller funktionsvariation. Vi har nolltolerans mot diskriminering, trakasserier och mobbning och följer Skate Swedens uppförandekod.</a:t>
            </a:r>
            <a:br>
              <a:rPr lang="en-US" sz="1400" kern="0" dirty="0">
                <a:latin typeface="Calibri"/>
                <a:ea typeface="Calibri"/>
                <a:cs typeface="Calibri"/>
              </a:rPr>
            </a:br>
            <a:br>
              <a:rPr lang="en-US" sz="1400" kern="0" dirty="0">
                <a:latin typeface="Calibri"/>
                <a:ea typeface="Calibri"/>
                <a:cs typeface="Calibri"/>
              </a:rPr>
            </a:br>
            <a:r>
              <a:rPr lang="en-US" sz="1400" kern="0">
                <a:latin typeface="Calibri"/>
                <a:ea typeface="Calibri"/>
                <a:cs typeface="Calibri"/>
              </a:rPr>
              <a:t>https://www.skatesweden.se/var-verksamhet/forbundet/uppforandekod</a:t>
            </a:r>
            <a:endParaRPr lang="en-US" sz="1400">
              <a:latin typeface="Calibri"/>
              <a:ea typeface="Calibri"/>
              <a:cs typeface="Calibri"/>
            </a:endParaRPr>
          </a:p>
          <a:p>
            <a:pPr algn="ctr"/>
            <a:endParaRPr lang="sv-SE"/>
          </a:p>
        </p:txBody>
      </p:sp>
    </p:spTree>
    <p:extLst>
      <p:ext uri="{BB962C8B-B14F-4D97-AF65-F5344CB8AC3E}">
        <p14:creationId xmlns:p14="http://schemas.microsoft.com/office/powerpoint/2010/main" val="398317670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BE1D30-B5DA-F691-FF63-DEFF17E361D9}"/>
            </a:ext>
          </a:extLst>
        </p:cNvPr>
        <p:cNvGrpSpPr/>
        <p:nvPr/>
      </p:nvGrpSpPr>
      <p:grpSpPr>
        <a:xfrm>
          <a:off x="0" y="0"/>
          <a:ext cx="0" cy="0"/>
          <a:chOff x="0" y="0"/>
          <a:chExt cx="0" cy="0"/>
        </a:xfrm>
      </p:grpSpPr>
      <p:sp>
        <p:nvSpPr>
          <p:cNvPr id="3" name="textruta 2">
            <a:extLst>
              <a:ext uri="{FF2B5EF4-FFF2-40B4-BE49-F238E27FC236}">
                <a16:creationId xmlns:a16="http://schemas.microsoft.com/office/drawing/2014/main" id="{5456A151-A056-1A57-EC4A-DB36697F8208}"/>
              </a:ext>
            </a:extLst>
          </p:cNvPr>
          <p:cNvSpPr txBox="1"/>
          <p:nvPr/>
        </p:nvSpPr>
        <p:spPr>
          <a:xfrm>
            <a:off x="975360" y="635000"/>
            <a:ext cx="10586720" cy="618630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b="1">
                <a:latin typeface="Calibri"/>
                <a:ea typeface="Calibri"/>
                <a:cs typeface="Calibri"/>
              </a:rPr>
              <a:t>Trygg idrott för barn och ungdom</a:t>
            </a:r>
            <a:br>
              <a:rPr lang="en-US" sz="1400" b="1" dirty="0">
                <a:latin typeface="Calibri"/>
                <a:ea typeface="Calibri"/>
                <a:cs typeface="Calibri"/>
              </a:rPr>
            </a:br>
            <a:r>
              <a:rPr lang="en-US" sz="1400" b="1" dirty="0">
                <a:latin typeface="Calibri"/>
                <a:ea typeface="Calibri"/>
                <a:cs typeface="Calibri"/>
              </a:rPr>
              <a:t> </a:t>
            </a:r>
            <a:r>
              <a:rPr lang="en-US" sz="1400">
                <a:latin typeface="Calibri"/>
                <a:ea typeface="Calibri"/>
                <a:cs typeface="Calibri"/>
              </a:rPr>
              <a:t>I KK Iskristallen följer vi Barnkonventionen och låter fokus på trygghet, glädje och utveckling gå före resultat. Vi ska känna oss trygga med varandra både på och utanför isen. Föreningen har rutiner för att förebygga och hantera kränkningar, övergrepp eller otrygga situationer. Detta inbegriper bakgrundskontroller av tränare, ledare och styrelse via t ex belastningsregistret.</a:t>
            </a:r>
            <a:br>
              <a:rPr lang="en-US" sz="1400" dirty="0">
                <a:latin typeface="Calibri"/>
                <a:ea typeface="Calibri"/>
                <a:cs typeface="Calibri"/>
              </a:rPr>
            </a:br>
            <a:r>
              <a:rPr lang="en-US" sz="1400" dirty="0">
                <a:latin typeface="Calibri"/>
                <a:ea typeface="Calibri"/>
                <a:cs typeface="Calibri"/>
              </a:rPr>
              <a:t> </a:t>
            </a:r>
            <a:br>
              <a:rPr lang="en-US" sz="1400" dirty="0">
                <a:latin typeface="Calibri"/>
                <a:ea typeface="Calibri"/>
                <a:cs typeface="Calibri"/>
              </a:rPr>
            </a:br>
            <a:r>
              <a:rPr lang="en-US" sz="1400">
                <a:latin typeface="Calibri"/>
                <a:ea typeface="Calibri"/>
                <a:cs typeface="Calibri"/>
              </a:rPr>
              <a:t>Doping och droger</a:t>
            </a:r>
            <a:br>
              <a:rPr lang="en-US" sz="1400" dirty="0">
                <a:latin typeface="Calibri"/>
                <a:ea typeface="Calibri"/>
                <a:cs typeface="Calibri"/>
              </a:rPr>
            </a:br>
            <a:r>
              <a:rPr lang="en-US" sz="1400">
                <a:latin typeface="Calibri"/>
                <a:ea typeface="Calibri"/>
                <a:cs typeface="Calibri"/>
              </a:rPr>
              <a:t> I KK Iskristallen tar vi helt avstånd från allt användande av och samröre med doping och droger och följer Riksidrottsförbundets riktlinjer. Det innebär att KK Iskristallen har noll tolerans för åkare, ledare, styrelse och andra personer som är knutna till föreningen och representerar föreningen. Enligt Skate Swedens riktlinjer gör vi även vart tredje år en sk vaccinering mot doping där vi tar fram riktlinjer för vår klubb. </a:t>
            </a:r>
            <a:endParaRPr lang="sv-SE" sz="1400"/>
          </a:p>
          <a:p>
            <a:br>
              <a:rPr lang="en-US" dirty="0"/>
            </a:br>
            <a:r>
              <a:rPr lang="en-US" sz="1400" b="1">
                <a:latin typeface="Calibri"/>
                <a:ea typeface="Calibri"/>
                <a:cs typeface="Calibri"/>
              </a:rPr>
              <a:t>Kontaktvägar</a:t>
            </a:r>
            <a:endParaRPr lang="en-US"/>
          </a:p>
          <a:p>
            <a:r>
              <a:rPr lang="en-US" sz="1400">
                <a:latin typeface="Calibri"/>
                <a:ea typeface="Calibri"/>
                <a:cs typeface="Calibri"/>
              </a:rPr>
              <a:t>Om en situation uppstår som behöver lyftas (t ex kränkningar, otrygghet, droger) vänder sig åkare i första hand till sin tränare, i andra hand till huvudtränare och i tredje hand till styrelse eller annan vuxen som kan ta det vidare. </a:t>
            </a:r>
            <a:endParaRPr lang="en-US"/>
          </a:p>
          <a:p>
            <a:br>
              <a:rPr lang="en-US" dirty="0"/>
            </a:br>
            <a:r>
              <a:rPr lang="en-US" sz="1400" b="1">
                <a:latin typeface="Calibri"/>
                <a:ea typeface="Calibri"/>
                <a:cs typeface="Calibri"/>
              </a:rPr>
              <a:t>Ledare och tränare</a:t>
            </a:r>
            <a:br>
              <a:rPr lang="en-US" sz="1400" b="1" dirty="0">
                <a:latin typeface="Calibri"/>
                <a:ea typeface="Calibri"/>
                <a:cs typeface="Calibri"/>
              </a:rPr>
            </a:br>
            <a:r>
              <a:rPr lang="en-US" sz="1400">
                <a:latin typeface="Calibri"/>
                <a:ea typeface="Calibri"/>
                <a:cs typeface="Calibri"/>
              </a:rPr>
              <a:t>KK Iskristallen har tydliga förväntningar på tränare och ledare kring uppförande, utbildning och föreningens värderingar. Våra ledare och tränare </a:t>
            </a:r>
            <a:r>
              <a:rPr lang="en-US" sz="1400" dirty="0">
                <a:latin typeface="Calibri"/>
                <a:ea typeface="Calibri"/>
                <a:cs typeface="Calibri"/>
              </a:rPr>
              <a:t>ska följa Skate Swedens utbildningsplan och föreningen uppmuntrar tränare och ledare att vidareutbilda sig.</a:t>
            </a:r>
            <a:endParaRPr lang="en-US" sz="1400" dirty="0"/>
          </a:p>
          <a:p>
            <a:r>
              <a:rPr lang="en-US" sz="1200">
                <a:latin typeface="Calibri"/>
                <a:ea typeface="Calibri"/>
                <a:cs typeface="Calibri"/>
              </a:rPr>
              <a:t>Våra tränare och ledare ska:</a:t>
            </a:r>
            <a:endParaRPr lang="en-US" sz="1200" dirty="0">
              <a:latin typeface="Calibri"/>
              <a:ea typeface="Calibri"/>
              <a:cs typeface="Calibri"/>
            </a:endParaRPr>
          </a:p>
          <a:p>
            <a:br>
              <a:rPr lang="en-US" sz="1200" dirty="0">
                <a:latin typeface="Calibri"/>
                <a:ea typeface="Calibri"/>
                <a:cs typeface="Calibri"/>
              </a:rPr>
            </a:br>
            <a:r>
              <a:rPr lang="en-US" sz="1400">
                <a:latin typeface="Calibri"/>
                <a:ea typeface="Calibri"/>
                <a:cs typeface="Calibri"/>
              </a:rPr>
              <a:t> -Aktivt verka för att åkarnas behov på olika nivåer tillgodoses.</a:t>
            </a:r>
            <a:br>
              <a:rPr lang="en-US" sz="1400" dirty="0">
                <a:latin typeface="Calibri"/>
                <a:ea typeface="Calibri"/>
                <a:cs typeface="Calibri"/>
              </a:rPr>
            </a:br>
            <a:r>
              <a:rPr lang="en-US" sz="1400">
                <a:latin typeface="Calibri"/>
                <a:ea typeface="Calibri"/>
                <a:cs typeface="Calibri"/>
              </a:rPr>
              <a:t> -Se och hjälpa alla barn på träningarna.</a:t>
            </a:r>
            <a:br>
              <a:rPr lang="en-US" sz="1400" dirty="0">
                <a:latin typeface="Calibri"/>
                <a:ea typeface="Calibri"/>
                <a:cs typeface="Calibri"/>
              </a:rPr>
            </a:br>
            <a:r>
              <a:rPr lang="en-US" sz="1400">
                <a:latin typeface="Calibri"/>
                <a:ea typeface="Calibri"/>
                <a:cs typeface="Calibri"/>
              </a:rPr>
              <a:t> -Vara stöttande och uppmuntrande.</a:t>
            </a:r>
            <a:br>
              <a:rPr lang="en-US" sz="1400" dirty="0">
                <a:latin typeface="Calibri"/>
                <a:ea typeface="Calibri"/>
                <a:cs typeface="Calibri"/>
              </a:rPr>
            </a:br>
            <a:r>
              <a:rPr lang="en-US" sz="1400">
                <a:latin typeface="Calibri"/>
                <a:ea typeface="Calibri"/>
                <a:cs typeface="Calibri"/>
              </a:rPr>
              <a:t> -Ge information om praktiskt agerande i samband med träning och tävling (t ex betydelsen av uppvärmning, nedvarvning, sömn och kost).</a:t>
            </a:r>
            <a:br>
              <a:rPr lang="en-US" sz="1400" dirty="0">
                <a:latin typeface="Calibri"/>
                <a:ea typeface="Calibri"/>
                <a:cs typeface="Calibri"/>
              </a:rPr>
            </a:br>
            <a:r>
              <a:rPr lang="en-US" sz="1400">
                <a:latin typeface="Calibri"/>
                <a:ea typeface="Calibri"/>
                <a:cs typeface="Calibri"/>
              </a:rPr>
              <a:t> -Vara insatta i, förstå och följa klubbens drogpolicy.</a:t>
            </a:r>
            <a:br>
              <a:rPr lang="en-US" sz="1400" dirty="0">
                <a:latin typeface="Calibri"/>
                <a:ea typeface="Calibri"/>
                <a:cs typeface="Calibri"/>
              </a:rPr>
            </a:br>
            <a:r>
              <a:rPr lang="en-US" sz="1400">
                <a:latin typeface="Calibri"/>
                <a:ea typeface="Calibri"/>
                <a:cs typeface="Calibri"/>
              </a:rPr>
              <a:t> -Verka för att åkarna har kunskap om att de representerar klubben och uppträder på ett korrekt och föredömligt sätt, även på sociala medier.</a:t>
            </a:r>
            <a:br>
              <a:rPr lang="en-US" sz="1200" dirty="0">
                <a:latin typeface="Calibri"/>
                <a:ea typeface="Calibri"/>
                <a:cs typeface="Calibri"/>
              </a:rPr>
            </a:br>
            <a:r>
              <a:rPr lang="en-US" sz="1200" dirty="0">
                <a:latin typeface="Calibri"/>
                <a:ea typeface="Calibri"/>
                <a:cs typeface="Calibri"/>
              </a:rPr>
              <a:t> </a:t>
            </a:r>
            <a:br>
              <a:rPr lang="en-US" sz="1200" dirty="0">
                <a:latin typeface="Calibri"/>
                <a:ea typeface="Calibri"/>
                <a:cs typeface="Calibri"/>
              </a:rPr>
            </a:br>
            <a:endParaRPr lang="en-US" sz="1200" dirty="0">
              <a:latin typeface="Calibri"/>
              <a:ea typeface="Calibri"/>
              <a:cs typeface="Calibri"/>
            </a:endParaRPr>
          </a:p>
          <a:p>
            <a:pPr algn="ctr"/>
            <a:endParaRPr lang="sv-SE"/>
          </a:p>
        </p:txBody>
      </p:sp>
    </p:spTree>
    <p:extLst>
      <p:ext uri="{BB962C8B-B14F-4D97-AF65-F5344CB8AC3E}">
        <p14:creationId xmlns:p14="http://schemas.microsoft.com/office/powerpoint/2010/main" val="400367779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3954FF-AD0D-476F-393C-8161B4E583A0}"/>
            </a:ext>
          </a:extLst>
        </p:cNvPr>
        <p:cNvGrpSpPr/>
        <p:nvPr/>
      </p:nvGrpSpPr>
      <p:grpSpPr>
        <a:xfrm>
          <a:off x="0" y="0"/>
          <a:ext cx="0" cy="0"/>
          <a:chOff x="0" y="0"/>
          <a:chExt cx="0" cy="0"/>
        </a:xfrm>
      </p:grpSpPr>
      <p:sp>
        <p:nvSpPr>
          <p:cNvPr id="3" name="textruta 2">
            <a:extLst>
              <a:ext uri="{FF2B5EF4-FFF2-40B4-BE49-F238E27FC236}">
                <a16:creationId xmlns:a16="http://schemas.microsoft.com/office/drawing/2014/main" id="{0D128198-4CC5-0A1F-C701-3525B69B86C1}"/>
              </a:ext>
            </a:extLst>
          </p:cNvPr>
          <p:cNvSpPr txBox="1"/>
          <p:nvPr/>
        </p:nvSpPr>
        <p:spPr>
          <a:xfrm>
            <a:off x="975360" y="635000"/>
            <a:ext cx="10586720" cy="58169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sv-SE" sz="1200" b="1">
                <a:latin typeface="Calibri"/>
                <a:ea typeface="Calibri"/>
                <a:cs typeface="Calibri"/>
              </a:rPr>
              <a:t>Åkare</a:t>
            </a:r>
            <a:br>
              <a:rPr lang="sv-SE" sz="1200" b="1" dirty="0">
                <a:latin typeface="Calibri"/>
                <a:ea typeface="Calibri"/>
                <a:cs typeface="Calibri"/>
              </a:rPr>
            </a:br>
            <a:r>
              <a:rPr lang="sv-SE" sz="1200">
                <a:latin typeface="Calibri"/>
                <a:ea typeface="Calibri"/>
                <a:cs typeface="Calibri"/>
              </a:rPr>
              <a:t>KK Iskristallen har tydliga förväntningar på våra åkare kring uppförande och föreningens värderingar. </a:t>
            </a:r>
            <a:endParaRPr lang="sv-SE" sz="1200" dirty="0">
              <a:latin typeface="Calibri"/>
              <a:ea typeface="Calibri"/>
              <a:cs typeface="Calibri"/>
            </a:endParaRPr>
          </a:p>
          <a:p>
            <a:endParaRPr lang="sv-SE" sz="1200" dirty="0">
              <a:latin typeface="Calibri"/>
              <a:ea typeface="Calibri"/>
              <a:cs typeface="Calibri"/>
            </a:endParaRPr>
          </a:p>
          <a:p>
            <a:r>
              <a:rPr lang="sv-SE" sz="1200">
                <a:latin typeface="Calibri"/>
                <a:ea typeface="Calibri"/>
                <a:cs typeface="Calibri"/>
              </a:rPr>
              <a:t>Våra åkare ska: </a:t>
            </a:r>
            <a:br>
              <a:rPr lang="sv-SE" sz="1200" dirty="0">
                <a:latin typeface="Calibri"/>
                <a:ea typeface="Calibri"/>
                <a:cs typeface="Calibri"/>
              </a:rPr>
            </a:br>
            <a:r>
              <a:rPr lang="sv-SE" sz="1200">
                <a:latin typeface="Calibri"/>
                <a:ea typeface="Calibri"/>
                <a:cs typeface="Calibri"/>
              </a:rPr>
              <a:t>-Verka för en god kamratanda över åldrarna, både i med- och motgångar.</a:t>
            </a:r>
            <a:br>
              <a:rPr lang="sv-SE" sz="1200" dirty="0">
                <a:latin typeface="Calibri"/>
                <a:ea typeface="Calibri"/>
                <a:cs typeface="Calibri"/>
              </a:rPr>
            </a:br>
            <a:r>
              <a:rPr lang="sv-SE" sz="1200">
                <a:latin typeface="Calibri"/>
                <a:ea typeface="Calibri"/>
                <a:cs typeface="Calibri"/>
              </a:rPr>
              <a:t>-Heja på våra egna åkare på tävling, men aldrig håna motståndare.</a:t>
            </a:r>
            <a:br>
              <a:rPr lang="sv-SE" sz="1200" dirty="0">
                <a:latin typeface="Calibri"/>
                <a:ea typeface="Calibri"/>
                <a:cs typeface="Calibri"/>
              </a:rPr>
            </a:br>
            <a:r>
              <a:rPr lang="sv-SE" sz="1200">
                <a:latin typeface="Calibri"/>
                <a:ea typeface="Calibri"/>
                <a:cs typeface="Calibri"/>
              </a:rPr>
              <a:t>-Alltid visa hänsyn till varandra på och utanför isen.</a:t>
            </a:r>
            <a:endParaRPr lang="sv-SE" sz="1200" dirty="0">
              <a:latin typeface="Calibri"/>
              <a:ea typeface="Calibri"/>
              <a:cs typeface="Calibri"/>
            </a:endParaRPr>
          </a:p>
          <a:p>
            <a:br>
              <a:rPr lang="sv-SE" sz="1200" dirty="0">
                <a:latin typeface="Calibri"/>
                <a:ea typeface="Calibri"/>
                <a:cs typeface="Calibri"/>
              </a:rPr>
            </a:br>
            <a:r>
              <a:rPr lang="sv-SE" sz="1200" b="1">
                <a:latin typeface="Calibri"/>
                <a:ea typeface="Calibri"/>
                <a:cs typeface="Calibri"/>
              </a:rPr>
              <a:t>Föräldrar och vårdnadshavare</a:t>
            </a:r>
            <a:br>
              <a:rPr lang="sv-SE" sz="1200" b="1" dirty="0">
                <a:latin typeface="Calibri"/>
                <a:ea typeface="Calibri"/>
                <a:cs typeface="Calibri"/>
              </a:rPr>
            </a:br>
            <a:r>
              <a:rPr lang="sv-SE" sz="1200">
                <a:latin typeface="Calibri"/>
                <a:ea typeface="Calibri"/>
                <a:cs typeface="Calibri"/>
              </a:rPr>
              <a:t>Som föräldrar och vårdnadshavare är du oerhört viktig för att klubben ska fungera och att barnen mår bra och trivs med sin aktivitet. KK Iskristallen har tydliga förväntningar kring uppförande och hur du bidrar till föreningens arbete. </a:t>
            </a:r>
            <a:endParaRPr lang="sv-SE" sz="1200" dirty="0">
              <a:latin typeface="Calibri"/>
              <a:ea typeface="Calibri"/>
              <a:cs typeface="Calibri"/>
            </a:endParaRPr>
          </a:p>
          <a:p>
            <a:endParaRPr lang="sv-SE" sz="1200" dirty="0">
              <a:latin typeface="Calibri"/>
              <a:ea typeface="Calibri"/>
              <a:cs typeface="Calibri"/>
            </a:endParaRPr>
          </a:p>
          <a:p>
            <a:r>
              <a:rPr lang="sv-SE" sz="1200">
                <a:latin typeface="Calibri"/>
                <a:ea typeface="Calibri"/>
                <a:cs typeface="Calibri"/>
              </a:rPr>
              <a:t>Föräldrar och vårdnadshavare ska:</a:t>
            </a:r>
            <a:br>
              <a:rPr lang="sv-SE" sz="1200" dirty="0">
                <a:latin typeface="Calibri"/>
                <a:ea typeface="Calibri"/>
                <a:cs typeface="Calibri"/>
              </a:rPr>
            </a:br>
            <a:r>
              <a:rPr lang="sv-SE" sz="1200">
                <a:latin typeface="Calibri"/>
                <a:ea typeface="Calibri"/>
                <a:cs typeface="Calibri"/>
              </a:rPr>
              <a:t>-Ha en stödjande roll för barnens idrottande. </a:t>
            </a:r>
            <a:br>
              <a:rPr lang="sv-SE" sz="1200" dirty="0">
                <a:latin typeface="Calibri"/>
                <a:ea typeface="Calibri"/>
                <a:cs typeface="Calibri"/>
              </a:rPr>
            </a:br>
            <a:r>
              <a:rPr lang="sv-SE" sz="1200">
                <a:latin typeface="Calibri"/>
                <a:ea typeface="Calibri"/>
                <a:cs typeface="Calibri"/>
              </a:rPr>
              <a:t>-Ha en god ton och visa tillit till klubbens tränare och deras beslut, regler och riktlinjer.</a:t>
            </a:r>
            <a:br>
              <a:rPr lang="sv-SE" sz="1200" dirty="0">
                <a:latin typeface="Calibri"/>
                <a:ea typeface="Calibri"/>
                <a:cs typeface="Calibri"/>
              </a:rPr>
            </a:br>
            <a:r>
              <a:rPr lang="sv-SE" sz="1200">
                <a:latin typeface="Calibri"/>
                <a:ea typeface="Calibri"/>
                <a:cs typeface="Calibri"/>
              </a:rPr>
              <a:t>-Delta på obligatoriska möten. </a:t>
            </a:r>
            <a:endParaRPr lang="sv-SE" sz="1200" dirty="0">
              <a:latin typeface="Calibri"/>
              <a:ea typeface="Calibri"/>
              <a:cs typeface="Calibri"/>
            </a:endParaRPr>
          </a:p>
          <a:p>
            <a:r>
              <a:rPr lang="sv-SE" sz="1200">
                <a:latin typeface="Calibri"/>
                <a:ea typeface="Calibri"/>
                <a:cs typeface="Calibri"/>
              </a:rPr>
              <a:t>-Göra arbetspass på t ex tävlingar som klubben ordnar och på skridskoskolan – oavsett om det egna barnet deltar.</a:t>
            </a:r>
            <a:br>
              <a:rPr lang="sv-SE" sz="1200" dirty="0">
                <a:latin typeface="Calibri"/>
                <a:ea typeface="Calibri"/>
                <a:cs typeface="Calibri"/>
              </a:rPr>
            </a:br>
            <a:r>
              <a:rPr lang="sv-SE" sz="1200">
                <a:latin typeface="Calibri"/>
                <a:ea typeface="Calibri"/>
                <a:cs typeface="Calibri"/>
              </a:rPr>
              <a:t>-Arbeta i någon arbetsgrupp inför och under klubbens isshow.</a:t>
            </a:r>
            <a:br>
              <a:rPr lang="sv-SE" sz="1200" dirty="0">
                <a:latin typeface="Calibri"/>
                <a:ea typeface="Calibri"/>
                <a:cs typeface="Calibri"/>
              </a:rPr>
            </a:br>
            <a:r>
              <a:rPr lang="sv-SE" sz="1200">
                <a:latin typeface="Calibri"/>
                <a:ea typeface="Calibri"/>
                <a:cs typeface="Calibri"/>
              </a:rPr>
              <a:t>-Svara på kallelser. </a:t>
            </a:r>
            <a:endParaRPr lang="sv-SE" sz="1200" dirty="0">
              <a:latin typeface="Calibri"/>
              <a:ea typeface="Calibri"/>
              <a:cs typeface="Calibri"/>
            </a:endParaRPr>
          </a:p>
          <a:p>
            <a:r>
              <a:rPr lang="sv-SE" sz="1200">
                <a:latin typeface="Calibri"/>
                <a:ea typeface="Calibri"/>
                <a:cs typeface="Calibri"/>
              </a:rPr>
              <a:t>-Betala fakturor i tid.</a:t>
            </a:r>
            <a:endParaRPr lang="sv-SE" sz="1200" dirty="0">
              <a:latin typeface="Calibri"/>
              <a:ea typeface="Calibri"/>
              <a:cs typeface="Calibri"/>
            </a:endParaRPr>
          </a:p>
          <a:p>
            <a:r>
              <a:rPr lang="sv-SE" sz="1200">
                <a:latin typeface="Calibri"/>
                <a:ea typeface="Calibri"/>
                <a:cs typeface="Calibri"/>
              </a:rPr>
              <a:t>-Genomföra föreningens försäljningsbeting. </a:t>
            </a:r>
            <a:br>
              <a:rPr lang="sv-SE" sz="1200" dirty="0">
                <a:latin typeface="Calibri"/>
                <a:ea typeface="Calibri"/>
                <a:cs typeface="Calibri"/>
              </a:rPr>
            </a:br>
            <a:r>
              <a:rPr lang="sv-SE" sz="1200">
                <a:latin typeface="Calibri"/>
                <a:ea typeface="Calibri"/>
                <a:cs typeface="Calibri"/>
              </a:rPr>
              <a:t>-Representera föreningen vid tävlingar och arrangemang.</a:t>
            </a:r>
            <a:br>
              <a:rPr lang="sv-SE" sz="1200" dirty="0">
                <a:latin typeface="Calibri"/>
                <a:ea typeface="Calibri"/>
                <a:cs typeface="Calibri"/>
              </a:rPr>
            </a:br>
            <a:r>
              <a:rPr lang="sv-SE" sz="1200">
                <a:latin typeface="Calibri"/>
                <a:ea typeface="Calibri"/>
                <a:cs typeface="Calibri"/>
              </a:rPr>
              <a:t>-Möta domare och dombeslut med respekt.</a:t>
            </a:r>
            <a:endParaRPr lang="sv-SE" sz="1200" dirty="0">
              <a:latin typeface="Calibri"/>
              <a:ea typeface="Calibri"/>
              <a:cs typeface="Calibri"/>
            </a:endParaRPr>
          </a:p>
          <a:p>
            <a:br>
              <a:rPr lang="sv-SE" sz="1200" dirty="0">
                <a:latin typeface="Calibri"/>
                <a:ea typeface="Calibri"/>
                <a:cs typeface="Calibri"/>
              </a:rPr>
            </a:br>
            <a:r>
              <a:rPr lang="sv-SE" sz="1200" b="1">
                <a:latin typeface="Calibri"/>
                <a:ea typeface="Calibri"/>
                <a:cs typeface="Calibri"/>
              </a:rPr>
              <a:t>Miljö, hållbarhet och demokrati</a:t>
            </a:r>
            <a:br>
              <a:rPr lang="sv-SE" sz="1200" b="1" dirty="0">
                <a:latin typeface="Calibri"/>
                <a:ea typeface="Calibri"/>
                <a:cs typeface="Calibri"/>
              </a:rPr>
            </a:br>
            <a:r>
              <a:rPr lang="sv-SE" sz="1200">
                <a:latin typeface="Calibri"/>
                <a:ea typeface="Calibri"/>
                <a:cs typeface="Calibri"/>
              </a:rPr>
              <a:t>KK Iskristallen står för en hållbar framtid. Vi värnar om miljön genom samåkning, återbruk och smarta val – och om social hållbarhet genom trygghet, gemenskap och lika möjligheter för alla. Ett viktigt uppdrag är att lära barn och ungdomar om demokrati i föreningslivet.</a:t>
            </a:r>
            <a:endParaRPr lang="sv-SE" sz="1200" dirty="0">
              <a:latin typeface="Calibri"/>
              <a:ea typeface="Calibri"/>
              <a:cs typeface="Calibri"/>
            </a:endParaRPr>
          </a:p>
          <a:p>
            <a:br>
              <a:rPr lang="sv-SE" sz="1200" dirty="0">
                <a:latin typeface="Calibri"/>
                <a:ea typeface="Calibri"/>
                <a:cs typeface="Calibri"/>
              </a:rPr>
            </a:br>
            <a:r>
              <a:rPr lang="sv-SE" sz="1200">
                <a:latin typeface="Calibri"/>
                <a:ea typeface="Calibri"/>
                <a:cs typeface="Calibri"/>
              </a:rPr>
              <a:t>Alla ärenden som gäller policyfrågor hanteras av KK Iskristallens styrelse och som förening. Övriga policys hänvisar vi till att följa Skate Swedens dokument.</a:t>
            </a:r>
            <a:endParaRPr lang="sv-SE" sz="1200" dirty="0">
              <a:latin typeface="Calibri"/>
              <a:ea typeface="Calibri"/>
              <a:cs typeface="Calibri"/>
            </a:endParaRPr>
          </a:p>
          <a:p>
            <a:endParaRPr lang="sv-SE" sz="1200" dirty="0">
              <a:latin typeface="Calibri"/>
              <a:ea typeface="Calibri"/>
              <a:cs typeface="Calibri"/>
            </a:endParaRPr>
          </a:p>
          <a:p>
            <a:r>
              <a:rPr lang="sv-SE" sz="1200">
                <a:latin typeface="Calibri"/>
                <a:ea typeface="Calibri"/>
                <a:cs typeface="Calibri"/>
              </a:rPr>
              <a:t>Dokumentet är uppdaterat i augusti 2026</a:t>
            </a:r>
            <a:endParaRPr lang="sv-SE" sz="1200" dirty="0">
              <a:latin typeface="Calibri"/>
              <a:ea typeface="Calibri"/>
              <a:cs typeface="Calibri"/>
            </a:endParaRPr>
          </a:p>
        </p:txBody>
      </p:sp>
    </p:spTree>
    <p:extLst>
      <p:ext uri="{BB962C8B-B14F-4D97-AF65-F5344CB8AC3E}">
        <p14:creationId xmlns:p14="http://schemas.microsoft.com/office/powerpoint/2010/main" val="286147304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26C5419D-9E63-2C98-196B-A2CCB404B778}"/>
              </a:ext>
            </a:extLst>
          </p:cNvPr>
          <p:cNvSpPr>
            <a:spLocks noGrp="1"/>
          </p:cNvSpPr>
          <p:nvPr>
            <p:ph type="title"/>
          </p:nvPr>
        </p:nvSpPr>
        <p:spPr>
          <a:xfrm rot="19579960">
            <a:off x="889000" y="2339669"/>
            <a:ext cx="3500828" cy="2470065"/>
          </a:xfrm>
        </p:spPr>
        <p:txBody>
          <a:bodyPr/>
          <a:lstStyle/>
          <a:p>
            <a:r>
              <a:rPr lang="sv-SE"/>
              <a:t>SKRIDSKO- SLIPNING</a:t>
            </a:r>
          </a:p>
        </p:txBody>
      </p:sp>
      <p:sp>
        <p:nvSpPr>
          <p:cNvPr id="4" name="Platshållare för innehåll 3">
            <a:extLst>
              <a:ext uri="{FF2B5EF4-FFF2-40B4-BE49-F238E27FC236}">
                <a16:creationId xmlns:a16="http://schemas.microsoft.com/office/drawing/2014/main" id="{B5F1227E-B6B7-2BC1-8604-2E3E9B0A6E82}"/>
              </a:ext>
            </a:extLst>
          </p:cNvPr>
          <p:cNvSpPr>
            <a:spLocks noGrp="1"/>
          </p:cNvSpPr>
          <p:nvPr>
            <p:ph sz="half" idx="2"/>
          </p:nvPr>
        </p:nvSpPr>
        <p:spPr>
          <a:xfrm>
            <a:off x="5077591" y="754912"/>
            <a:ext cx="6272022" cy="5518297"/>
          </a:xfrm>
        </p:spPr>
        <p:txBody>
          <a:bodyPr>
            <a:normAutofit fontScale="77500" lnSpcReduction="20000"/>
          </a:bodyPr>
          <a:lstStyle/>
          <a:p>
            <a:pPr marL="0" indent="0">
              <a:buNone/>
            </a:pPr>
            <a:r>
              <a:rPr lang="sv-SE" b="1"/>
              <a:t>Kontaktpersoner</a:t>
            </a:r>
          </a:p>
          <a:p>
            <a:r>
              <a:rPr lang="sv-SE"/>
              <a:t>Mats Nordkvist	070-865 16 25 </a:t>
            </a:r>
          </a:p>
          <a:p>
            <a:r>
              <a:rPr lang="sv-SE"/>
              <a:t>Mikael Widmark 	073-840 51 53 </a:t>
            </a:r>
          </a:p>
          <a:p>
            <a:r>
              <a:rPr lang="sv-SE"/>
              <a:t>Anders Roman 	073-084 00 34</a:t>
            </a:r>
          </a:p>
          <a:p>
            <a:pPr marL="0" indent="0">
              <a:buNone/>
            </a:pPr>
            <a:endParaRPr lang="sv-SE"/>
          </a:p>
          <a:p>
            <a:pPr marL="342900" lvl="0" indent="-342900">
              <a:lnSpc>
                <a:spcPct val="107000"/>
              </a:lnSpc>
              <a:buFont typeface="Symbol" panose="05050102010706020507" pitchFamily="18" charset="2"/>
              <a:buChar char=""/>
            </a:pPr>
            <a:r>
              <a:rPr lang="sv-SE" sz="1800">
                <a:effectLst/>
                <a:latin typeface="Calibri" panose="020F0502020204030204" pitchFamily="34" charset="0"/>
                <a:ea typeface="Calibri" panose="020F0502020204030204" pitchFamily="34" charset="0"/>
                <a:cs typeface="Times New Roman" panose="02020603050405020304" pitchFamily="18" charset="0"/>
              </a:rPr>
              <a:t>Skridskoslipning sker efter överenskommelse via SMS eller telefon till en kostnad av 120: - som faktureras genom klubben</a:t>
            </a:r>
          </a:p>
          <a:p>
            <a:pPr marL="342900" lvl="0" indent="-342900">
              <a:lnSpc>
                <a:spcPct val="107000"/>
              </a:lnSpc>
              <a:buFont typeface="Symbol" panose="05050102010706020507" pitchFamily="18" charset="2"/>
              <a:buChar char=""/>
            </a:pPr>
            <a:r>
              <a:rPr lang="sv-SE" sz="1800">
                <a:effectLst/>
                <a:latin typeface="Calibri" panose="020F0502020204030204" pitchFamily="34" charset="0"/>
                <a:ea typeface="Calibri" panose="020F0502020204030204" pitchFamily="34" charset="0"/>
                <a:cs typeface="Times New Roman" panose="02020603050405020304" pitchFamily="18" charset="0"/>
              </a:rPr>
              <a:t>Lägg en lapp med namn, telefonnummer och nästa planerade träningspass i skridskon finns färdiga lappar i förrådet.</a:t>
            </a:r>
          </a:p>
          <a:p>
            <a:pPr marL="342900" lvl="0" indent="-342900">
              <a:lnSpc>
                <a:spcPct val="107000"/>
              </a:lnSpc>
              <a:buFont typeface="Symbol" panose="05050102010706020507" pitchFamily="18" charset="2"/>
              <a:buChar char=""/>
            </a:pPr>
            <a:r>
              <a:rPr lang="sv-SE" sz="1800">
                <a:effectLst/>
                <a:latin typeface="Calibri" panose="020F0502020204030204" pitchFamily="34" charset="0"/>
                <a:ea typeface="Calibri" panose="020F0502020204030204" pitchFamily="34" charset="0"/>
                <a:cs typeface="Times New Roman" panose="02020603050405020304" pitchFamily="18" charset="0"/>
              </a:rPr>
              <a:t>Skridskorna lämnas gärna med mjuka skydd, utan doftblock och med knutna skosnören</a:t>
            </a:r>
          </a:p>
          <a:p>
            <a:pPr marL="342900" lvl="0" indent="-342900">
              <a:lnSpc>
                <a:spcPct val="107000"/>
              </a:lnSpc>
              <a:spcAft>
                <a:spcPts val="800"/>
              </a:spcAft>
              <a:buFont typeface="Symbol" panose="05050102010706020507" pitchFamily="18" charset="2"/>
              <a:buChar char=""/>
            </a:pPr>
            <a:r>
              <a:rPr lang="sv-SE" sz="1800">
                <a:effectLst/>
                <a:latin typeface="Calibri" panose="020F0502020204030204" pitchFamily="34" charset="0"/>
                <a:ea typeface="Calibri" panose="020F0502020204030204" pitchFamily="34" charset="0"/>
                <a:cs typeface="Times New Roman" panose="02020603050405020304" pitchFamily="18" charset="0"/>
              </a:rPr>
              <a:t>Slipade skridskor är märkta med datum för slipning och kan hämtas i förrådet (eller enligt annan överenskommelse med skridskosliparen)</a:t>
            </a:r>
          </a:p>
          <a:p>
            <a:pPr marL="342900" indent="-342900">
              <a:lnSpc>
                <a:spcPct val="107000"/>
              </a:lnSpc>
              <a:spcAft>
                <a:spcPts val="800"/>
              </a:spcAft>
              <a:buFont typeface="Symbol" panose="05050102010706020507" pitchFamily="18" charset="2"/>
              <a:buChar char=""/>
            </a:pPr>
            <a:r>
              <a:rPr lang="sv-SE">
                <a:latin typeface="Calibri" panose="020F0502020204030204" pitchFamily="34" charset="0"/>
                <a:cs typeface="Times New Roman" panose="02020603050405020304" pitchFamily="18" charset="0"/>
              </a:rPr>
              <a:t>För att skydda skenan ska den alltid torkas torr med mjuk tygtrasa efter träningspasset och skridskorna förvaras med mjuka skydd. På väg till och från isen ska hårda skydd användas, gå aldrig med skenan direkt på golvet då den lätt kan skadas.</a:t>
            </a:r>
          </a:p>
          <a:p>
            <a:pPr marL="342900" indent="-342900">
              <a:lnSpc>
                <a:spcPct val="107000"/>
              </a:lnSpc>
              <a:spcAft>
                <a:spcPts val="800"/>
              </a:spcAft>
              <a:buFont typeface="Symbol" panose="05050102010706020507" pitchFamily="18" charset="2"/>
              <a:buChar char=""/>
            </a:pPr>
            <a:r>
              <a:rPr lang="sv-SE">
                <a:latin typeface="Calibri" panose="020F0502020204030204" pitchFamily="34" charset="0"/>
                <a:cs typeface="Times New Roman" panose="02020603050405020304" pitchFamily="18" charset="0"/>
              </a:rPr>
              <a:t>Endast riktiga konståkningsskridskor (märken såsom EDEA, Jackson, </a:t>
            </a:r>
            <a:r>
              <a:rPr lang="sv-SE" err="1">
                <a:latin typeface="Calibri" panose="020F0502020204030204" pitchFamily="34" charset="0"/>
                <a:cs typeface="Times New Roman" panose="02020603050405020304" pitchFamily="18" charset="0"/>
              </a:rPr>
              <a:t>Risport</a:t>
            </a:r>
            <a:r>
              <a:rPr lang="sv-SE">
                <a:latin typeface="Calibri" panose="020F0502020204030204" pitchFamily="34" charset="0"/>
                <a:cs typeface="Times New Roman" panose="02020603050405020304" pitchFamily="18" charset="0"/>
              </a:rPr>
              <a:t>, </a:t>
            </a:r>
            <a:r>
              <a:rPr lang="sv-SE" err="1">
                <a:latin typeface="Calibri" panose="020F0502020204030204" pitchFamily="34" charset="0"/>
                <a:cs typeface="Times New Roman" panose="02020603050405020304" pitchFamily="18" charset="0"/>
              </a:rPr>
              <a:t>Riedell</a:t>
            </a:r>
            <a:r>
              <a:rPr lang="sv-SE">
                <a:latin typeface="Calibri" panose="020F0502020204030204" pitchFamily="34" charset="0"/>
                <a:cs typeface="Times New Roman" panose="02020603050405020304" pitchFamily="18" charset="0"/>
              </a:rPr>
              <a:t>, </a:t>
            </a:r>
            <a:r>
              <a:rPr lang="sv-SE" err="1">
                <a:latin typeface="Calibri" panose="020F0502020204030204" pitchFamily="34" charset="0"/>
                <a:cs typeface="Times New Roman" panose="02020603050405020304" pitchFamily="18" charset="0"/>
              </a:rPr>
              <a:t>Wifa</a:t>
            </a:r>
            <a:r>
              <a:rPr lang="sv-SE">
                <a:latin typeface="Calibri" panose="020F0502020204030204" pitchFamily="34" charset="0"/>
                <a:cs typeface="Times New Roman" panose="02020603050405020304" pitchFamily="18" charset="0"/>
              </a:rPr>
              <a:t> osv) kan slipas, för enklare typer av barnskridskor hänvisas slipning till sportbutik. </a:t>
            </a:r>
          </a:p>
        </p:txBody>
      </p:sp>
      <p:sp>
        <p:nvSpPr>
          <p:cNvPr id="5" name="Ellips 4">
            <a:extLst>
              <a:ext uri="{FF2B5EF4-FFF2-40B4-BE49-F238E27FC236}">
                <a16:creationId xmlns:a16="http://schemas.microsoft.com/office/drawing/2014/main" id="{70E435DC-A268-1CD3-6AED-C57D81346913}"/>
              </a:ext>
            </a:extLst>
          </p:cNvPr>
          <p:cNvSpPr/>
          <p:nvPr/>
        </p:nvSpPr>
        <p:spPr>
          <a:xfrm>
            <a:off x="11151909" y="30186"/>
            <a:ext cx="973393" cy="983131"/>
          </a:xfrm>
          <a:prstGeom prst="ellipse">
            <a:avLst/>
          </a:prstGeom>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r>
              <a:rPr lang="sv-SE"/>
              <a:t>Mats</a:t>
            </a:r>
          </a:p>
        </p:txBody>
      </p:sp>
    </p:spTree>
    <p:extLst>
      <p:ext uri="{BB962C8B-B14F-4D97-AF65-F5344CB8AC3E}">
        <p14:creationId xmlns:p14="http://schemas.microsoft.com/office/powerpoint/2010/main" val="48840456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dobjekt 1">
            <a:extLst>
              <a:ext uri="{FF2B5EF4-FFF2-40B4-BE49-F238E27FC236}">
                <a16:creationId xmlns:a16="http://schemas.microsoft.com/office/drawing/2014/main" id="{6C97A735-F1D0-643F-9345-2174750683F8}"/>
              </a:ext>
            </a:extLst>
          </p:cNvPr>
          <p:cNvPicPr>
            <a:picLocks noChangeAspect="1"/>
          </p:cNvPicPr>
          <p:nvPr/>
        </p:nvPicPr>
        <p:blipFill>
          <a:blip r:embed="rId2"/>
          <a:srcRect r="-98" b="-277"/>
          <a:stretch>
            <a:fillRect/>
          </a:stretch>
        </p:blipFill>
        <p:spPr>
          <a:xfrm>
            <a:off x="1290638" y="19050"/>
            <a:ext cx="9620147" cy="6838765"/>
          </a:xfrm>
          <a:prstGeom prst="rect">
            <a:avLst/>
          </a:prstGeom>
        </p:spPr>
      </p:pic>
    </p:spTree>
    <p:extLst>
      <p:ext uri="{BB962C8B-B14F-4D97-AF65-F5344CB8AC3E}">
        <p14:creationId xmlns:p14="http://schemas.microsoft.com/office/powerpoint/2010/main" val="7423367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26C5419D-9E63-2C98-196B-A2CCB404B778}"/>
              </a:ext>
            </a:extLst>
          </p:cNvPr>
          <p:cNvSpPr>
            <a:spLocks noGrp="1"/>
          </p:cNvSpPr>
          <p:nvPr>
            <p:ph type="title"/>
          </p:nvPr>
        </p:nvSpPr>
        <p:spPr/>
        <p:txBody>
          <a:bodyPr/>
          <a:lstStyle/>
          <a:p>
            <a:r>
              <a:rPr lang="sv-SE"/>
              <a:t>DRAKTROFÉN</a:t>
            </a:r>
            <a:br>
              <a:rPr lang="sv-SE"/>
            </a:br>
            <a:r>
              <a:rPr lang="sv-SE"/>
              <a:t>System 1</a:t>
            </a:r>
          </a:p>
        </p:txBody>
      </p:sp>
      <p:sp>
        <p:nvSpPr>
          <p:cNvPr id="3" name="Platshållare för innehåll 2">
            <a:extLst>
              <a:ext uri="{FF2B5EF4-FFF2-40B4-BE49-F238E27FC236}">
                <a16:creationId xmlns:a16="http://schemas.microsoft.com/office/drawing/2014/main" id="{BAACD56A-F119-1713-8065-8E47B4771FDE}"/>
              </a:ext>
            </a:extLst>
          </p:cNvPr>
          <p:cNvSpPr>
            <a:spLocks noGrp="1"/>
          </p:cNvSpPr>
          <p:nvPr>
            <p:ph idx="1"/>
          </p:nvPr>
        </p:nvSpPr>
        <p:spPr>
          <a:xfrm>
            <a:off x="4780119" y="118872"/>
            <a:ext cx="6281873" cy="6327648"/>
          </a:xfrm>
        </p:spPr>
        <p:txBody>
          <a:bodyPr>
            <a:normAutofit fontScale="85000" lnSpcReduction="20000"/>
          </a:bodyPr>
          <a:lstStyle/>
          <a:p>
            <a:r>
              <a:rPr lang="sv-SE"/>
              <a:t>System 1 tävling 17-18/10 (lördag och söndag)</a:t>
            </a:r>
          </a:p>
          <a:p>
            <a:r>
              <a:rPr lang="sv-SE"/>
              <a:t>Tävlingsledare</a:t>
            </a:r>
          </a:p>
          <a:p>
            <a:pPr lvl="1"/>
            <a:r>
              <a:rPr lang="sv-SE"/>
              <a:t>Daniel Björkstig, 070-387 11 10</a:t>
            </a:r>
          </a:p>
          <a:p>
            <a:pPr lvl="1"/>
            <a:r>
              <a:rPr lang="sv-SE"/>
              <a:t>Liza Sjölund, 073-825 95 25</a:t>
            </a:r>
          </a:p>
          <a:p>
            <a:r>
              <a:rPr lang="sv-SE"/>
              <a:t>Arbetsuppgifter (en ansvarig/grupp)</a:t>
            </a:r>
          </a:p>
          <a:p>
            <a:pPr lvl="1"/>
            <a:r>
              <a:rPr lang="sv-SE"/>
              <a:t>Speaker	</a:t>
            </a:r>
          </a:p>
          <a:p>
            <a:pPr lvl="1"/>
            <a:r>
              <a:rPr lang="sv-SE"/>
              <a:t>Musik</a:t>
            </a:r>
          </a:p>
          <a:p>
            <a:pPr lvl="1"/>
            <a:r>
              <a:rPr lang="sv-SE"/>
              <a:t>Grindvakt/sjukvårdsansvarig	</a:t>
            </a:r>
          </a:p>
          <a:p>
            <a:pPr lvl="1"/>
            <a:r>
              <a:rPr lang="sv-SE"/>
              <a:t>Bedömaransvarig (fika, dryck, lunch, serva under tävlingen med protokoll)</a:t>
            </a:r>
          </a:p>
          <a:p>
            <a:pPr lvl="1"/>
            <a:r>
              <a:rPr lang="sv-SE"/>
              <a:t>Omklädningsrum (saft, frukt, speglar)</a:t>
            </a:r>
          </a:p>
          <a:p>
            <a:pPr lvl="1"/>
            <a:r>
              <a:rPr lang="sv-SE"/>
              <a:t>Kiss &amp; Cry (ställa i ordning/plocka ihop)</a:t>
            </a:r>
          </a:p>
          <a:p>
            <a:pPr lvl="1"/>
            <a:r>
              <a:rPr lang="sv-SE"/>
              <a:t>Försäljning (fika, blommor, korv, Mötesplatsen)</a:t>
            </a:r>
          </a:p>
          <a:p>
            <a:pPr lvl="1"/>
            <a:r>
              <a:rPr lang="sv-SE"/>
              <a:t>Lotteri (fixa bord, lotteriringar, priser, Mötesplatsen) </a:t>
            </a:r>
          </a:p>
          <a:p>
            <a:pPr lvl="1"/>
            <a:r>
              <a:rPr lang="sv-SE"/>
              <a:t>Sponsorgruppen ordnar </a:t>
            </a:r>
            <a:r>
              <a:rPr lang="sv-SE" err="1"/>
              <a:t>goodiebags</a:t>
            </a:r>
            <a:r>
              <a:rPr lang="sv-SE"/>
              <a:t> - kan du bidra med något?</a:t>
            </a:r>
          </a:p>
          <a:p>
            <a:r>
              <a:rPr lang="sv-SE"/>
              <a:t>Utrustning:</a:t>
            </a:r>
          </a:p>
          <a:p>
            <a:pPr lvl="1"/>
            <a:r>
              <a:rPr lang="sv-SE"/>
              <a:t>Bedömare: Skrivare, papper + dator (StarFS)</a:t>
            </a:r>
          </a:p>
          <a:p>
            <a:pPr lvl="1"/>
            <a:r>
              <a:rPr lang="sv-SE"/>
              <a:t>Musik: Dator (Skaters Music Player)</a:t>
            </a:r>
          </a:p>
          <a:p>
            <a:r>
              <a:rPr lang="sv-SE"/>
              <a:t>Skriv upp er på lista</a:t>
            </a:r>
          </a:p>
          <a:p>
            <a:r>
              <a:rPr lang="sv-SE"/>
              <a:t>Frågor? Kontakta Liza eller Daniel,  </a:t>
            </a:r>
            <a:r>
              <a:rPr lang="sv-SE" b="0" i="0" u="none" strike="noStrike">
                <a:solidFill>
                  <a:srgbClr val="004499"/>
                </a:solidFill>
                <a:effectLst/>
                <a:hlinkClick r:id="rId2"/>
              </a:rPr>
              <a:t>draktrofen@kkiskristallen.se</a:t>
            </a:r>
            <a:r>
              <a:rPr lang="sv-SE" b="0" i="0">
                <a:solidFill>
                  <a:srgbClr val="333333"/>
                </a:solidFill>
                <a:effectLst/>
              </a:rPr>
              <a:t> </a:t>
            </a:r>
            <a:endParaRPr lang="sv-SE"/>
          </a:p>
          <a:p>
            <a:r>
              <a:rPr lang="sv-SE"/>
              <a:t>Du kan läsa mera på hemsidan</a:t>
            </a:r>
          </a:p>
          <a:p>
            <a:pPr lvl="1"/>
            <a:endParaRPr lang="sv-SE"/>
          </a:p>
        </p:txBody>
      </p:sp>
      <p:sp>
        <p:nvSpPr>
          <p:cNvPr id="5" name="Ellips 4">
            <a:extLst>
              <a:ext uri="{FF2B5EF4-FFF2-40B4-BE49-F238E27FC236}">
                <a16:creationId xmlns:a16="http://schemas.microsoft.com/office/drawing/2014/main" id="{92669B26-B9BE-A525-3992-A6AE58B3FE72}"/>
              </a:ext>
            </a:extLst>
          </p:cNvPr>
          <p:cNvSpPr/>
          <p:nvPr/>
        </p:nvSpPr>
        <p:spPr>
          <a:xfrm>
            <a:off x="10843491" y="30186"/>
            <a:ext cx="1281811" cy="1152069"/>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a:t>Daniel &amp; Liza</a:t>
            </a:r>
          </a:p>
        </p:txBody>
      </p:sp>
    </p:spTree>
    <p:extLst>
      <p:ext uri="{BB962C8B-B14F-4D97-AF65-F5344CB8AC3E}">
        <p14:creationId xmlns:p14="http://schemas.microsoft.com/office/powerpoint/2010/main" val="426508741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ACB88907-142F-B184-ED84-07569A735CAB}"/>
              </a:ext>
            </a:extLst>
          </p:cNvPr>
          <p:cNvSpPr>
            <a:spLocks noGrp="1"/>
          </p:cNvSpPr>
          <p:nvPr>
            <p:ph type="title"/>
          </p:nvPr>
        </p:nvSpPr>
        <p:spPr/>
        <p:txBody>
          <a:bodyPr/>
          <a:lstStyle/>
          <a:p>
            <a:r>
              <a:rPr lang="sv-SE"/>
              <a:t>TÄVLING</a:t>
            </a:r>
            <a:br>
              <a:rPr lang="sv-SE"/>
            </a:br>
            <a:r>
              <a:rPr lang="sv-SE"/>
              <a:t>FÖR VÅRA </a:t>
            </a:r>
            <a:br>
              <a:rPr lang="sv-SE"/>
            </a:br>
            <a:r>
              <a:rPr lang="sv-SE"/>
              <a:t>ÅKARE</a:t>
            </a:r>
          </a:p>
        </p:txBody>
      </p:sp>
      <p:sp>
        <p:nvSpPr>
          <p:cNvPr id="3" name="Platshållare för innehåll 2">
            <a:extLst>
              <a:ext uri="{FF2B5EF4-FFF2-40B4-BE49-F238E27FC236}">
                <a16:creationId xmlns:a16="http://schemas.microsoft.com/office/drawing/2014/main" id="{C9F9F0A5-2D16-06E0-85AC-761B386B1FD3}"/>
              </a:ext>
            </a:extLst>
          </p:cNvPr>
          <p:cNvSpPr>
            <a:spLocks noGrp="1"/>
          </p:cNvSpPr>
          <p:nvPr>
            <p:ph sz="half" idx="1"/>
          </p:nvPr>
        </p:nvSpPr>
        <p:spPr>
          <a:xfrm>
            <a:off x="5120878" y="803187"/>
            <a:ext cx="6361876" cy="5228336"/>
          </a:xfrm>
        </p:spPr>
        <p:txBody>
          <a:bodyPr>
            <a:normAutofit/>
          </a:bodyPr>
          <a:lstStyle/>
          <a:p>
            <a:r>
              <a:rPr lang="sv-SE"/>
              <a:t>Mycket bra info under fliken </a:t>
            </a:r>
            <a:r>
              <a:rPr lang="sv-SE" b="1"/>
              <a:t>Tävling </a:t>
            </a:r>
            <a:r>
              <a:rPr lang="sv-SE"/>
              <a:t>på hemsidan</a:t>
            </a:r>
          </a:p>
          <a:p>
            <a:r>
              <a:rPr lang="sv-SE"/>
              <a:t>Säsongens tävlingar är inte helt bestämda ännu, men dom som är beslutade finns publicerade</a:t>
            </a:r>
          </a:p>
          <a:p>
            <a:r>
              <a:rPr lang="sv-SE"/>
              <a:t>Nytt system </a:t>
            </a:r>
            <a:r>
              <a:rPr lang="sv-SE" err="1"/>
              <a:t>SportTA</a:t>
            </a:r>
            <a:endParaRPr lang="sv-SE"/>
          </a:p>
          <a:p>
            <a:r>
              <a:rPr lang="sv-SE"/>
              <a:t>Många åkare får nya eller justerade program i år</a:t>
            </a:r>
          </a:p>
          <a:p>
            <a:r>
              <a:rPr lang="sv-SE" b="1"/>
              <a:t>Glöm inte att skicka in ny musik och ny elementlista (PPC) </a:t>
            </a:r>
            <a:r>
              <a:rPr lang="sv-SE" b="1" u="sng"/>
              <a:t>samtidigt</a:t>
            </a:r>
            <a:r>
              <a:rPr lang="sv-SE" b="1"/>
              <a:t> som tävlingsanmälan görs</a:t>
            </a:r>
          </a:p>
          <a:p>
            <a:pPr lvl="1"/>
            <a:r>
              <a:rPr lang="sv-SE"/>
              <a:t>Om det ligger fel musik och information i  </a:t>
            </a:r>
            <a:r>
              <a:rPr lang="sv-SE" err="1"/>
              <a:t>SportTA</a:t>
            </a:r>
            <a:r>
              <a:rPr lang="sv-SE"/>
              <a:t> startar fel musik under tävlingen och bedömning görs efter den info som finns i </a:t>
            </a:r>
            <a:r>
              <a:rPr lang="sv-SE" err="1"/>
              <a:t>SportTA</a:t>
            </a:r>
            <a:r>
              <a:rPr lang="sv-SE"/>
              <a:t>. </a:t>
            </a:r>
          </a:p>
          <a:p>
            <a:pPr lvl="1"/>
            <a:r>
              <a:rPr lang="sv-SE" b="0" i="0" u="none" strike="noStrike">
                <a:solidFill>
                  <a:srgbClr val="004499"/>
                </a:solidFill>
                <a:effectLst/>
                <a:hlinkClick r:id="rId2"/>
              </a:rPr>
              <a:t>tavlingsanmalan@kkiskristallen.se</a:t>
            </a:r>
            <a:endParaRPr lang="sv-SE"/>
          </a:p>
        </p:txBody>
      </p:sp>
      <p:sp>
        <p:nvSpPr>
          <p:cNvPr id="5" name="Ellips 4">
            <a:extLst>
              <a:ext uri="{FF2B5EF4-FFF2-40B4-BE49-F238E27FC236}">
                <a16:creationId xmlns:a16="http://schemas.microsoft.com/office/drawing/2014/main" id="{B77BD86D-E5FF-EDF9-2992-FB3817270BC5}"/>
              </a:ext>
            </a:extLst>
          </p:cNvPr>
          <p:cNvSpPr/>
          <p:nvPr/>
        </p:nvSpPr>
        <p:spPr>
          <a:xfrm>
            <a:off x="10543979" y="30186"/>
            <a:ext cx="1581324" cy="928357"/>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a:t>Amanda</a:t>
            </a:r>
          </a:p>
        </p:txBody>
      </p:sp>
    </p:spTree>
    <p:extLst>
      <p:ext uri="{BB962C8B-B14F-4D97-AF65-F5344CB8AC3E}">
        <p14:creationId xmlns:p14="http://schemas.microsoft.com/office/powerpoint/2010/main" val="67841850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AED2D48-24B6-4CB6-93D8-51FC840A66D2}"/>
              </a:ext>
            </a:extLst>
          </p:cNvPr>
          <p:cNvSpPr>
            <a:spLocks noGrp="1"/>
          </p:cNvSpPr>
          <p:nvPr>
            <p:ph type="title"/>
          </p:nvPr>
        </p:nvSpPr>
        <p:spPr/>
        <p:txBody>
          <a:bodyPr/>
          <a:lstStyle/>
          <a:p>
            <a:r>
              <a:rPr lang="sv-SE"/>
              <a:t>ORGANISTION </a:t>
            </a:r>
            <a:br>
              <a:rPr lang="sv-SE"/>
            </a:br>
            <a:r>
              <a:rPr lang="sv-SE"/>
              <a:t>&amp; ANSVARS-OMRÅDEN</a:t>
            </a:r>
          </a:p>
        </p:txBody>
      </p:sp>
      <p:sp>
        <p:nvSpPr>
          <p:cNvPr id="3" name="Platshållare för innehåll 2">
            <a:extLst>
              <a:ext uri="{FF2B5EF4-FFF2-40B4-BE49-F238E27FC236}">
                <a16:creationId xmlns:a16="http://schemas.microsoft.com/office/drawing/2014/main" id="{E5241707-9250-4CCC-A8F9-5C856B14288F}"/>
              </a:ext>
            </a:extLst>
          </p:cNvPr>
          <p:cNvSpPr>
            <a:spLocks noGrp="1"/>
          </p:cNvSpPr>
          <p:nvPr>
            <p:ph sz="half" idx="1"/>
          </p:nvPr>
        </p:nvSpPr>
        <p:spPr>
          <a:xfrm>
            <a:off x="5120878" y="803187"/>
            <a:ext cx="6269591" cy="4970292"/>
          </a:xfrm>
        </p:spPr>
        <p:txBody>
          <a:bodyPr>
            <a:normAutofit/>
          </a:bodyPr>
          <a:lstStyle/>
          <a:p>
            <a:r>
              <a:rPr lang="sv-SE" b="1" dirty="0"/>
              <a:t>Vi söker dig som vill vara med och bidra, vi behöver bland annat:</a:t>
            </a:r>
          </a:p>
          <a:p>
            <a:pPr lvl="1"/>
            <a:r>
              <a:rPr lang="sv-SE" dirty="0"/>
              <a:t>Huvudansvarig skridskoskolan</a:t>
            </a:r>
          </a:p>
          <a:p>
            <a:pPr lvl="2"/>
            <a:r>
              <a:rPr lang="sv-SE" dirty="0"/>
              <a:t>Planera, styra upp rutiner och marknadsföra skridskoskolan</a:t>
            </a:r>
          </a:p>
          <a:p>
            <a:pPr marL="914400" lvl="2" indent="0">
              <a:buNone/>
            </a:pPr>
            <a:endParaRPr lang="sv-SE" dirty="0"/>
          </a:p>
          <a:p>
            <a:pPr lvl="1"/>
            <a:r>
              <a:rPr lang="sv-SE" dirty="0"/>
              <a:t>Hojta till här och nu, efter mötet eller ta kontakt med styrelsen via </a:t>
            </a:r>
            <a:r>
              <a:rPr lang="sv-SE" dirty="0">
                <a:hlinkClick r:id="rId3"/>
              </a:rPr>
              <a:t>styrelsen@kkiskristallen.se</a:t>
            </a:r>
            <a:endParaRPr lang="sv-SE" dirty="0"/>
          </a:p>
          <a:p>
            <a:pPr lvl="1"/>
            <a:endParaRPr lang="sv-SE" dirty="0"/>
          </a:p>
        </p:txBody>
      </p:sp>
      <p:sp>
        <p:nvSpPr>
          <p:cNvPr id="5" name="Ellips 4">
            <a:extLst>
              <a:ext uri="{FF2B5EF4-FFF2-40B4-BE49-F238E27FC236}">
                <a16:creationId xmlns:a16="http://schemas.microsoft.com/office/drawing/2014/main" id="{47CA48EA-B3C8-8C23-BF9F-49F2E575401D}"/>
              </a:ext>
            </a:extLst>
          </p:cNvPr>
          <p:cNvSpPr/>
          <p:nvPr/>
        </p:nvSpPr>
        <p:spPr>
          <a:xfrm>
            <a:off x="10852983" y="30186"/>
            <a:ext cx="1272320" cy="972501"/>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a:t>Daniel</a:t>
            </a:r>
          </a:p>
        </p:txBody>
      </p:sp>
    </p:spTree>
    <p:extLst>
      <p:ext uri="{BB962C8B-B14F-4D97-AF65-F5344CB8AC3E}">
        <p14:creationId xmlns:p14="http://schemas.microsoft.com/office/powerpoint/2010/main" val="415226547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ruta 1">
            <a:extLst>
              <a:ext uri="{FF2B5EF4-FFF2-40B4-BE49-F238E27FC236}">
                <a16:creationId xmlns:a16="http://schemas.microsoft.com/office/drawing/2014/main" id="{8412154C-49EB-6369-81A1-B4B575B1D815}"/>
              </a:ext>
            </a:extLst>
          </p:cNvPr>
          <p:cNvSpPr txBox="1"/>
          <p:nvPr/>
        </p:nvSpPr>
        <p:spPr>
          <a:xfrm>
            <a:off x="2020529" y="2261419"/>
            <a:ext cx="9394723" cy="1015663"/>
          </a:xfrm>
          <a:prstGeom prst="rect">
            <a:avLst/>
          </a:prstGeom>
          <a:noFill/>
        </p:spPr>
        <p:txBody>
          <a:bodyPr wrap="square" rtlCol="0">
            <a:spAutoFit/>
          </a:bodyPr>
          <a:lstStyle/>
          <a:p>
            <a:r>
              <a:rPr lang="sv-SE" sz="6000"/>
              <a:t>Tack för ditt deltagande!</a:t>
            </a:r>
          </a:p>
        </p:txBody>
      </p:sp>
    </p:spTree>
    <p:extLst>
      <p:ext uri="{BB962C8B-B14F-4D97-AF65-F5344CB8AC3E}">
        <p14:creationId xmlns:p14="http://schemas.microsoft.com/office/powerpoint/2010/main" val="3812658030"/>
      </p:ext>
    </p:extLst>
  </p:cSld>
  <p:clrMapOvr>
    <a:masterClrMapping/>
  </p:clrMapOvr>
</p:sld>
</file>

<file path=ppt/theme/theme1.xml><?xml version="1.0" encoding="utf-8"?>
<a:theme xmlns:a="http://schemas.openxmlformats.org/drawingml/2006/main" name="Atlas">
  <a:themeElements>
    <a:clrScheme name="Atlas">
      <a:dk1>
        <a:sysClr val="windowText" lastClr="000000"/>
      </a:dk1>
      <a:lt1>
        <a:sysClr val="window" lastClr="FFFFFF"/>
      </a:lt1>
      <a:dk2>
        <a:srgbClr val="454545"/>
      </a:dk2>
      <a:lt2>
        <a:srgbClr val="E0E0E0"/>
      </a:lt2>
      <a:accent1>
        <a:srgbClr val="F81B02"/>
      </a:accent1>
      <a:accent2>
        <a:srgbClr val="FC7715"/>
      </a:accent2>
      <a:accent3>
        <a:srgbClr val="AFBF41"/>
      </a:accent3>
      <a:accent4>
        <a:srgbClr val="50C49F"/>
      </a:accent4>
      <a:accent5>
        <a:srgbClr val="3B95C4"/>
      </a:accent5>
      <a:accent6>
        <a:srgbClr val="B560D4"/>
      </a:accent6>
      <a:hlink>
        <a:srgbClr val="FC5A1A"/>
      </a:hlink>
      <a:folHlink>
        <a:srgbClr val="B49E74"/>
      </a:folHlink>
    </a:clrScheme>
    <a:fontScheme name="Atlas">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Rockwell" panose="020606030202050204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Atlas">
      <a:fillStyleLst>
        <a:solidFill>
          <a:schemeClr val="phClr"/>
        </a:solidFill>
        <a:gradFill rotWithShape="1">
          <a:gsLst>
            <a:gs pos="0">
              <a:schemeClr val="phClr">
                <a:tint val="62000"/>
                <a:alpha val="60000"/>
                <a:satMod val="109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4000"/>
                <a:satMod val="130000"/>
                <a:lumMod val="92000"/>
              </a:schemeClr>
            </a:gs>
            <a:gs pos="100000">
              <a:schemeClr val="phClr">
                <a:shade val="76000"/>
                <a:satMod val="130000"/>
                <a:lumMod val="88000"/>
              </a:schemeClr>
            </a:gs>
          </a:gsLst>
          <a:lin ang="5400000" scaled="0"/>
        </a:gradFill>
      </a:fillStyleLst>
      <a:lnStyleLst>
        <a:ln w="9525" cap="flat" cmpd="sng" algn="ctr">
          <a:solidFill>
            <a:schemeClr val="phClr">
              <a:shade val="90000"/>
            </a:schemeClr>
          </a:solidFill>
          <a:prstDash val="solid"/>
        </a:ln>
        <a:ln w="15875" cap="flat" cmpd="sng" algn="ctr">
          <a:solidFill>
            <a:schemeClr val="phClr">
              <a:shade val="90000"/>
            </a:schemeClr>
          </a:solidFill>
          <a:prstDash val="solid"/>
        </a:ln>
        <a:ln w="25400" cap="flat" cmpd="sng" algn="ctr">
          <a:solidFill>
            <a:schemeClr val="phClr"/>
          </a:solidFill>
          <a:prstDash val="solid"/>
        </a:ln>
      </a:lnStyleLst>
      <a:effectStyleLst>
        <a:effectStyle>
          <a:effectLst/>
        </a:effectStyle>
        <a:effectStyle>
          <a:effectLst/>
        </a:effectStyle>
        <a:effectStyle>
          <a:effectLst>
            <a:outerShdw blurRad="38100" dist="25400" dir="5400000" rotWithShape="0">
              <a:srgbClr val="000000">
                <a:alpha val="75000"/>
              </a:srgbClr>
            </a:outerShdw>
          </a:effectLst>
          <a:scene3d>
            <a:camera prst="orthographicFront">
              <a:rot lat="0" lon="0" rev="0"/>
            </a:camera>
            <a:lightRig rig="threePt" dir="tl"/>
          </a:scene3d>
          <a:sp3d>
            <a:bevelT w="0" h="0"/>
          </a:sp3d>
        </a:effectStyle>
      </a:effectStyleLst>
      <a:bgFillStyleLst>
        <a:solidFill>
          <a:schemeClr val="phClr"/>
        </a:solidFill>
        <a:solidFill>
          <a:schemeClr val="phClr"/>
        </a:solidFill>
        <a:gradFill rotWithShape="1">
          <a:gsLst>
            <a:gs pos="10000">
              <a:schemeClr val="phClr">
                <a:tint val="94000"/>
                <a:lumMod val="116000"/>
              </a:schemeClr>
            </a:gs>
            <a:gs pos="100000">
              <a:schemeClr val="phClr">
                <a:tint val="98000"/>
                <a:shade val="86000"/>
                <a:satMod val="90000"/>
                <a:lumMod val="88000"/>
              </a:schemeClr>
            </a:gs>
          </a:gsLst>
          <a:path path="circle">
            <a:fillToRect l="50000" t="15000" r="50000" b="169000"/>
          </a:path>
        </a:gradFill>
      </a:bgFillStyleLst>
    </a:fmtScheme>
  </a:themeElements>
  <a:objectDefaults/>
  <a:extraClrSchemeLst/>
  <a:extLst>
    <a:ext uri="{05A4C25C-085E-4340-85A3-A5531E510DB2}">
      <thm15:themeFamily xmlns:thm15="http://schemas.microsoft.com/office/thememl/2012/main" name="Atlas" id="{5156B0E4-0EB1-49FE-A26B-15F6F698AEC6}" vid="{508F7963-D0B5-43F7-BB2C-FCE3009C08EC}"/>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TM16401371[[fn=Atlas]]</Template>
  <TotalTime>640</TotalTime>
  <Words>2903</Words>
  <Application>Microsoft Office PowerPoint</Application>
  <PresentationFormat>Widescreen</PresentationFormat>
  <Paragraphs>290</Paragraphs>
  <Slides>25</Slides>
  <Notes>7</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25</vt:i4>
      </vt:variant>
    </vt:vector>
  </HeadingPairs>
  <TitlesOfParts>
    <vt:vector size="32" baseType="lpstr">
      <vt:lpstr>Arial</vt:lpstr>
      <vt:lpstr>Calibri</vt:lpstr>
      <vt:lpstr>Calibri Light</vt:lpstr>
      <vt:lpstr>Rockwell</vt:lpstr>
      <vt:lpstr>Symbol</vt:lpstr>
      <vt:lpstr>Wingdings</vt:lpstr>
      <vt:lpstr>Atlas</vt:lpstr>
      <vt:lpstr>FÖRÄLDRAMÖTE 2026-09-09</vt:lpstr>
      <vt:lpstr>TRÄNARNA</vt:lpstr>
      <vt:lpstr>Träning</vt:lpstr>
      <vt:lpstr>Tävling</vt:lpstr>
      <vt:lpstr>Läger</vt:lpstr>
      <vt:lpstr>Grupperna</vt:lpstr>
      <vt:lpstr>STYRELSEN</vt:lpstr>
      <vt:lpstr>AVGIFTER  - liten höjning pga utökad säsong i U-hallen</vt:lpstr>
      <vt:lpstr>FÖRÄLDRAR</vt:lpstr>
      <vt:lpstr>Skridskoskolan</vt:lpstr>
      <vt:lpstr>PowerPoint Presentation</vt:lpstr>
      <vt:lpstr>MEDLEMMARNAS ÅTAGANDE</vt:lpstr>
      <vt:lpstr>EXEMPEL PÅ SPONSORSPAKET</vt:lpstr>
      <vt:lpstr>KKI ISSHOW  </vt:lpstr>
      <vt:lpstr>KOMMUNIKATION</vt:lpstr>
      <vt:lpstr>Policydokument finns på hemsidan </vt:lpstr>
      <vt:lpstr>PowerPoint Presentation</vt:lpstr>
      <vt:lpstr>PowerPoint Presentation</vt:lpstr>
      <vt:lpstr>PowerPoint Presentation</vt:lpstr>
      <vt:lpstr>SKRIDSKO- SLIPNING</vt:lpstr>
      <vt:lpstr>PowerPoint Presentation</vt:lpstr>
      <vt:lpstr>DRAKTROFÉN System 1</vt:lpstr>
      <vt:lpstr>TÄVLING FÖR VÅRA  ÅKARE</vt:lpstr>
      <vt:lpstr>ORGANISTION  &amp; ANSVARS-OMRÅDEN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FÖRÄLDRAMÖTE 6/10 2022</dc:title>
  <dc:creator>Maria Wåhlén Nordkvist</dc:creator>
  <cp:lastModifiedBy>Björkstig, Daniel</cp:lastModifiedBy>
  <cp:revision>41</cp:revision>
  <dcterms:created xsi:type="dcterms:W3CDTF">2022-09-19T17:14:34Z</dcterms:created>
  <dcterms:modified xsi:type="dcterms:W3CDTF">2026-09-15T15:42:54Z</dcterms:modified>
</cp:coreProperties>
</file>