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325" r:id="rId3"/>
    <p:sldId id="257" r:id="rId4"/>
    <p:sldId id="259" r:id="rId5"/>
    <p:sldId id="260" r:id="rId6"/>
    <p:sldId id="261" r:id="rId7"/>
    <p:sldId id="262" r:id="rId8"/>
    <p:sldId id="263" r:id="rId9"/>
    <p:sldId id="267" r:id="rId10"/>
    <p:sldId id="268" r:id="rId11"/>
    <p:sldId id="327" r:id="rId12"/>
    <p:sldId id="269" r:id="rId13"/>
    <p:sldId id="270" r:id="rId14"/>
    <p:sldId id="271" r:id="rId15"/>
    <p:sldId id="273" r:id="rId16"/>
    <p:sldId id="274" r:id="rId17"/>
    <p:sldId id="275" r:id="rId18"/>
    <p:sldId id="328" r:id="rId19"/>
    <p:sldId id="276" r:id="rId20"/>
    <p:sldId id="277" r:id="rId21"/>
    <p:sldId id="278" r:id="rId22"/>
    <p:sldId id="309" r:id="rId23"/>
    <p:sldId id="288" r:id="rId24"/>
    <p:sldId id="279" r:id="rId25"/>
    <p:sldId id="280" r:id="rId26"/>
    <p:sldId id="264" r:id="rId27"/>
    <p:sldId id="266" r:id="rId28"/>
    <p:sldId id="329" r:id="rId29"/>
    <p:sldId id="265" r:id="rId30"/>
    <p:sldId id="272" r:id="rId31"/>
  </p:sldIdLst>
  <p:sldSz cx="9144000" cy="6858000" type="screen4x3"/>
  <p:notesSz cx="6858000" cy="9144000"/>
  <p:embeddedFontLst>
    <p:embeddedFont>
      <p:font typeface="Quattrocento Sans" panose="020B0502050000020003" pitchFamily="34" charset="0"/>
      <p:regular r:id="rId33"/>
      <p:bold r:id="rId34"/>
      <p:italic r:id="rId35"/>
      <p:boldItalic r:id="rId36"/>
    </p:embeddedFont>
    <p:embeddedFont>
      <p:font typeface="Segoe Print" panose="02000600000000000000" pitchFamily="2" charset="0"/>
      <p:regular r:id="rId37"/>
      <p:bold r:id="rId38"/>
    </p:embeddedFont>
    <p:embeddedFont>
      <p:font typeface="Verdana" panose="020B060403050404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h1mikNPKrFrUZj6jSL0dY2fAmyp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9FC7A2-35E1-446E-966C-5BDA5DFB22C6}" v="316" dt="2026-04-16T15:09:28.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988" autoAdjust="0"/>
  </p:normalViewPr>
  <p:slideViewPr>
    <p:cSldViewPr snapToGrid="0">
      <p:cViewPr varScale="1">
        <p:scale>
          <a:sx n="94" d="100"/>
          <a:sy n="94" d="100"/>
        </p:scale>
        <p:origin x="2094" y="84"/>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customschemas.google.com/relationships/presentationmetadata" Target="meta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er Millner" userId="1ed23c50-0872-4662-844f-c5d3435291f8" providerId="ADAL" clId="{60413870-7AF4-480A-8D9D-2D913241E6F8}"/>
    <pc:docChg chg="undo redo custSel addSld delSld modSld sldOrd modMainMaster">
      <pc:chgData name="Christer Millner" userId="1ed23c50-0872-4662-844f-c5d3435291f8" providerId="ADAL" clId="{60413870-7AF4-480A-8D9D-2D913241E6F8}" dt="2026-04-17T06:13:49.931" v="6030" actId="47"/>
      <pc:docMkLst>
        <pc:docMk/>
      </pc:docMkLst>
      <pc:sldChg chg="addSp modSp mod">
        <pc:chgData name="Christer Millner" userId="1ed23c50-0872-4662-844f-c5d3435291f8" providerId="ADAL" clId="{60413870-7AF4-480A-8D9D-2D913241E6F8}" dt="2026-04-16T10:19:36.220" v="4788" actId="20577"/>
        <pc:sldMkLst>
          <pc:docMk/>
          <pc:sldMk cId="0" sldId="256"/>
        </pc:sldMkLst>
        <pc:spChg chg="mod">
          <ac:chgData name="Christer Millner" userId="1ed23c50-0872-4662-844f-c5d3435291f8" providerId="ADAL" clId="{60413870-7AF4-480A-8D9D-2D913241E6F8}" dt="2026-04-16T06:16:43.112" v="50" actId="404"/>
          <ac:spMkLst>
            <pc:docMk/>
            <pc:sldMk cId="0" sldId="256"/>
            <ac:spMk id="94" creationId="{00000000-0000-0000-0000-000000000000}"/>
          </ac:spMkLst>
        </pc:spChg>
        <pc:spChg chg="mod">
          <ac:chgData name="Christer Millner" userId="1ed23c50-0872-4662-844f-c5d3435291f8" providerId="ADAL" clId="{60413870-7AF4-480A-8D9D-2D913241E6F8}" dt="2026-04-16T10:19:36.220" v="4788" actId="20577"/>
          <ac:spMkLst>
            <pc:docMk/>
            <pc:sldMk cId="0" sldId="256"/>
            <ac:spMk id="95" creationId="{00000000-0000-0000-0000-000000000000}"/>
          </ac:spMkLst>
        </pc:spChg>
        <pc:graphicFrameChg chg="add mod ord modVis">
          <ac:chgData name="Christer Millner" userId="1ed23c50-0872-4662-844f-c5d3435291f8" providerId="ADAL" clId="{60413870-7AF4-480A-8D9D-2D913241E6F8}" dt="2026-04-16T06:16:43.615" v="52"/>
          <ac:graphicFrameMkLst>
            <pc:docMk/>
            <pc:sldMk cId="0" sldId="256"/>
            <ac:graphicFrameMk id="2" creationId="{A3E3E552-8F3D-A829-8B7D-A4F56FF9F0B1}"/>
          </ac:graphicFrameMkLst>
        </pc:graphicFrameChg>
        <pc:picChg chg="mod">
          <ac:chgData name="Christer Millner" userId="1ed23c50-0872-4662-844f-c5d3435291f8" providerId="ADAL" clId="{60413870-7AF4-480A-8D9D-2D913241E6F8}" dt="2026-04-16T10:19:14.227" v="4780" actId="1076"/>
          <ac:picMkLst>
            <pc:docMk/>
            <pc:sldMk cId="0" sldId="256"/>
            <ac:picMk id="96" creationId="{00000000-0000-0000-0000-000000000000}"/>
          </ac:picMkLst>
        </pc:picChg>
      </pc:sldChg>
      <pc:sldChg chg="addSp modSp mod">
        <pc:chgData name="Christer Millner" userId="1ed23c50-0872-4662-844f-c5d3435291f8" providerId="ADAL" clId="{60413870-7AF4-480A-8D9D-2D913241E6F8}" dt="2026-04-16T06:17:18.144" v="73"/>
        <pc:sldMkLst>
          <pc:docMk/>
          <pc:sldMk cId="0" sldId="257"/>
        </pc:sldMkLst>
        <pc:spChg chg="mod">
          <ac:chgData name="Christer Millner" userId="1ed23c50-0872-4662-844f-c5d3435291f8" providerId="ADAL" clId="{60413870-7AF4-480A-8D9D-2D913241E6F8}" dt="2026-04-16T06:17:17.626" v="71" actId="2711"/>
          <ac:spMkLst>
            <pc:docMk/>
            <pc:sldMk cId="0" sldId="257"/>
            <ac:spMk id="103" creationId="{00000000-0000-0000-0000-000000000000}"/>
          </ac:spMkLst>
        </pc:spChg>
        <pc:graphicFrameChg chg="add mod ord modVis">
          <ac:chgData name="Christer Millner" userId="1ed23c50-0872-4662-844f-c5d3435291f8" providerId="ADAL" clId="{60413870-7AF4-480A-8D9D-2D913241E6F8}" dt="2026-04-16T06:17:18.144" v="73"/>
          <ac:graphicFrameMkLst>
            <pc:docMk/>
            <pc:sldMk cId="0" sldId="257"/>
            <ac:graphicFrameMk id="2" creationId="{58CAD9E3-FE3E-6387-B160-67EDCB6146DD}"/>
          </ac:graphicFrameMkLst>
        </pc:graphicFrameChg>
      </pc:sldChg>
      <pc:sldChg chg="addSp modSp del mod">
        <pc:chgData name="Christer Millner" userId="1ed23c50-0872-4662-844f-c5d3435291f8" providerId="ADAL" clId="{60413870-7AF4-480A-8D9D-2D913241E6F8}" dt="2026-04-17T06:13:49.931" v="6030" actId="47"/>
        <pc:sldMkLst>
          <pc:docMk/>
          <pc:sldMk cId="0" sldId="258"/>
        </pc:sldMkLst>
        <pc:spChg chg="mod">
          <ac:chgData name="Christer Millner" userId="1ed23c50-0872-4662-844f-c5d3435291f8" providerId="ADAL" clId="{60413870-7AF4-480A-8D9D-2D913241E6F8}" dt="2026-04-16T06:33:51.384" v="367" actId="2711"/>
          <ac:spMkLst>
            <pc:docMk/>
            <pc:sldMk cId="0" sldId="258"/>
            <ac:spMk id="116" creationId="{00000000-0000-0000-0000-000000000000}"/>
          </ac:spMkLst>
        </pc:spChg>
        <pc:graphicFrameChg chg="add mod ord modVis">
          <ac:chgData name="Christer Millner" userId="1ed23c50-0872-4662-844f-c5d3435291f8" providerId="ADAL" clId="{60413870-7AF4-480A-8D9D-2D913241E6F8}" dt="2026-04-16T06:33:51.928" v="381"/>
          <ac:graphicFrameMkLst>
            <pc:docMk/>
            <pc:sldMk cId="0" sldId="258"/>
            <ac:graphicFrameMk id="2" creationId="{D9A8E2E8-7BE0-D521-2F45-CB76BD046298}"/>
          </ac:graphicFrameMkLst>
        </pc:graphicFrameChg>
      </pc:sldChg>
      <pc:sldChg chg="addSp modSp mod modNotesTx">
        <pc:chgData name="Christer Millner" userId="1ed23c50-0872-4662-844f-c5d3435291f8" providerId="ADAL" clId="{60413870-7AF4-480A-8D9D-2D913241E6F8}" dt="2026-04-16T14:30:03.969" v="5860" actId="313"/>
        <pc:sldMkLst>
          <pc:docMk/>
          <pc:sldMk cId="0" sldId="259"/>
        </pc:sldMkLst>
        <pc:spChg chg="mod">
          <ac:chgData name="Christer Millner" userId="1ed23c50-0872-4662-844f-c5d3435291f8" providerId="ADAL" clId="{60413870-7AF4-480A-8D9D-2D913241E6F8}" dt="2026-04-16T06:17:39.743" v="74" actId="2711"/>
          <ac:spMkLst>
            <pc:docMk/>
            <pc:sldMk cId="0" sldId="259"/>
            <ac:spMk id="124" creationId="{00000000-0000-0000-0000-000000000000}"/>
          </ac:spMkLst>
        </pc:spChg>
        <pc:graphicFrameChg chg="add mod ord modVis">
          <ac:chgData name="Christer Millner" userId="1ed23c50-0872-4662-844f-c5d3435291f8" providerId="ADAL" clId="{60413870-7AF4-480A-8D9D-2D913241E6F8}" dt="2026-04-16T06:17:40.278" v="88"/>
          <ac:graphicFrameMkLst>
            <pc:docMk/>
            <pc:sldMk cId="0" sldId="259"/>
            <ac:graphicFrameMk id="2" creationId="{FBEA6C17-D489-8A7B-737F-53A23D14FC00}"/>
          </ac:graphicFrameMkLst>
        </pc:graphicFrameChg>
        <pc:picChg chg="mod">
          <ac:chgData name="Christer Millner" userId="1ed23c50-0872-4662-844f-c5d3435291f8" providerId="ADAL" clId="{60413870-7AF4-480A-8D9D-2D913241E6F8}" dt="2026-04-16T13:37:06.841" v="5609" actId="1076"/>
          <ac:picMkLst>
            <pc:docMk/>
            <pc:sldMk cId="0" sldId="259"/>
            <ac:picMk id="126" creationId="{00000000-0000-0000-0000-000000000000}"/>
          </ac:picMkLst>
        </pc:picChg>
      </pc:sldChg>
      <pc:sldChg chg="addSp modSp mod modNotesTx">
        <pc:chgData name="Christer Millner" userId="1ed23c50-0872-4662-844f-c5d3435291f8" providerId="ADAL" clId="{60413870-7AF4-480A-8D9D-2D913241E6F8}" dt="2026-04-16T14:29:13.319" v="5776" actId="20577"/>
        <pc:sldMkLst>
          <pc:docMk/>
          <pc:sldMk cId="0" sldId="260"/>
        </pc:sldMkLst>
        <pc:spChg chg="mod">
          <ac:chgData name="Christer Millner" userId="1ed23c50-0872-4662-844f-c5d3435291f8" providerId="ADAL" clId="{60413870-7AF4-480A-8D9D-2D913241E6F8}" dt="2026-04-16T06:17:54.936" v="89" actId="2711"/>
          <ac:spMkLst>
            <pc:docMk/>
            <pc:sldMk cId="0" sldId="260"/>
            <ac:spMk id="133" creationId="{00000000-0000-0000-0000-000000000000}"/>
          </ac:spMkLst>
        </pc:spChg>
        <pc:graphicFrameChg chg="add mod ord modVis">
          <ac:chgData name="Christer Millner" userId="1ed23c50-0872-4662-844f-c5d3435291f8" providerId="ADAL" clId="{60413870-7AF4-480A-8D9D-2D913241E6F8}" dt="2026-04-16T06:17:55.461" v="103"/>
          <ac:graphicFrameMkLst>
            <pc:docMk/>
            <pc:sldMk cId="0" sldId="260"/>
            <ac:graphicFrameMk id="2" creationId="{DBE4B803-B9AC-0996-343B-ADBBECE5B5B0}"/>
          </ac:graphicFrameMkLst>
        </pc:graphicFrameChg>
      </pc:sldChg>
      <pc:sldChg chg="addSp delSp modSp mod">
        <pc:chgData name="Christer Millner" userId="1ed23c50-0872-4662-844f-c5d3435291f8" providerId="ADAL" clId="{60413870-7AF4-480A-8D9D-2D913241E6F8}" dt="2026-04-16T07:39:48.130" v="644" actId="404"/>
        <pc:sldMkLst>
          <pc:docMk/>
          <pc:sldMk cId="0" sldId="261"/>
        </pc:sldMkLst>
        <pc:spChg chg="add del mod">
          <ac:chgData name="Christer Millner" userId="1ed23c50-0872-4662-844f-c5d3435291f8" providerId="ADAL" clId="{60413870-7AF4-480A-8D9D-2D913241E6F8}" dt="2026-04-16T06:26:35.686" v="266" actId="478"/>
          <ac:spMkLst>
            <pc:docMk/>
            <pc:sldMk cId="0" sldId="261"/>
            <ac:spMk id="4" creationId="{086D1448-0775-94D5-62B3-F3700B201812}"/>
          </ac:spMkLst>
        </pc:spChg>
        <pc:spChg chg="add mod">
          <ac:chgData name="Christer Millner" userId="1ed23c50-0872-4662-844f-c5d3435291f8" providerId="ADAL" clId="{60413870-7AF4-480A-8D9D-2D913241E6F8}" dt="2026-04-16T07:39:48.130" v="644" actId="404"/>
          <ac:spMkLst>
            <pc:docMk/>
            <pc:sldMk cId="0" sldId="261"/>
            <ac:spMk id="5" creationId="{A4C0936F-7015-D5FE-AD2C-61DD53866649}"/>
          </ac:spMkLst>
        </pc:spChg>
        <pc:spChg chg="mod">
          <ac:chgData name="Christer Millner" userId="1ed23c50-0872-4662-844f-c5d3435291f8" providerId="ADAL" clId="{60413870-7AF4-480A-8D9D-2D913241E6F8}" dt="2026-04-16T06:18:06.164" v="104" actId="2711"/>
          <ac:spMkLst>
            <pc:docMk/>
            <pc:sldMk cId="0" sldId="261"/>
            <ac:spMk id="140" creationId="{00000000-0000-0000-0000-000000000000}"/>
          </ac:spMkLst>
        </pc:spChg>
        <pc:spChg chg="del">
          <ac:chgData name="Christer Millner" userId="1ed23c50-0872-4662-844f-c5d3435291f8" providerId="ADAL" clId="{60413870-7AF4-480A-8D9D-2D913241E6F8}" dt="2026-04-16T06:26:34.415" v="265" actId="478"/>
          <ac:spMkLst>
            <pc:docMk/>
            <pc:sldMk cId="0" sldId="261"/>
            <ac:spMk id="142" creationId="{00000000-0000-0000-0000-000000000000}"/>
          </ac:spMkLst>
        </pc:spChg>
        <pc:graphicFrameChg chg="add mod ord modVis">
          <ac:chgData name="Christer Millner" userId="1ed23c50-0872-4662-844f-c5d3435291f8" providerId="ADAL" clId="{60413870-7AF4-480A-8D9D-2D913241E6F8}" dt="2026-04-16T06:18:06.692" v="118"/>
          <ac:graphicFrameMkLst>
            <pc:docMk/>
            <pc:sldMk cId="0" sldId="261"/>
            <ac:graphicFrameMk id="2" creationId="{4E7FDAB1-5460-7CD0-BFB7-6D96F466C978}"/>
          </ac:graphicFrameMkLst>
        </pc:graphicFrameChg>
      </pc:sldChg>
      <pc:sldChg chg="addSp delSp modSp mod">
        <pc:chgData name="Christer Millner" userId="1ed23c50-0872-4662-844f-c5d3435291f8" providerId="ADAL" clId="{60413870-7AF4-480A-8D9D-2D913241E6F8}" dt="2026-04-16T07:39:37.215" v="642" actId="404"/>
        <pc:sldMkLst>
          <pc:docMk/>
          <pc:sldMk cId="0" sldId="262"/>
        </pc:sldMkLst>
        <pc:spChg chg="add del mod">
          <ac:chgData name="Christer Millner" userId="1ed23c50-0872-4662-844f-c5d3435291f8" providerId="ADAL" clId="{60413870-7AF4-480A-8D9D-2D913241E6F8}" dt="2026-04-16T06:22:40.362" v="196" actId="478"/>
          <ac:spMkLst>
            <pc:docMk/>
            <pc:sldMk cId="0" sldId="262"/>
            <ac:spMk id="4" creationId="{A3806B2C-6CE9-54F6-9C9D-1901C8103D3E}"/>
          </ac:spMkLst>
        </pc:spChg>
        <pc:spChg chg="add mod">
          <ac:chgData name="Christer Millner" userId="1ed23c50-0872-4662-844f-c5d3435291f8" providerId="ADAL" clId="{60413870-7AF4-480A-8D9D-2D913241E6F8}" dt="2026-04-16T06:22:42.214" v="197"/>
          <ac:spMkLst>
            <pc:docMk/>
            <pc:sldMk cId="0" sldId="262"/>
            <ac:spMk id="5" creationId="{E4061983-CA62-A47F-5F28-85708E2B7439}"/>
          </ac:spMkLst>
        </pc:spChg>
        <pc:spChg chg="add mod">
          <ac:chgData name="Christer Millner" userId="1ed23c50-0872-4662-844f-c5d3435291f8" providerId="ADAL" clId="{60413870-7AF4-480A-8D9D-2D913241E6F8}" dt="2026-04-16T07:39:37.215" v="642" actId="404"/>
          <ac:spMkLst>
            <pc:docMk/>
            <pc:sldMk cId="0" sldId="262"/>
            <ac:spMk id="6" creationId="{C99B08D2-12B5-66FA-BC92-2380B2ED9739}"/>
          </ac:spMkLst>
        </pc:spChg>
        <pc:spChg chg="del mod">
          <ac:chgData name="Christer Millner" userId="1ed23c50-0872-4662-844f-c5d3435291f8" providerId="ADAL" clId="{60413870-7AF4-480A-8D9D-2D913241E6F8}" dt="2026-04-16T06:22:38.779" v="195" actId="478"/>
          <ac:spMkLst>
            <pc:docMk/>
            <pc:sldMk cId="0" sldId="262"/>
            <ac:spMk id="148" creationId="{00000000-0000-0000-0000-000000000000}"/>
          </ac:spMkLst>
        </pc:spChg>
        <pc:spChg chg="mod">
          <ac:chgData name="Christer Millner" userId="1ed23c50-0872-4662-844f-c5d3435291f8" providerId="ADAL" clId="{60413870-7AF4-480A-8D9D-2D913241E6F8}" dt="2026-04-16T06:20:56.983" v="146" actId="2711"/>
          <ac:spMkLst>
            <pc:docMk/>
            <pc:sldMk cId="0" sldId="262"/>
            <ac:spMk id="149" creationId="{00000000-0000-0000-0000-000000000000}"/>
          </ac:spMkLst>
        </pc:spChg>
        <pc:graphicFrameChg chg="add mod ord modVis">
          <ac:chgData name="Christer Millner" userId="1ed23c50-0872-4662-844f-c5d3435291f8" providerId="ADAL" clId="{60413870-7AF4-480A-8D9D-2D913241E6F8}" dt="2026-04-16T06:20:57.523" v="160"/>
          <ac:graphicFrameMkLst>
            <pc:docMk/>
            <pc:sldMk cId="0" sldId="262"/>
            <ac:graphicFrameMk id="2" creationId="{732BFB19-7E69-7EB5-D464-56F632C5AFF7}"/>
          </ac:graphicFrameMkLst>
        </pc:graphicFrameChg>
      </pc:sldChg>
      <pc:sldChg chg="addSp delSp modSp mod">
        <pc:chgData name="Christer Millner" userId="1ed23c50-0872-4662-844f-c5d3435291f8" providerId="ADAL" clId="{60413870-7AF4-480A-8D9D-2D913241E6F8}" dt="2026-04-16T06:56:32.125" v="409" actId="20577"/>
        <pc:sldMkLst>
          <pc:docMk/>
          <pc:sldMk cId="0" sldId="263"/>
        </pc:sldMkLst>
        <pc:spChg chg="add mod">
          <ac:chgData name="Christer Millner" userId="1ed23c50-0872-4662-844f-c5d3435291f8" providerId="ADAL" clId="{60413870-7AF4-480A-8D9D-2D913241E6F8}" dt="2026-04-16T06:56:32.125" v="409" actId="20577"/>
          <ac:spMkLst>
            <pc:docMk/>
            <pc:sldMk cId="0" sldId="263"/>
            <ac:spMk id="3" creationId="{1F0B21F4-4907-C459-C08D-E479E91CBD25}"/>
          </ac:spMkLst>
        </pc:spChg>
        <pc:spChg chg="mod">
          <ac:chgData name="Christer Millner" userId="1ed23c50-0872-4662-844f-c5d3435291f8" providerId="ADAL" clId="{60413870-7AF4-480A-8D9D-2D913241E6F8}" dt="2026-04-16T06:28:19.851" v="281" actId="2711"/>
          <ac:spMkLst>
            <pc:docMk/>
            <pc:sldMk cId="0" sldId="263"/>
            <ac:spMk id="156" creationId="{00000000-0000-0000-0000-000000000000}"/>
          </ac:spMkLst>
        </pc:spChg>
        <pc:spChg chg="del">
          <ac:chgData name="Christer Millner" userId="1ed23c50-0872-4662-844f-c5d3435291f8" providerId="ADAL" clId="{60413870-7AF4-480A-8D9D-2D913241E6F8}" dt="2026-04-16T06:28:13.120" v="280" actId="478"/>
          <ac:spMkLst>
            <pc:docMk/>
            <pc:sldMk cId="0" sldId="263"/>
            <ac:spMk id="159" creationId="{00000000-0000-0000-0000-000000000000}"/>
          </ac:spMkLst>
        </pc:spChg>
        <pc:graphicFrameChg chg="add mod ord modVis">
          <ac:chgData name="Christer Millner" userId="1ed23c50-0872-4662-844f-c5d3435291f8" providerId="ADAL" clId="{60413870-7AF4-480A-8D9D-2D913241E6F8}" dt="2026-04-16T06:28:20.393" v="295"/>
          <ac:graphicFrameMkLst>
            <pc:docMk/>
            <pc:sldMk cId="0" sldId="263"/>
            <ac:graphicFrameMk id="2" creationId="{D2630187-235A-57D0-C0B8-A34760D8E5E1}"/>
          </ac:graphicFrameMkLst>
        </pc:graphicFrameChg>
        <pc:picChg chg="mod">
          <ac:chgData name="Christer Millner" userId="1ed23c50-0872-4662-844f-c5d3435291f8" providerId="ADAL" clId="{60413870-7AF4-480A-8D9D-2D913241E6F8}" dt="2026-04-16T06:56:20.413" v="395" actId="1076"/>
          <ac:picMkLst>
            <pc:docMk/>
            <pc:sldMk cId="0" sldId="263"/>
            <ac:picMk id="158" creationId="{00000000-0000-0000-0000-000000000000}"/>
          </ac:picMkLst>
        </pc:picChg>
      </pc:sldChg>
      <pc:sldChg chg="ord">
        <pc:chgData name="Christer Millner" userId="1ed23c50-0872-4662-844f-c5d3435291f8" providerId="ADAL" clId="{60413870-7AF4-480A-8D9D-2D913241E6F8}" dt="2026-04-16T06:55:20.937" v="389" actId="20578"/>
        <pc:sldMkLst>
          <pc:docMk/>
          <pc:sldMk cId="0" sldId="264"/>
        </pc:sldMkLst>
      </pc:sldChg>
      <pc:sldChg chg="ord">
        <pc:chgData name="Christer Millner" userId="1ed23c50-0872-4662-844f-c5d3435291f8" providerId="ADAL" clId="{60413870-7AF4-480A-8D9D-2D913241E6F8}" dt="2026-04-16T06:33:26.123" v="366"/>
        <pc:sldMkLst>
          <pc:docMk/>
          <pc:sldMk cId="0" sldId="265"/>
        </pc:sldMkLst>
      </pc:sldChg>
      <pc:sldChg chg="ord">
        <pc:chgData name="Christer Millner" userId="1ed23c50-0872-4662-844f-c5d3435291f8" providerId="ADAL" clId="{60413870-7AF4-480A-8D9D-2D913241E6F8}" dt="2026-04-16T06:55:20.937" v="389" actId="20578"/>
        <pc:sldMkLst>
          <pc:docMk/>
          <pc:sldMk cId="0" sldId="266"/>
        </pc:sldMkLst>
      </pc:sldChg>
      <pc:sldChg chg="addSp delSp modSp mod">
        <pc:chgData name="Christer Millner" userId="1ed23c50-0872-4662-844f-c5d3435291f8" providerId="ADAL" clId="{60413870-7AF4-480A-8D9D-2D913241E6F8}" dt="2026-04-16T07:35:53.890" v="580" actId="20577"/>
        <pc:sldMkLst>
          <pc:docMk/>
          <pc:sldMk cId="0" sldId="267"/>
        </pc:sldMkLst>
        <pc:spChg chg="add mod">
          <ac:chgData name="Christer Millner" userId="1ed23c50-0872-4662-844f-c5d3435291f8" providerId="ADAL" clId="{60413870-7AF4-480A-8D9D-2D913241E6F8}" dt="2026-04-16T07:35:53.890" v="580" actId="20577"/>
          <ac:spMkLst>
            <pc:docMk/>
            <pc:sldMk cId="0" sldId="267"/>
            <ac:spMk id="2" creationId="{49585395-B815-3F16-3DF9-22341D5DC80D}"/>
          </ac:spMkLst>
        </pc:spChg>
        <pc:spChg chg="mod">
          <ac:chgData name="Christer Millner" userId="1ed23c50-0872-4662-844f-c5d3435291f8" providerId="ADAL" clId="{60413870-7AF4-480A-8D9D-2D913241E6F8}" dt="2026-04-16T07:05:37.034" v="548" actId="2711"/>
          <ac:spMkLst>
            <pc:docMk/>
            <pc:sldMk cId="0" sldId="267"/>
            <ac:spMk id="192" creationId="{00000000-0000-0000-0000-000000000000}"/>
          </ac:spMkLst>
        </pc:spChg>
        <pc:spChg chg="del">
          <ac:chgData name="Christer Millner" userId="1ed23c50-0872-4662-844f-c5d3435291f8" providerId="ADAL" clId="{60413870-7AF4-480A-8D9D-2D913241E6F8}" dt="2026-04-16T06:57:47.530" v="410" actId="478"/>
          <ac:spMkLst>
            <pc:docMk/>
            <pc:sldMk cId="0" sldId="267"/>
            <ac:spMk id="195" creationId="{00000000-0000-0000-0000-000000000000}"/>
          </ac:spMkLst>
        </pc:spChg>
        <pc:graphicFrameChg chg="add mod ord modVis">
          <ac:chgData name="Christer Millner" userId="1ed23c50-0872-4662-844f-c5d3435291f8" providerId="ADAL" clId="{60413870-7AF4-480A-8D9D-2D913241E6F8}" dt="2026-04-16T07:05:37.574" v="562"/>
          <ac:graphicFrameMkLst>
            <pc:docMk/>
            <pc:sldMk cId="0" sldId="267"/>
            <ac:graphicFrameMk id="3" creationId="{E490BAF7-F495-2E71-FB6C-0DB5C215A9F2}"/>
          </ac:graphicFrameMkLst>
        </pc:graphicFrameChg>
        <pc:picChg chg="mod">
          <ac:chgData name="Christer Millner" userId="1ed23c50-0872-4662-844f-c5d3435291f8" providerId="ADAL" clId="{60413870-7AF4-480A-8D9D-2D913241E6F8}" dt="2026-04-16T07:04:37.034" v="538" actId="1076"/>
          <ac:picMkLst>
            <pc:docMk/>
            <pc:sldMk cId="0" sldId="267"/>
            <ac:picMk id="196" creationId="{00000000-0000-0000-0000-000000000000}"/>
          </ac:picMkLst>
        </pc:picChg>
      </pc:sldChg>
      <pc:sldChg chg="addSp delSp modSp mod">
        <pc:chgData name="Christer Millner" userId="1ed23c50-0872-4662-844f-c5d3435291f8" providerId="ADAL" clId="{60413870-7AF4-480A-8D9D-2D913241E6F8}" dt="2026-04-16T12:17:34.365" v="4923" actId="20577"/>
        <pc:sldMkLst>
          <pc:docMk/>
          <pc:sldMk cId="0" sldId="268"/>
        </pc:sldMkLst>
        <pc:spChg chg="add del mod">
          <ac:chgData name="Christer Millner" userId="1ed23c50-0872-4662-844f-c5d3435291f8" providerId="ADAL" clId="{60413870-7AF4-480A-8D9D-2D913241E6F8}" dt="2026-04-16T07:36:21.755" v="583" actId="478"/>
          <ac:spMkLst>
            <pc:docMk/>
            <pc:sldMk cId="0" sldId="268"/>
            <ac:spMk id="4" creationId="{776CA241-60BE-159C-8369-9F94A1A22876}"/>
          </ac:spMkLst>
        </pc:spChg>
        <pc:spChg chg="add mod">
          <ac:chgData name="Christer Millner" userId="1ed23c50-0872-4662-844f-c5d3435291f8" providerId="ADAL" clId="{60413870-7AF4-480A-8D9D-2D913241E6F8}" dt="2026-04-16T12:17:34.365" v="4923" actId="20577"/>
          <ac:spMkLst>
            <pc:docMk/>
            <pc:sldMk cId="0" sldId="268"/>
            <ac:spMk id="5" creationId="{A67E59AE-B2FA-9F35-CF89-68326335F779}"/>
          </ac:spMkLst>
        </pc:spChg>
        <pc:spChg chg="mod">
          <ac:chgData name="Christer Millner" userId="1ed23c50-0872-4662-844f-c5d3435291f8" providerId="ADAL" clId="{60413870-7AF4-480A-8D9D-2D913241E6F8}" dt="2026-04-16T07:05:50.810" v="564" actId="2711"/>
          <ac:spMkLst>
            <pc:docMk/>
            <pc:sldMk cId="0" sldId="268"/>
            <ac:spMk id="202" creationId="{00000000-0000-0000-0000-000000000000}"/>
          </ac:spMkLst>
        </pc:spChg>
        <pc:spChg chg="del">
          <ac:chgData name="Christer Millner" userId="1ed23c50-0872-4662-844f-c5d3435291f8" providerId="ADAL" clId="{60413870-7AF4-480A-8D9D-2D913241E6F8}" dt="2026-04-16T07:36:20.686" v="582" actId="478"/>
          <ac:spMkLst>
            <pc:docMk/>
            <pc:sldMk cId="0" sldId="268"/>
            <ac:spMk id="203" creationId="{00000000-0000-0000-0000-000000000000}"/>
          </ac:spMkLst>
        </pc:spChg>
        <pc:graphicFrameChg chg="add mod ord modVis">
          <ac:chgData name="Christer Millner" userId="1ed23c50-0872-4662-844f-c5d3435291f8" providerId="ADAL" clId="{60413870-7AF4-480A-8D9D-2D913241E6F8}" dt="2026-04-16T07:05:51.368" v="578"/>
          <ac:graphicFrameMkLst>
            <pc:docMk/>
            <pc:sldMk cId="0" sldId="268"/>
            <ac:graphicFrameMk id="2" creationId="{C6F13B52-48F0-74B4-3B5F-0D39376CEC90}"/>
          </ac:graphicFrameMkLst>
        </pc:graphicFrameChg>
      </pc:sldChg>
      <pc:sldChg chg="addSp delSp modSp mod">
        <pc:chgData name="Christer Millner" userId="1ed23c50-0872-4662-844f-c5d3435291f8" providerId="ADAL" clId="{60413870-7AF4-480A-8D9D-2D913241E6F8}" dt="2026-04-16T07:53:39.204" v="890" actId="20577"/>
        <pc:sldMkLst>
          <pc:docMk/>
          <pc:sldMk cId="0" sldId="269"/>
        </pc:sldMkLst>
        <pc:spChg chg="add del mod">
          <ac:chgData name="Christer Millner" userId="1ed23c50-0872-4662-844f-c5d3435291f8" providerId="ADAL" clId="{60413870-7AF4-480A-8D9D-2D913241E6F8}" dt="2026-04-16T07:40:24.735" v="647" actId="478"/>
          <ac:spMkLst>
            <pc:docMk/>
            <pc:sldMk cId="0" sldId="269"/>
            <ac:spMk id="4" creationId="{88475E11-D40D-7D70-CC7C-31EE037951EF}"/>
          </ac:spMkLst>
        </pc:spChg>
        <pc:spChg chg="add mod">
          <ac:chgData name="Christer Millner" userId="1ed23c50-0872-4662-844f-c5d3435291f8" providerId="ADAL" clId="{60413870-7AF4-480A-8D9D-2D913241E6F8}" dt="2026-04-16T07:53:39.204" v="890" actId="20577"/>
          <ac:spMkLst>
            <pc:docMk/>
            <pc:sldMk cId="0" sldId="269"/>
            <ac:spMk id="5" creationId="{3AFE3D1C-6FCD-2870-5E0D-D2E604142BC8}"/>
          </ac:spMkLst>
        </pc:spChg>
        <pc:spChg chg="del">
          <ac:chgData name="Christer Millner" userId="1ed23c50-0872-4662-844f-c5d3435291f8" providerId="ADAL" clId="{60413870-7AF4-480A-8D9D-2D913241E6F8}" dt="2026-04-16T07:40:23.718" v="646" actId="478"/>
          <ac:spMkLst>
            <pc:docMk/>
            <pc:sldMk cId="0" sldId="269"/>
            <ac:spMk id="209" creationId="{00000000-0000-0000-0000-000000000000}"/>
          </ac:spMkLst>
        </pc:spChg>
        <pc:spChg chg="mod">
          <ac:chgData name="Christer Millner" userId="1ed23c50-0872-4662-844f-c5d3435291f8" providerId="ADAL" clId="{60413870-7AF4-480A-8D9D-2D913241E6F8}" dt="2026-04-16T07:39:10.333" v="626" actId="2711"/>
          <ac:spMkLst>
            <pc:docMk/>
            <pc:sldMk cId="0" sldId="269"/>
            <ac:spMk id="210" creationId="{00000000-0000-0000-0000-000000000000}"/>
          </ac:spMkLst>
        </pc:spChg>
        <pc:graphicFrameChg chg="add mod ord modVis">
          <ac:chgData name="Christer Millner" userId="1ed23c50-0872-4662-844f-c5d3435291f8" providerId="ADAL" clId="{60413870-7AF4-480A-8D9D-2D913241E6F8}" dt="2026-04-16T07:39:10.864" v="640"/>
          <ac:graphicFrameMkLst>
            <pc:docMk/>
            <pc:sldMk cId="0" sldId="269"/>
            <ac:graphicFrameMk id="2" creationId="{FD225BA9-0C7B-D042-B888-E44351D7F00B}"/>
          </ac:graphicFrameMkLst>
        </pc:graphicFrameChg>
      </pc:sldChg>
      <pc:sldChg chg="addSp delSp modSp mod">
        <pc:chgData name="Christer Millner" userId="1ed23c50-0872-4662-844f-c5d3435291f8" providerId="ADAL" clId="{60413870-7AF4-480A-8D9D-2D913241E6F8}" dt="2026-04-16T07:52:34.524" v="872" actId="20577"/>
        <pc:sldMkLst>
          <pc:docMk/>
          <pc:sldMk cId="0" sldId="270"/>
        </pc:sldMkLst>
        <pc:spChg chg="add del mod">
          <ac:chgData name="Christer Millner" userId="1ed23c50-0872-4662-844f-c5d3435291f8" providerId="ADAL" clId="{60413870-7AF4-480A-8D9D-2D913241E6F8}" dt="2026-04-16T07:47:30.296" v="769" actId="478"/>
          <ac:spMkLst>
            <pc:docMk/>
            <pc:sldMk cId="0" sldId="270"/>
            <ac:spMk id="4" creationId="{F9F8813F-4A63-93BF-27EE-9EF52A00F05C}"/>
          </ac:spMkLst>
        </pc:spChg>
        <pc:spChg chg="add del mod">
          <ac:chgData name="Christer Millner" userId="1ed23c50-0872-4662-844f-c5d3435291f8" providerId="ADAL" clId="{60413870-7AF4-480A-8D9D-2D913241E6F8}" dt="2026-04-16T07:52:34.524" v="872" actId="20577"/>
          <ac:spMkLst>
            <pc:docMk/>
            <pc:sldMk cId="0" sldId="270"/>
            <ac:spMk id="5" creationId="{A0F1666D-8C9A-2CC0-B118-A197D88EC6FA}"/>
          </ac:spMkLst>
        </pc:spChg>
        <pc:spChg chg="mod">
          <ac:chgData name="Christer Millner" userId="1ed23c50-0872-4662-844f-c5d3435291f8" providerId="ADAL" clId="{60413870-7AF4-480A-8D9D-2D913241E6F8}" dt="2026-04-16T07:44:52.711" v="665" actId="2711"/>
          <ac:spMkLst>
            <pc:docMk/>
            <pc:sldMk cId="0" sldId="270"/>
            <ac:spMk id="216" creationId="{00000000-0000-0000-0000-000000000000}"/>
          </ac:spMkLst>
        </pc:spChg>
        <pc:spChg chg="del">
          <ac:chgData name="Christer Millner" userId="1ed23c50-0872-4662-844f-c5d3435291f8" providerId="ADAL" clId="{60413870-7AF4-480A-8D9D-2D913241E6F8}" dt="2026-04-16T07:47:28.246" v="768" actId="478"/>
          <ac:spMkLst>
            <pc:docMk/>
            <pc:sldMk cId="0" sldId="270"/>
            <ac:spMk id="217" creationId="{00000000-0000-0000-0000-000000000000}"/>
          </ac:spMkLst>
        </pc:spChg>
        <pc:graphicFrameChg chg="add mod ord modVis">
          <ac:chgData name="Christer Millner" userId="1ed23c50-0872-4662-844f-c5d3435291f8" providerId="ADAL" clId="{60413870-7AF4-480A-8D9D-2D913241E6F8}" dt="2026-04-16T07:44:53.256" v="679"/>
          <ac:graphicFrameMkLst>
            <pc:docMk/>
            <pc:sldMk cId="0" sldId="270"/>
            <ac:graphicFrameMk id="2" creationId="{A0E2D6DC-CF57-5DA0-CA98-EC2DE15D6537}"/>
          </ac:graphicFrameMkLst>
        </pc:graphicFrameChg>
      </pc:sldChg>
      <pc:sldChg chg="addSp delSp modSp mod">
        <pc:chgData name="Christer Millner" userId="1ed23c50-0872-4662-844f-c5d3435291f8" providerId="ADAL" clId="{60413870-7AF4-480A-8D9D-2D913241E6F8}" dt="2026-04-16T07:54:34.293" v="900" actId="14100"/>
        <pc:sldMkLst>
          <pc:docMk/>
          <pc:sldMk cId="0" sldId="271"/>
        </pc:sldMkLst>
        <pc:spChg chg="add del mod">
          <ac:chgData name="Christer Millner" userId="1ed23c50-0872-4662-844f-c5d3435291f8" providerId="ADAL" clId="{60413870-7AF4-480A-8D9D-2D913241E6F8}" dt="2026-04-16T07:48:31.278" v="784" actId="478"/>
          <ac:spMkLst>
            <pc:docMk/>
            <pc:sldMk cId="0" sldId="271"/>
            <ac:spMk id="4" creationId="{93F5F66F-F986-CAA0-992D-CD90A9756492}"/>
          </ac:spMkLst>
        </pc:spChg>
        <pc:spChg chg="add mod">
          <ac:chgData name="Christer Millner" userId="1ed23c50-0872-4662-844f-c5d3435291f8" providerId="ADAL" clId="{60413870-7AF4-480A-8D9D-2D913241E6F8}" dt="2026-04-16T07:54:34.293" v="900" actId="14100"/>
          <ac:spMkLst>
            <pc:docMk/>
            <pc:sldMk cId="0" sldId="271"/>
            <ac:spMk id="5" creationId="{571E096A-5A98-B2EB-EB47-58E58D912F0F}"/>
          </ac:spMkLst>
        </pc:spChg>
        <pc:spChg chg="mod">
          <ac:chgData name="Christer Millner" userId="1ed23c50-0872-4662-844f-c5d3435291f8" providerId="ADAL" clId="{60413870-7AF4-480A-8D9D-2D913241E6F8}" dt="2026-04-16T07:45:03.941" v="680" actId="2711"/>
          <ac:spMkLst>
            <pc:docMk/>
            <pc:sldMk cId="0" sldId="271"/>
            <ac:spMk id="223" creationId="{00000000-0000-0000-0000-000000000000}"/>
          </ac:spMkLst>
        </pc:spChg>
        <pc:spChg chg="del">
          <ac:chgData name="Christer Millner" userId="1ed23c50-0872-4662-844f-c5d3435291f8" providerId="ADAL" clId="{60413870-7AF4-480A-8D9D-2D913241E6F8}" dt="2026-04-16T07:48:30.274" v="783" actId="478"/>
          <ac:spMkLst>
            <pc:docMk/>
            <pc:sldMk cId="0" sldId="271"/>
            <ac:spMk id="224" creationId="{00000000-0000-0000-0000-000000000000}"/>
          </ac:spMkLst>
        </pc:spChg>
        <pc:graphicFrameChg chg="add mod ord modVis">
          <ac:chgData name="Christer Millner" userId="1ed23c50-0872-4662-844f-c5d3435291f8" providerId="ADAL" clId="{60413870-7AF4-480A-8D9D-2D913241E6F8}" dt="2026-04-16T07:45:04.461" v="694"/>
          <ac:graphicFrameMkLst>
            <pc:docMk/>
            <pc:sldMk cId="0" sldId="271"/>
            <ac:graphicFrameMk id="2" creationId="{7241A378-FAA7-D4D7-7BB9-27FECEFA3863}"/>
          </ac:graphicFrameMkLst>
        </pc:graphicFrameChg>
      </pc:sldChg>
      <pc:sldChg chg="addSp modSp mod ord">
        <pc:chgData name="Christer Millner" userId="1ed23c50-0872-4662-844f-c5d3435291f8" providerId="ADAL" clId="{60413870-7AF4-480A-8D9D-2D913241E6F8}" dt="2026-04-16T07:45:22.576" v="711"/>
        <pc:sldMkLst>
          <pc:docMk/>
          <pc:sldMk cId="0" sldId="272"/>
        </pc:sldMkLst>
        <pc:spChg chg="mod">
          <ac:chgData name="Christer Millner" userId="1ed23c50-0872-4662-844f-c5d3435291f8" providerId="ADAL" clId="{60413870-7AF4-480A-8D9D-2D913241E6F8}" dt="2026-04-16T07:45:18.042" v="695" actId="2711"/>
          <ac:spMkLst>
            <pc:docMk/>
            <pc:sldMk cId="0" sldId="272"/>
            <ac:spMk id="230" creationId="{00000000-0000-0000-0000-000000000000}"/>
          </ac:spMkLst>
        </pc:spChg>
        <pc:graphicFrameChg chg="add mod ord modVis">
          <ac:chgData name="Christer Millner" userId="1ed23c50-0872-4662-844f-c5d3435291f8" providerId="ADAL" clId="{60413870-7AF4-480A-8D9D-2D913241E6F8}" dt="2026-04-16T07:45:18.576" v="709"/>
          <ac:graphicFrameMkLst>
            <pc:docMk/>
            <pc:sldMk cId="0" sldId="272"/>
            <ac:graphicFrameMk id="2" creationId="{DC856E26-8521-5E7E-3116-59AE83CE5B77}"/>
          </ac:graphicFrameMkLst>
        </pc:graphicFrameChg>
      </pc:sldChg>
      <pc:sldChg chg="addSp delSp modSp mod">
        <pc:chgData name="Christer Millner" userId="1ed23c50-0872-4662-844f-c5d3435291f8" providerId="ADAL" clId="{60413870-7AF4-480A-8D9D-2D913241E6F8}" dt="2026-04-16T15:06:32.634" v="5968" actId="20577"/>
        <pc:sldMkLst>
          <pc:docMk/>
          <pc:sldMk cId="0" sldId="273"/>
        </pc:sldMkLst>
        <pc:spChg chg="add del mod">
          <ac:chgData name="Christer Millner" userId="1ed23c50-0872-4662-844f-c5d3435291f8" providerId="ADAL" clId="{60413870-7AF4-480A-8D9D-2D913241E6F8}" dt="2026-04-16T07:54:49.154" v="903" actId="478"/>
          <ac:spMkLst>
            <pc:docMk/>
            <pc:sldMk cId="0" sldId="273"/>
            <ac:spMk id="4" creationId="{6D6E0168-0ED4-8225-1522-744C71C57822}"/>
          </ac:spMkLst>
        </pc:spChg>
        <pc:spChg chg="add mod">
          <ac:chgData name="Christer Millner" userId="1ed23c50-0872-4662-844f-c5d3435291f8" providerId="ADAL" clId="{60413870-7AF4-480A-8D9D-2D913241E6F8}" dt="2026-04-16T15:06:32.634" v="5968" actId="20577"/>
          <ac:spMkLst>
            <pc:docMk/>
            <pc:sldMk cId="0" sldId="273"/>
            <ac:spMk id="5" creationId="{E5D80160-502B-0490-3011-83D624CD2917}"/>
          </ac:spMkLst>
        </pc:spChg>
        <pc:spChg chg="mod">
          <ac:chgData name="Christer Millner" userId="1ed23c50-0872-4662-844f-c5d3435291f8" providerId="ADAL" clId="{60413870-7AF4-480A-8D9D-2D913241E6F8}" dt="2026-04-16T07:45:33.758" v="712" actId="2711"/>
          <ac:spMkLst>
            <pc:docMk/>
            <pc:sldMk cId="0" sldId="273"/>
            <ac:spMk id="239" creationId="{00000000-0000-0000-0000-000000000000}"/>
          </ac:spMkLst>
        </pc:spChg>
        <pc:spChg chg="del">
          <ac:chgData name="Christer Millner" userId="1ed23c50-0872-4662-844f-c5d3435291f8" providerId="ADAL" clId="{60413870-7AF4-480A-8D9D-2D913241E6F8}" dt="2026-04-16T07:54:47.155" v="902" actId="478"/>
          <ac:spMkLst>
            <pc:docMk/>
            <pc:sldMk cId="0" sldId="273"/>
            <ac:spMk id="240" creationId="{00000000-0000-0000-0000-000000000000}"/>
          </ac:spMkLst>
        </pc:spChg>
        <pc:graphicFrameChg chg="add mod ord modVis">
          <ac:chgData name="Christer Millner" userId="1ed23c50-0872-4662-844f-c5d3435291f8" providerId="ADAL" clId="{60413870-7AF4-480A-8D9D-2D913241E6F8}" dt="2026-04-16T07:45:34.297" v="726"/>
          <ac:graphicFrameMkLst>
            <pc:docMk/>
            <pc:sldMk cId="0" sldId="273"/>
            <ac:graphicFrameMk id="2" creationId="{C4531C72-A9A4-76CE-5AFC-5E49A05FA7A4}"/>
          </ac:graphicFrameMkLst>
        </pc:graphicFrameChg>
      </pc:sldChg>
      <pc:sldChg chg="addSp delSp modSp mod">
        <pc:chgData name="Christer Millner" userId="1ed23c50-0872-4662-844f-c5d3435291f8" providerId="ADAL" clId="{60413870-7AF4-480A-8D9D-2D913241E6F8}" dt="2026-04-16T12:23:39.316" v="4950" actId="20578"/>
        <pc:sldMkLst>
          <pc:docMk/>
          <pc:sldMk cId="0" sldId="274"/>
        </pc:sldMkLst>
        <pc:spChg chg="add del mod">
          <ac:chgData name="Christer Millner" userId="1ed23c50-0872-4662-844f-c5d3435291f8" providerId="ADAL" clId="{60413870-7AF4-480A-8D9D-2D913241E6F8}" dt="2026-04-16T07:56:18.539" v="911" actId="478"/>
          <ac:spMkLst>
            <pc:docMk/>
            <pc:sldMk cId="0" sldId="274"/>
            <ac:spMk id="4" creationId="{DB03FA1D-0693-8ED1-6682-C16479AC4585}"/>
          </ac:spMkLst>
        </pc:spChg>
        <pc:spChg chg="add mod">
          <ac:chgData name="Christer Millner" userId="1ed23c50-0872-4662-844f-c5d3435291f8" providerId="ADAL" clId="{60413870-7AF4-480A-8D9D-2D913241E6F8}" dt="2026-04-16T12:23:39.316" v="4950" actId="20578"/>
          <ac:spMkLst>
            <pc:docMk/>
            <pc:sldMk cId="0" sldId="274"/>
            <ac:spMk id="5" creationId="{3EB46F19-76B0-F17D-4DB1-876C29B671DB}"/>
          </ac:spMkLst>
        </pc:spChg>
        <pc:spChg chg="mod">
          <ac:chgData name="Christer Millner" userId="1ed23c50-0872-4662-844f-c5d3435291f8" providerId="ADAL" clId="{60413870-7AF4-480A-8D9D-2D913241E6F8}" dt="2026-04-16T07:46:01.769" v="727" actId="2711"/>
          <ac:spMkLst>
            <pc:docMk/>
            <pc:sldMk cId="0" sldId="274"/>
            <ac:spMk id="246" creationId="{00000000-0000-0000-0000-000000000000}"/>
          </ac:spMkLst>
        </pc:spChg>
        <pc:spChg chg="del">
          <ac:chgData name="Christer Millner" userId="1ed23c50-0872-4662-844f-c5d3435291f8" providerId="ADAL" clId="{60413870-7AF4-480A-8D9D-2D913241E6F8}" dt="2026-04-16T07:56:17.391" v="910" actId="478"/>
          <ac:spMkLst>
            <pc:docMk/>
            <pc:sldMk cId="0" sldId="274"/>
            <ac:spMk id="247" creationId="{00000000-0000-0000-0000-000000000000}"/>
          </ac:spMkLst>
        </pc:spChg>
        <pc:graphicFrameChg chg="add mod ord modVis">
          <ac:chgData name="Christer Millner" userId="1ed23c50-0872-4662-844f-c5d3435291f8" providerId="ADAL" clId="{60413870-7AF4-480A-8D9D-2D913241E6F8}" dt="2026-04-16T07:46:02.343" v="741"/>
          <ac:graphicFrameMkLst>
            <pc:docMk/>
            <pc:sldMk cId="0" sldId="274"/>
            <ac:graphicFrameMk id="2" creationId="{24D02EE9-FD36-989F-F037-1DD165DBFBB3}"/>
          </ac:graphicFrameMkLst>
        </pc:graphicFrameChg>
      </pc:sldChg>
      <pc:sldChg chg="addSp delSp modSp mod">
        <pc:chgData name="Christer Millner" userId="1ed23c50-0872-4662-844f-c5d3435291f8" providerId="ADAL" clId="{60413870-7AF4-480A-8D9D-2D913241E6F8}" dt="2026-04-16T12:25:00.849" v="4951" actId="20577"/>
        <pc:sldMkLst>
          <pc:docMk/>
          <pc:sldMk cId="0" sldId="275"/>
        </pc:sldMkLst>
        <pc:spChg chg="add del mod">
          <ac:chgData name="Christer Millner" userId="1ed23c50-0872-4662-844f-c5d3435291f8" providerId="ADAL" clId="{60413870-7AF4-480A-8D9D-2D913241E6F8}" dt="2026-04-16T08:13:11.592" v="1067" actId="478"/>
          <ac:spMkLst>
            <pc:docMk/>
            <pc:sldMk cId="0" sldId="275"/>
            <ac:spMk id="4" creationId="{F50B3963-67AA-8B38-B6FD-1CF67FE0FF5D}"/>
          </ac:spMkLst>
        </pc:spChg>
        <pc:spChg chg="add mod">
          <ac:chgData name="Christer Millner" userId="1ed23c50-0872-4662-844f-c5d3435291f8" providerId="ADAL" clId="{60413870-7AF4-480A-8D9D-2D913241E6F8}" dt="2026-04-16T12:25:00.849" v="4951" actId="20577"/>
          <ac:spMkLst>
            <pc:docMk/>
            <pc:sldMk cId="0" sldId="275"/>
            <ac:spMk id="5" creationId="{8FF35241-43F0-7826-073A-A7BBE40EA164}"/>
          </ac:spMkLst>
        </pc:spChg>
        <pc:spChg chg="mod">
          <ac:chgData name="Christer Millner" userId="1ed23c50-0872-4662-844f-c5d3435291f8" providerId="ADAL" clId="{60413870-7AF4-480A-8D9D-2D913241E6F8}" dt="2026-04-16T07:46:13.076" v="742" actId="2711"/>
          <ac:spMkLst>
            <pc:docMk/>
            <pc:sldMk cId="0" sldId="275"/>
            <ac:spMk id="253" creationId="{00000000-0000-0000-0000-000000000000}"/>
          </ac:spMkLst>
        </pc:spChg>
        <pc:spChg chg="del">
          <ac:chgData name="Christer Millner" userId="1ed23c50-0872-4662-844f-c5d3435291f8" providerId="ADAL" clId="{60413870-7AF4-480A-8D9D-2D913241E6F8}" dt="2026-04-16T08:13:10.036" v="1066" actId="478"/>
          <ac:spMkLst>
            <pc:docMk/>
            <pc:sldMk cId="0" sldId="275"/>
            <ac:spMk id="254" creationId="{00000000-0000-0000-0000-000000000000}"/>
          </ac:spMkLst>
        </pc:spChg>
        <pc:graphicFrameChg chg="add mod ord modVis">
          <ac:chgData name="Christer Millner" userId="1ed23c50-0872-4662-844f-c5d3435291f8" providerId="ADAL" clId="{60413870-7AF4-480A-8D9D-2D913241E6F8}" dt="2026-04-16T07:46:13.621" v="756"/>
          <ac:graphicFrameMkLst>
            <pc:docMk/>
            <pc:sldMk cId="0" sldId="275"/>
            <ac:graphicFrameMk id="2" creationId="{9F2606B0-E37D-B8BE-ACFD-696EA9430D0B}"/>
          </ac:graphicFrameMkLst>
        </pc:graphicFrameChg>
      </pc:sldChg>
      <pc:sldChg chg="addSp delSp modSp mod">
        <pc:chgData name="Christer Millner" userId="1ed23c50-0872-4662-844f-c5d3435291f8" providerId="ADAL" clId="{60413870-7AF4-480A-8D9D-2D913241E6F8}" dt="2026-04-16T08:10:29.813" v="1063"/>
        <pc:sldMkLst>
          <pc:docMk/>
          <pc:sldMk cId="0" sldId="276"/>
        </pc:sldMkLst>
        <pc:spChg chg="add del mod">
          <ac:chgData name="Christer Millner" userId="1ed23c50-0872-4662-844f-c5d3435291f8" providerId="ADAL" clId="{60413870-7AF4-480A-8D9D-2D913241E6F8}" dt="2026-04-16T08:05:49.880" v="984" actId="478"/>
          <ac:spMkLst>
            <pc:docMk/>
            <pc:sldMk cId="0" sldId="276"/>
            <ac:spMk id="4" creationId="{9681256D-3703-C7DB-5F08-735183FC4021}"/>
          </ac:spMkLst>
        </pc:spChg>
        <pc:spChg chg="add mod">
          <ac:chgData name="Christer Millner" userId="1ed23c50-0872-4662-844f-c5d3435291f8" providerId="ADAL" clId="{60413870-7AF4-480A-8D9D-2D913241E6F8}" dt="2026-04-16T08:10:29.810" v="1059"/>
          <ac:spMkLst>
            <pc:docMk/>
            <pc:sldMk cId="0" sldId="276"/>
            <ac:spMk id="5" creationId="{14847CF7-82F3-E92C-DA61-502B47B7F5CF}"/>
          </ac:spMkLst>
        </pc:spChg>
        <pc:spChg chg="mod ord">
          <ac:chgData name="Christer Millner" userId="1ed23c50-0872-4662-844f-c5d3435291f8" providerId="ADAL" clId="{60413870-7AF4-480A-8D9D-2D913241E6F8}" dt="2026-04-16T08:10:29.812" v="1061"/>
          <ac:spMkLst>
            <pc:docMk/>
            <pc:sldMk cId="0" sldId="276"/>
            <ac:spMk id="260" creationId="{00000000-0000-0000-0000-000000000000}"/>
          </ac:spMkLst>
        </pc:spChg>
        <pc:spChg chg="del mod">
          <ac:chgData name="Christer Millner" userId="1ed23c50-0872-4662-844f-c5d3435291f8" providerId="ADAL" clId="{60413870-7AF4-480A-8D9D-2D913241E6F8}" dt="2026-04-16T08:05:48.675" v="983" actId="478"/>
          <ac:spMkLst>
            <pc:docMk/>
            <pc:sldMk cId="0" sldId="276"/>
            <ac:spMk id="262" creationId="{00000000-0000-0000-0000-000000000000}"/>
          </ac:spMkLst>
        </pc:spChg>
        <pc:graphicFrameChg chg="add mod ord modVis">
          <ac:chgData name="Christer Millner" userId="1ed23c50-0872-4662-844f-c5d3435291f8" providerId="ADAL" clId="{60413870-7AF4-480A-8D9D-2D913241E6F8}" dt="2026-04-16T08:10:29.813" v="1063"/>
          <ac:graphicFrameMkLst>
            <pc:docMk/>
            <pc:sldMk cId="0" sldId="276"/>
            <ac:graphicFrameMk id="2" creationId="{AC4BECA6-001A-912C-CB98-DE032CFF5813}"/>
          </ac:graphicFrameMkLst>
        </pc:graphicFrameChg>
        <pc:picChg chg="mod ord">
          <ac:chgData name="Christer Millner" userId="1ed23c50-0872-4662-844f-c5d3435291f8" providerId="ADAL" clId="{60413870-7AF4-480A-8D9D-2D913241E6F8}" dt="2026-04-16T08:10:29.809" v="1058"/>
          <ac:picMkLst>
            <pc:docMk/>
            <pc:sldMk cId="0" sldId="276"/>
            <ac:picMk id="261" creationId="{00000000-0000-0000-0000-000000000000}"/>
          </ac:picMkLst>
        </pc:picChg>
      </pc:sldChg>
      <pc:sldChg chg="addSp delSp modSp mod">
        <pc:chgData name="Christer Millner" userId="1ed23c50-0872-4662-844f-c5d3435291f8" providerId="ADAL" clId="{60413870-7AF4-480A-8D9D-2D913241E6F8}" dt="2026-04-16T12:43:45.891" v="5144" actId="20577"/>
        <pc:sldMkLst>
          <pc:docMk/>
          <pc:sldMk cId="0" sldId="277"/>
        </pc:sldMkLst>
        <pc:spChg chg="add del mod">
          <ac:chgData name="Christer Millner" userId="1ed23c50-0872-4662-844f-c5d3435291f8" providerId="ADAL" clId="{60413870-7AF4-480A-8D9D-2D913241E6F8}" dt="2026-04-16T08:18:47.355" v="1127" actId="478"/>
          <ac:spMkLst>
            <pc:docMk/>
            <pc:sldMk cId="0" sldId="277"/>
            <ac:spMk id="3" creationId="{E4689B3E-07FD-B73A-2774-3AC45856EF6A}"/>
          </ac:spMkLst>
        </pc:spChg>
        <pc:spChg chg="add mod">
          <ac:chgData name="Christer Millner" userId="1ed23c50-0872-4662-844f-c5d3435291f8" providerId="ADAL" clId="{60413870-7AF4-480A-8D9D-2D913241E6F8}" dt="2026-04-16T12:43:45.891" v="5144" actId="20577"/>
          <ac:spMkLst>
            <pc:docMk/>
            <pc:sldMk cId="0" sldId="277"/>
            <ac:spMk id="5" creationId="{776A9DFC-9C97-A6D8-7094-AD6969DCFCC5}"/>
          </ac:spMkLst>
        </pc:spChg>
        <pc:spChg chg="add mod">
          <ac:chgData name="Christer Millner" userId="1ed23c50-0872-4662-844f-c5d3435291f8" providerId="ADAL" clId="{60413870-7AF4-480A-8D9D-2D913241E6F8}" dt="2026-04-16T08:23:59.874" v="1175" actId="1076"/>
          <ac:spMkLst>
            <pc:docMk/>
            <pc:sldMk cId="0" sldId="277"/>
            <ac:spMk id="6" creationId="{17E607C1-BD92-E0C0-94AF-B499547A9888}"/>
          </ac:spMkLst>
        </pc:spChg>
        <pc:spChg chg="mod">
          <ac:chgData name="Christer Millner" userId="1ed23c50-0872-4662-844f-c5d3435291f8" providerId="ADAL" clId="{60413870-7AF4-480A-8D9D-2D913241E6F8}" dt="2026-04-16T08:19:00.081" v="1128" actId="2711"/>
          <ac:spMkLst>
            <pc:docMk/>
            <pc:sldMk cId="0" sldId="277"/>
            <ac:spMk id="268" creationId="{00000000-0000-0000-0000-000000000000}"/>
          </ac:spMkLst>
        </pc:spChg>
        <pc:spChg chg="del mod">
          <ac:chgData name="Christer Millner" userId="1ed23c50-0872-4662-844f-c5d3435291f8" providerId="ADAL" clId="{60413870-7AF4-480A-8D9D-2D913241E6F8}" dt="2026-04-16T08:18:44.276" v="1124" actId="478"/>
          <ac:spMkLst>
            <pc:docMk/>
            <pc:sldMk cId="0" sldId="277"/>
            <ac:spMk id="269" creationId="{00000000-0000-0000-0000-000000000000}"/>
          </ac:spMkLst>
        </pc:spChg>
        <pc:spChg chg="del">
          <ac:chgData name="Christer Millner" userId="1ed23c50-0872-4662-844f-c5d3435291f8" providerId="ADAL" clId="{60413870-7AF4-480A-8D9D-2D913241E6F8}" dt="2026-04-16T08:18:45.372" v="1125" actId="478"/>
          <ac:spMkLst>
            <pc:docMk/>
            <pc:sldMk cId="0" sldId="277"/>
            <ac:spMk id="271" creationId="{00000000-0000-0000-0000-000000000000}"/>
          </ac:spMkLst>
        </pc:spChg>
        <pc:graphicFrameChg chg="add mod ord modVis">
          <ac:chgData name="Christer Millner" userId="1ed23c50-0872-4662-844f-c5d3435291f8" providerId="ADAL" clId="{60413870-7AF4-480A-8D9D-2D913241E6F8}" dt="2026-04-16T08:19:00.619" v="1142"/>
          <ac:graphicFrameMkLst>
            <pc:docMk/>
            <pc:sldMk cId="0" sldId="277"/>
            <ac:graphicFrameMk id="4" creationId="{F8606B1B-F326-53D3-1460-8A3A6E762A87}"/>
          </ac:graphicFrameMkLst>
        </pc:graphicFrameChg>
        <pc:picChg chg="add mod">
          <ac:chgData name="Christer Millner" userId="1ed23c50-0872-4662-844f-c5d3435291f8" providerId="ADAL" clId="{60413870-7AF4-480A-8D9D-2D913241E6F8}" dt="2026-04-16T08:24:03.371" v="1176" actId="1076"/>
          <ac:picMkLst>
            <pc:docMk/>
            <pc:sldMk cId="0" sldId="277"/>
            <ac:picMk id="7" creationId="{544F3BDB-C182-1D27-EDB2-B6AE2A57C934}"/>
          </ac:picMkLst>
        </pc:picChg>
        <pc:picChg chg="del">
          <ac:chgData name="Christer Millner" userId="1ed23c50-0872-4662-844f-c5d3435291f8" providerId="ADAL" clId="{60413870-7AF4-480A-8D9D-2D913241E6F8}" dt="2026-04-16T08:18:46.053" v="1126" actId="478"/>
          <ac:picMkLst>
            <pc:docMk/>
            <pc:sldMk cId="0" sldId="277"/>
            <ac:picMk id="270" creationId="{00000000-0000-0000-0000-000000000000}"/>
          </ac:picMkLst>
        </pc:picChg>
      </pc:sldChg>
      <pc:sldChg chg="addSp delSp modSp mod">
        <pc:chgData name="Christer Millner" userId="1ed23c50-0872-4662-844f-c5d3435291f8" providerId="ADAL" clId="{60413870-7AF4-480A-8D9D-2D913241E6F8}" dt="2026-04-16T08:27:05.345" v="1225" actId="20577"/>
        <pc:sldMkLst>
          <pc:docMk/>
          <pc:sldMk cId="0" sldId="278"/>
        </pc:sldMkLst>
        <pc:spChg chg="add del mod">
          <ac:chgData name="Christer Millner" userId="1ed23c50-0872-4662-844f-c5d3435291f8" providerId="ADAL" clId="{60413870-7AF4-480A-8D9D-2D913241E6F8}" dt="2026-04-16T08:25:12.817" v="1197" actId="478"/>
          <ac:spMkLst>
            <pc:docMk/>
            <pc:sldMk cId="0" sldId="278"/>
            <ac:spMk id="4" creationId="{9EDA3F08-497B-D898-F05A-B6AF82044F38}"/>
          </ac:spMkLst>
        </pc:spChg>
        <pc:spChg chg="add mod">
          <ac:chgData name="Christer Millner" userId="1ed23c50-0872-4662-844f-c5d3435291f8" providerId="ADAL" clId="{60413870-7AF4-480A-8D9D-2D913241E6F8}" dt="2026-04-16T08:27:05.345" v="1225" actId="20577"/>
          <ac:spMkLst>
            <pc:docMk/>
            <pc:sldMk cId="0" sldId="278"/>
            <ac:spMk id="5" creationId="{43A2027C-5162-1F81-5AAA-F52F85462067}"/>
          </ac:spMkLst>
        </pc:spChg>
        <pc:spChg chg="mod">
          <ac:chgData name="Christer Millner" userId="1ed23c50-0872-4662-844f-c5d3435291f8" providerId="ADAL" clId="{60413870-7AF4-480A-8D9D-2D913241E6F8}" dt="2026-04-16T08:24:26.974" v="1192" actId="20577"/>
          <ac:spMkLst>
            <pc:docMk/>
            <pc:sldMk cId="0" sldId="278"/>
            <ac:spMk id="277" creationId="{00000000-0000-0000-0000-000000000000}"/>
          </ac:spMkLst>
        </pc:spChg>
        <pc:spChg chg="del">
          <ac:chgData name="Christer Millner" userId="1ed23c50-0872-4662-844f-c5d3435291f8" providerId="ADAL" clId="{60413870-7AF4-480A-8D9D-2D913241E6F8}" dt="2026-04-16T08:25:11.368" v="1196" actId="478"/>
          <ac:spMkLst>
            <pc:docMk/>
            <pc:sldMk cId="0" sldId="278"/>
            <ac:spMk id="278" creationId="{00000000-0000-0000-0000-000000000000}"/>
          </ac:spMkLst>
        </pc:spChg>
        <pc:spChg chg="mod">
          <ac:chgData name="Christer Millner" userId="1ed23c50-0872-4662-844f-c5d3435291f8" providerId="ADAL" clId="{60413870-7AF4-480A-8D9D-2D913241E6F8}" dt="2026-04-16T08:26:10.939" v="1207" actId="1076"/>
          <ac:spMkLst>
            <pc:docMk/>
            <pc:sldMk cId="0" sldId="278"/>
            <ac:spMk id="280" creationId="{00000000-0000-0000-0000-000000000000}"/>
          </ac:spMkLst>
        </pc:spChg>
        <pc:graphicFrameChg chg="add mod ord modVis">
          <ac:chgData name="Christer Millner" userId="1ed23c50-0872-4662-844f-c5d3435291f8" providerId="ADAL" clId="{60413870-7AF4-480A-8D9D-2D913241E6F8}" dt="2026-04-16T08:24:27.482" v="1194"/>
          <ac:graphicFrameMkLst>
            <pc:docMk/>
            <pc:sldMk cId="0" sldId="278"/>
            <ac:graphicFrameMk id="2" creationId="{A3375373-AE2E-B54D-BE17-1E656614D96D}"/>
          </ac:graphicFrameMkLst>
        </pc:graphicFrameChg>
        <pc:picChg chg="mod">
          <ac:chgData name="Christer Millner" userId="1ed23c50-0872-4662-844f-c5d3435291f8" providerId="ADAL" clId="{60413870-7AF4-480A-8D9D-2D913241E6F8}" dt="2026-04-16T08:26:06.860" v="1206" actId="1076"/>
          <ac:picMkLst>
            <pc:docMk/>
            <pc:sldMk cId="0" sldId="278"/>
            <ac:picMk id="281" creationId="{00000000-0000-0000-0000-000000000000}"/>
          </ac:picMkLst>
        </pc:picChg>
      </pc:sldChg>
      <pc:sldChg chg="add del">
        <pc:chgData name="Christer Millner" userId="1ed23c50-0872-4662-844f-c5d3435291f8" providerId="ADAL" clId="{60413870-7AF4-480A-8D9D-2D913241E6F8}" dt="2026-04-16T07:47:58.371" v="772" actId="47"/>
        <pc:sldMkLst>
          <pc:docMk/>
          <pc:sldMk cId="30499174" sldId="279"/>
        </pc:sldMkLst>
      </pc:sldChg>
      <pc:sldChg chg="add del">
        <pc:chgData name="Christer Millner" userId="1ed23c50-0872-4662-844f-c5d3435291f8" providerId="ADAL" clId="{60413870-7AF4-480A-8D9D-2D913241E6F8}" dt="2026-04-16T07:56:00.303" v="908" actId="47"/>
        <pc:sldMkLst>
          <pc:docMk/>
          <pc:sldMk cId="70529616" sldId="279"/>
        </pc:sldMkLst>
      </pc:sldChg>
      <pc:sldChg chg="add del">
        <pc:chgData name="Christer Millner" userId="1ed23c50-0872-4662-844f-c5d3435291f8" providerId="ADAL" clId="{60413870-7AF4-480A-8D9D-2D913241E6F8}" dt="2026-04-16T07:58:51.093" v="951" actId="47"/>
        <pc:sldMkLst>
          <pc:docMk/>
          <pc:sldMk cId="247419552" sldId="279"/>
        </pc:sldMkLst>
      </pc:sldChg>
      <pc:sldChg chg="add del">
        <pc:chgData name="Christer Millner" userId="1ed23c50-0872-4662-844f-c5d3435291f8" providerId="ADAL" clId="{60413870-7AF4-480A-8D9D-2D913241E6F8}" dt="2026-04-16T07:51:04.374" v="836" actId="47"/>
        <pc:sldMkLst>
          <pc:docMk/>
          <pc:sldMk cId="736240842" sldId="279"/>
        </pc:sldMkLst>
      </pc:sldChg>
      <pc:sldChg chg="add del">
        <pc:chgData name="Christer Millner" userId="1ed23c50-0872-4662-844f-c5d3435291f8" providerId="ADAL" clId="{60413870-7AF4-480A-8D9D-2D913241E6F8}" dt="2026-04-16T08:27:10.849" v="1226" actId="47"/>
        <pc:sldMkLst>
          <pc:docMk/>
          <pc:sldMk cId="1016540305" sldId="279"/>
        </pc:sldMkLst>
      </pc:sldChg>
      <pc:sldChg chg="add del">
        <pc:chgData name="Christer Millner" userId="1ed23c50-0872-4662-844f-c5d3435291f8" providerId="ADAL" clId="{60413870-7AF4-480A-8D9D-2D913241E6F8}" dt="2026-04-16T08:18:16.523" v="1122" actId="47"/>
        <pc:sldMkLst>
          <pc:docMk/>
          <pc:sldMk cId="1257776441" sldId="279"/>
        </pc:sldMkLst>
      </pc:sldChg>
      <pc:sldChg chg="add del">
        <pc:chgData name="Christer Millner" userId="1ed23c50-0872-4662-844f-c5d3435291f8" providerId="ADAL" clId="{60413870-7AF4-480A-8D9D-2D913241E6F8}" dt="2026-04-16T06:27:43.355" v="275" actId="47"/>
        <pc:sldMkLst>
          <pc:docMk/>
          <pc:sldMk cId="1603053002" sldId="279"/>
        </pc:sldMkLst>
      </pc:sldChg>
      <pc:sldChg chg="add del">
        <pc:chgData name="Christer Millner" userId="1ed23c50-0872-4662-844f-c5d3435291f8" providerId="ADAL" clId="{60413870-7AF4-480A-8D9D-2D913241E6F8}" dt="2026-04-16T07:05:39.401" v="563" actId="47"/>
        <pc:sldMkLst>
          <pc:docMk/>
          <pc:sldMk cId="1796739634" sldId="279"/>
        </pc:sldMkLst>
      </pc:sldChg>
      <pc:sldChg chg="add del">
        <pc:chgData name="Christer Millner" userId="1ed23c50-0872-4662-844f-c5d3435291f8" providerId="ADAL" clId="{60413870-7AF4-480A-8D9D-2D913241E6F8}" dt="2026-04-16T07:39:02.573" v="625" actId="47"/>
        <pc:sldMkLst>
          <pc:docMk/>
          <pc:sldMk cId="2523885868" sldId="279"/>
        </pc:sldMkLst>
      </pc:sldChg>
      <pc:sldChg chg="add del">
        <pc:chgData name="Christer Millner" userId="1ed23c50-0872-4662-844f-c5d3435291f8" providerId="ADAL" clId="{60413870-7AF4-480A-8D9D-2D913241E6F8}" dt="2026-04-16T07:44:41.075" v="664" actId="47"/>
        <pc:sldMkLst>
          <pc:docMk/>
          <pc:sldMk cId="2773759130" sldId="279"/>
        </pc:sldMkLst>
      </pc:sldChg>
      <pc:sldChg chg="delSp modSp add mod ord">
        <pc:chgData name="Christer Millner" userId="1ed23c50-0872-4662-844f-c5d3435291f8" providerId="ADAL" clId="{60413870-7AF4-480A-8D9D-2D913241E6F8}" dt="2026-04-16T09:11:37.058" v="2182" actId="20577"/>
        <pc:sldMkLst>
          <pc:docMk/>
          <pc:sldMk cId="2798498843" sldId="279"/>
        </pc:sldMkLst>
        <pc:spChg chg="mod">
          <ac:chgData name="Christer Millner" userId="1ed23c50-0872-4662-844f-c5d3435291f8" providerId="ADAL" clId="{60413870-7AF4-480A-8D9D-2D913241E6F8}" dt="2026-04-16T09:11:37.058" v="2182" actId="20577"/>
          <ac:spMkLst>
            <pc:docMk/>
            <pc:sldMk cId="2798498843" sldId="279"/>
            <ac:spMk id="5" creationId="{FFDB681F-880D-5AC3-9313-C9B82E649A51}"/>
          </ac:spMkLst>
        </pc:spChg>
        <pc:spChg chg="del">
          <ac:chgData name="Christer Millner" userId="1ed23c50-0872-4662-844f-c5d3435291f8" providerId="ADAL" clId="{60413870-7AF4-480A-8D9D-2D913241E6F8}" dt="2026-04-16T09:02:25.416" v="1282" actId="478"/>
          <ac:spMkLst>
            <pc:docMk/>
            <pc:sldMk cId="2798498843" sldId="279"/>
            <ac:spMk id="6" creationId="{F874AE9F-B553-518B-18B6-4044D0DDE1C6}"/>
          </ac:spMkLst>
        </pc:spChg>
        <pc:spChg chg="mod">
          <ac:chgData name="Christer Millner" userId="1ed23c50-0872-4662-844f-c5d3435291f8" providerId="ADAL" clId="{60413870-7AF4-480A-8D9D-2D913241E6F8}" dt="2026-04-16T09:01:48.187" v="1279" actId="20577"/>
          <ac:spMkLst>
            <pc:docMk/>
            <pc:sldMk cId="2798498843" sldId="279"/>
            <ac:spMk id="268" creationId="{4B6F619D-D768-BC66-7FE0-E0B065B29483}"/>
          </ac:spMkLst>
        </pc:spChg>
        <pc:graphicFrameChg chg="mod">
          <ac:chgData name="Christer Millner" userId="1ed23c50-0872-4662-844f-c5d3435291f8" providerId="ADAL" clId="{60413870-7AF4-480A-8D9D-2D913241E6F8}" dt="2026-04-16T09:01:48.696" v="1281"/>
          <ac:graphicFrameMkLst>
            <pc:docMk/>
            <pc:sldMk cId="2798498843" sldId="279"/>
            <ac:graphicFrameMk id="4" creationId="{57BFDF3A-998F-C1B1-7748-542908451718}"/>
          </ac:graphicFrameMkLst>
        </pc:graphicFrameChg>
        <pc:picChg chg="del">
          <ac:chgData name="Christer Millner" userId="1ed23c50-0872-4662-844f-c5d3435291f8" providerId="ADAL" clId="{60413870-7AF4-480A-8D9D-2D913241E6F8}" dt="2026-04-16T09:02:26.223" v="1283" actId="478"/>
          <ac:picMkLst>
            <pc:docMk/>
            <pc:sldMk cId="2798498843" sldId="279"/>
            <ac:picMk id="7" creationId="{C6ECC918-6854-85D2-D169-84F7D1F1CBA0}"/>
          </ac:picMkLst>
        </pc:picChg>
      </pc:sldChg>
      <pc:sldChg chg="add del">
        <pc:chgData name="Christer Millner" userId="1ed23c50-0872-4662-844f-c5d3435291f8" providerId="ADAL" clId="{60413870-7AF4-480A-8D9D-2D913241E6F8}" dt="2026-04-16T06:32:45.158" v="364" actId="47"/>
        <pc:sldMkLst>
          <pc:docMk/>
          <pc:sldMk cId="2810874546" sldId="279"/>
        </pc:sldMkLst>
      </pc:sldChg>
      <pc:sldChg chg="add del">
        <pc:chgData name="Christer Millner" userId="1ed23c50-0872-4662-844f-c5d3435291f8" providerId="ADAL" clId="{60413870-7AF4-480A-8D9D-2D913241E6F8}" dt="2026-04-16T08:11:22.015" v="1064" actId="47"/>
        <pc:sldMkLst>
          <pc:docMk/>
          <pc:sldMk cId="3063226967" sldId="279"/>
        </pc:sldMkLst>
      </pc:sldChg>
      <pc:sldChg chg="add del">
        <pc:chgData name="Christer Millner" userId="1ed23c50-0872-4662-844f-c5d3435291f8" providerId="ADAL" clId="{60413870-7AF4-480A-8D9D-2D913241E6F8}" dt="2026-04-16T08:23:45.073" v="1173" actId="47"/>
        <pc:sldMkLst>
          <pc:docMk/>
          <pc:sldMk cId="3892382695" sldId="279"/>
        </pc:sldMkLst>
      </pc:sldChg>
      <pc:sldChg chg="modSp add mod">
        <pc:chgData name="Christer Millner" userId="1ed23c50-0872-4662-844f-c5d3435291f8" providerId="ADAL" clId="{60413870-7AF4-480A-8D9D-2D913241E6F8}" dt="2026-04-16T13:09:31.544" v="5413" actId="20577"/>
        <pc:sldMkLst>
          <pc:docMk/>
          <pc:sldMk cId="609429046" sldId="280"/>
        </pc:sldMkLst>
        <pc:spChg chg="mod">
          <ac:chgData name="Christer Millner" userId="1ed23c50-0872-4662-844f-c5d3435291f8" providerId="ADAL" clId="{60413870-7AF4-480A-8D9D-2D913241E6F8}" dt="2026-04-16T13:09:31.544" v="5413" actId="20577"/>
          <ac:spMkLst>
            <pc:docMk/>
            <pc:sldMk cId="609429046" sldId="280"/>
            <ac:spMk id="5" creationId="{10367DCF-1C5D-6487-9781-7148F18406F6}"/>
          </ac:spMkLst>
        </pc:spChg>
      </pc:sldChg>
      <pc:sldChg chg="add del">
        <pc:chgData name="Christer Millner" userId="1ed23c50-0872-4662-844f-c5d3435291f8" providerId="ADAL" clId="{60413870-7AF4-480A-8D9D-2D913241E6F8}" dt="2026-04-16T06:27:31.035" v="274" actId="47"/>
        <pc:sldMkLst>
          <pc:docMk/>
          <pc:sldMk cId="2377231086" sldId="280"/>
        </pc:sldMkLst>
      </pc:sldChg>
      <pc:sldChg chg="modSp add mod">
        <pc:chgData name="Christer Millner" userId="1ed23c50-0872-4662-844f-c5d3435291f8" providerId="ADAL" clId="{60413870-7AF4-480A-8D9D-2D913241E6F8}" dt="2026-04-16T15:09:29.879" v="6029" actId="6549"/>
        <pc:sldMkLst>
          <pc:docMk/>
          <pc:sldMk cId="0" sldId="288"/>
        </pc:sldMkLst>
        <pc:spChg chg="mod">
          <ac:chgData name="Christer Millner" userId="1ed23c50-0872-4662-844f-c5d3435291f8" providerId="ADAL" clId="{60413870-7AF4-480A-8D9D-2D913241E6F8}" dt="2026-04-16T15:09:29.879" v="6029" actId="6549"/>
          <ac:spMkLst>
            <pc:docMk/>
            <pc:sldMk cId="0" sldId="288"/>
            <ac:spMk id="7" creationId="{E7669435-50D6-4211-9725-7308CB41D136}"/>
          </ac:spMkLst>
        </pc:spChg>
      </pc:sldChg>
      <pc:sldChg chg="add">
        <pc:chgData name="Christer Millner" userId="1ed23c50-0872-4662-844f-c5d3435291f8" providerId="ADAL" clId="{60413870-7AF4-480A-8D9D-2D913241E6F8}" dt="2026-04-16T09:32:25.753" v="2718"/>
        <pc:sldMkLst>
          <pc:docMk/>
          <pc:sldMk cId="0" sldId="309"/>
        </pc:sldMkLst>
      </pc:sldChg>
      <pc:sldChg chg="addSp delSp modSp add mod">
        <pc:chgData name="Christer Millner" userId="1ed23c50-0872-4662-844f-c5d3435291f8" providerId="ADAL" clId="{60413870-7AF4-480A-8D9D-2D913241E6F8}" dt="2026-04-16T09:30:51.737" v="2689" actId="20577"/>
        <pc:sldMkLst>
          <pc:docMk/>
          <pc:sldMk cId="2637638608" sldId="325"/>
        </pc:sldMkLst>
        <pc:spChg chg="add del mod modVis">
          <ac:chgData name="Christer Millner" userId="1ed23c50-0872-4662-844f-c5d3435291f8" providerId="ADAL" clId="{60413870-7AF4-480A-8D9D-2D913241E6F8}" dt="2026-04-16T09:24:56.160" v="2207"/>
          <ac:spMkLst>
            <pc:docMk/>
            <pc:sldMk cId="2637638608" sldId="325"/>
            <ac:spMk id="4" creationId="{772CB08E-5E6F-B68B-EA79-81127F16C02F}"/>
          </ac:spMkLst>
        </pc:spChg>
        <pc:spChg chg="add del mod modVis">
          <ac:chgData name="Christer Millner" userId="1ed23c50-0872-4662-844f-c5d3435291f8" providerId="ADAL" clId="{60413870-7AF4-480A-8D9D-2D913241E6F8}" dt="2026-04-16T09:25:09.979" v="2237"/>
          <ac:spMkLst>
            <pc:docMk/>
            <pc:sldMk cId="2637638608" sldId="325"/>
            <ac:spMk id="5" creationId="{12F3EF52-7F60-42D8-1658-9F80DC67A6F0}"/>
          </ac:spMkLst>
        </pc:spChg>
        <pc:spChg chg="add del mod modVis">
          <ac:chgData name="Christer Millner" userId="1ed23c50-0872-4662-844f-c5d3435291f8" providerId="ADAL" clId="{60413870-7AF4-480A-8D9D-2D913241E6F8}" dt="2026-04-16T09:25:10.896" v="2264"/>
          <ac:spMkLst>
            <pc:docMk/>
            <pc:sldMk cId="2637638608" sldId="325"/>
            <ac:spMk id="6" creationId="{982218DF-D32B-44A6-8B65-B9461D016E67}"/>
          </ac:spMkLst>
        </pc:spChg>
        <pc:spChg chg="add del mod modVis">
          <ac:chgData name="Christer Millner" userId="1ed23c50-0872-4662-844f-c5d3435291f8" providerId="ADAL" clId="{60413870-7AF4-480A-8D9D-2D913241E6F8}" dt="2026-04-16T09:25:11.106" v="2290"/>
          <ac:spMkLst>
            <pc:docMk/>
            <pc:sldMk cId="2637638608" sldId="325"/>
            <ac:spMk id="7" creationId="{0F7513A1-1CBF-8AA4-C54C-3E24E5903AB5}"/>
          </ac:spMkLst>
        </pc:spChg>
        <pc:spChg chg="add del mod modVis">
          <ac:chgData name="Christer Millner" userId="1ed23c50-0872-4662-844f-c5d3435291f8" providerId="ADAL" clId="{60413870-7AF4-480A-8D9D-2D913241E6F8}" dt="2026-04-16T09:25:12.112" v="2316"/>
          <ac:spMkLst>
            <pc:docMk/>
            <pc:sldMk cId="2637638608" sldId="325"/>
            <ac:spMk id="8" creationId="{D4D8D792-DF77-24B2-244D-977FE897ECF5}"/>
          </ac:spMkLst>
        </pc:spChg>
        <pc:spChg chg="add del mod modVis">
          <ac:chgData name="Christer Millner" userId="1ed23c50-0872-4662-844f-c5d3435291f8" providerId="ADAL" clId="{60413870-7AF4-480A-8D9D-2D913241E6F8}" dt="2026-04-16T09:25:15.342" v="2345"/>
          <ac:spMkLst>
            <pc:docMk/>
            <pc:sldMk cId="2637638608" sldId="325"/>
            <ac:spMk id="9" creationId="{0FE2E3A1-8073-50C5-02ED-169348C7BBF3}"/>
          </ac:spMkLst>
        </pc:spChg>
        <pc:spChg chg="add del mod modVis">
          <ac:chgData name="Christer Millner" userId="1ed23c50-0872-4662-844f-c5d3435291f8" providerId="ADAL" clId="{60413870-7AF4-480A-8D9D-2D913241E6F8}" dt="2026-04-16T09:25:15.945" v="2371"/>
          <ac:spMkLst>
            <pc:docMk/>
            <pc:sldMk cId="2637638608" sldId="325"/>
            <ac:spMk id="10" creationId="{EFE9B153-E8FC-03B8-F20C-AB09200C3255}"/>
          </ac:spMkLst>
        </pc:spChg>
        <pc:spChg chg="add del mod modVis">
          <ac:chgData name="Christer Millner" userId="1ed23c50-0872-4662-844f-c5d3435291f8" providerId="ADAL" clId="{60413870-7AF4-480A-8D9D-2D913241E6F8}" dt="2026-04-16T09:25:17.032" v="2398"/>
          <ac:spMkLst>
            <pc:docMk/>
            <pc:sldMk cId="2637638608" sldId="325"/>
            <ac:spMk id="11" creationId="{B8B6BAB5-908A-3FF6-B5BA-E782A0E050BA}"/>
          </ac:spMkLst>
        </pc:spChg>
        <pc:spChg chg="mod">
          <ac:chgData name="Christer Millner" userId="1ed23c50-0872-4662-844f-c5d3435291f8" providerId="ADAL" clId="{60413870-7AF4-480A-8D9D-2D913241E6F8}" dt="2026-04-16T09:30:51.737" v="2689" actId="20577"/>
          <ac:spMkLst>
            <pc:docMk/>
            <pc:sldMk cId="2637638608" sldId="325"/>
            <ac:spMk id="13314" creationId="{7C2D7E20-F62A-44A8-A0A6-97C693C66606}"/>
          </ac:spMkLst>
        </pc:spChg>
        <pc:spChg chg="mod">
          <ac:chgData name="Christer Millner" userId="1ed23c50-0872-4662-844f-c5d3435291f8" providerId="ADAL" clId="{60413870-7AF4-480A-8D9D-2D913241E6F8}" dt="2026-04-16T09:25:17.007" v="2376" actId="948"/>
          <ac:spMkLst>
            <pc:docMk/>
            <pc:sldMk cId="2637638608" sldId="325"/>
            <ac:spMk id="13315" creationId="{39998502-8FB4-4731-8047-BB5E4F076795}"/>
          </ac:spMkLst>
        </pc:spChg>
        <pc:graphicFrameChg chg="mod">
          <ac:chgData name="Christer Millner" userId="1ed23c50-0872-4662-844f-c5d3435291f8" providerId="ADAL" clId="{60413870-7AF4-480A-8D9D-2D913241E6F8}" dt="2026-04-16T09:25:17.034" v="2400"/>
          <ac:graphicFrameMkLst>
            <pc:docMk/>
            <pc:sldMk cId="2637638608" sldId="325"/>
            <ac:graphicFrameMk id="3" creationId="{2B26DD7A-F2C5-4903-9603-DC7A269A837A}"/>
          </ac:graphicFrameMkLst>
        </pc:graphicFrameChg>
      </pc:sldChg>
      <pc:sldChg chg="add del">
        <pc:chgData name="Christer Millner" userId="1ed23c50-0872-4662-844f-c5d3435291f8" providerId="ADAL" clId="{60413870-7AF4-480A-8D9D-2D913241E6F8}" dt="2026-04-16T09:49:08.728" v="3335" actId="47"/>
        <pc:sldMkLst>
          <pc:docMk/>
          <pc:sldMk cId="2011655004" sldId="326"/>
        </pc:sldMkLst>
      </pc:sldChg>
      <pc:sldChg chg="modSp add mod">
        <pc:chgData name="Christer Millner" userId="1ed23c50-0872-4662-844f-c5d3435291f8" providerId="ADAL" clId="{60413870-7AF4-480A-8D9D-2D913241E6F8}" dt="2026-04-16T13:31:23.032" v="5607" actId="20577"/>
        <pc:sldMkLst>
          <pc:docMk/>
          <pc:sldMk cId="263353718" sldId="327"/>
        </pc:sldMkLst>
        <pc:spChg chg="mod">
          <ac:chgData name="Christer Millner" userId="1ed23c50-0872-4662-844f-c5d3435291f8" providerId="ADAL" clId="{60413870-7AF4-480A-8D9D-2D913241E6F8}" dt="2026-04-16T13:31:23.032" v="5607" actId="20577"/>
          <ac:spMkLst>
            <pc:docMk/>
            <pc:sldMk cId="263353718" sldId="327"/>
            <ac:spMk id="5" creationId="{2BBEF57E-2B5F-363C-7D06-B46617358652}"/>
          </ac:spMkLst>
        </pc:spChg>
      </pc:sldChg>
      <pc:sldChg chg="addSp delSp modSp add del mod">
        <pc:chgData name="Christer Millner" userId="1ed23c50-0872-4662-844f-c5d3435291f8" providerId="ADAL" clId="{60413870-7AF4-480A-8D9D-2D913241E6F8}" dt="2026-04-16T09:31:39.930" v="2717" actId="47"/>
        <pc:sldMkLst>
          <pc:docMk/>
          <pc:sldMk cId="3029764259" sldId="327"/>
        </pc:sldMkLst>
        <pc:spChg chg="add del mod modVis">
          <ac:chgData name="Christer Millner" userId="1ed23c50-0872-4662-844f-c5d3435291f8" providerId="ADAL" clId="{60413870-7AF4-480A-8D9D-2D913241E6F8}" dt="2026-04-16T09:31:38.930" v="2714"/>
          <ac:spMkLst>
            <pc:docMk/>
            <pc:sldMk cId="3029764259" sldId="327"/>
            <ac:spMk id="4" creationId="{A3112EC8-EA21-12DB-6E1A-579CFC301412}"/>
          </ac:spMkLst>
        </pc:spChg>
        <pc:spChg chg="mod">
          <ac:chgData name="Christer Millner" userId="1ed23c50-0872-4662-844f-c5d3435291f8" providerId="ADAL" clId="{60413870-7AF4-480A-8D9D-2D913241E6F8}" dt="2026-04-16T09:31:38.903" v="2692" actId="948"/>
          <ac:spMkLst>
            <pc:docMk/>
            <pc:sldMk cId="3029764259" sldId="327"/>
            <ac:spMk id="13315" creationId="{F03DC23E-76B5-52E1-4841-94CC69F05A76}"/>
          </ac:spMkLst>
        </pc:spChg>
        <pc:graphicFrameChg chg="mod">
          <ac:chgData name="Christer Millner" userId="1ed23c50-0872-4662-844f-c5d3435291f8" providerId="ADAL" clId="{60413870-7AF4-480A-8D9D-2D913241E6F8}" dt="2026-04-16T09:31:38.932" v="2716"/>
          <ac:graphicFrameMkLst>
            <pc:docMk/>
            <pc:sldMk cId="3029764259" sldId="327"/>
            <ac:graphicFrameMk id="3" creationId="{17804BF2-1A3F-25D3-B794-90AD98EE7124}"/>
          </ac:graphicFrameMkLst>
        </pc:graphicFrameChg>
      </pc:sldChg>
      <pc:sldChg chg="modSp add mod">
        <pc:chgData name="Christer Millner" userId="1ed23c50-0872-4662-844f-c5d3435291f8" providerId="ADAL" clId="{60413870-7AF4-480A-8D9D-2D913241E6F8}" dt="2026-04-16T09:58:40.944" v="4336" actId="20577"/>
        <pc:sldMkLst>
          <pc:docMk/>
          <pc:sldMk cId="3958201306" sldId="328"/>
        </pc:sldMkLst>
        <pc:spChg chg="mod">
          <ac:chgData name="Christer Millner" userId="1ed23c50-0872-4662-844f-c5d3435291f8" providerId="ADAL" clId="{60413870-7AF4-480A-8D9D-2D913241E6F8}" dt="2026-04-16T09:58:40.944" v="4336" actId="20577"/>
          <ac:spMkLst>
            <pc:docMk/>
            <pc:sldMk cId="3958201306" sldId="328"/>
            <ac:spMk id="5" creationId="{B46B9D28-267B-09AB-A86C-4AA900E63F3B}"/>
          </ac:spMkLst>
        </pc:spChg>
      </pc:sldChg>
      <pc:sldChg chg="addSp delSp modSp add mod">
        <pc:chgData name="Christer Millner" userId="1ed23c50-0872-4662-844f-c5d3435291f8" providerId="ADAL" clId="{60413870-7AF4-480A-8D9D-2D913241E6F8}" dt="2026-04-16T13:21:59.827" v="5478" actId="20577"/>
        <pc:sldMkLst>
          <pc:docMk/>
          <pc:sldMk cId="2910073375" sldId="329"/>
        </pc:sldMkLst>
        <pc:spChg chg="add mod">
          <ac:chgData name="Christer Millner" userId="1ed23c50-0872-4662-844f-c5d3435291f8" providerId="ADAL" clId="{60413870-7AF4-480A-8D9D-2D913241E6F8}" dt="2026-04-16T13:21:59.827" v="5478" actId="20577"/>
          <ac:spMkLst>
            <pc:docMk/>
            <pc:sldMk cId="2910073375" sldId="329"/>
            <ac:spMk id="4" creationId="{2440D3EB-B2B0-80F2-8D44-2925AA51B04A}"/>
          </ac:spMkLst>
        </pc:spChg>
        <pc:picChg chg="add mod">
          <ac:chgData name="Christer Millner" userId="1ed23c50-0872-4662-844f-c5d3435291f8" providerId="ADAL" clId="{60413870-7AF4-480A-8D9D-2D913241E6F8}" dt="2026-04-16T12:54:40.271" v="5236" actId="1076"/>
          <ac:picMkLst>
            <pc:docMk/>
            <pc:sldMk cId="2910073375" sldId="329"/>
            <ac:picMk id="3" creationId="{7FA284AB-A828-0FA6-27A5-681CC66F8C27}"/>
          </ac:picMkLst>
        </pc:picChg>
        <pc:picChg chg="del">
          <ac:chgData name="Christer Millner" userId="1ed23c50-0872-4662-844f-c5d3435291f8" providerId="ADAL" clId="{60413870-7AF4-480A-8D9D-2D913241E6F8}" dt="2026-04-16T12:54:33.010" v="5233" actId="478"/>
          <ac:picMkLst>
            <pc:docMk/>
            <pc:sldMk cId="2910073375" sldId="329"/>
            <ac:picMk id="186" creationId="{1FC6723F-B920-0194-23B9-220813663C25}"/>
          </ac:picMkLst>
        </pc:picChg>
      </pc:sldChg>
      <pc:sldMasterChg chg="addSp modSp mod">
        <pc:chgData name="Christer Millner" userId="1ed23c50-0872-4662-844f-c5d3435291f8" providerId="ADAL" clId="{60413870-7AF4-480A-8D9D-2D913241E6F8}" dt="2026-04-16T06:15:16.164" v="14"/>
        <pc:sldMasterMkLst>
          <pc:docMk/>
          <pc:sldMasterMk cId="0" sldId="2147483648"/>
        </pc:sldMasterMkLst>
        <pc:graphicFrameChg chg="add mod ord modVis">
          <ac:chgData name="Christer Millner" userId="1ed23c50-0872-4662-844f-c5d3435291f8" providerId="ADAL" clId="{60413870-7AF4-480A-8D9D-2D913241E6F8}" dt="2026-04-16T06:15:16.164" v="14"/>
          <ac:graphicFrameMkLst>
            <pc:docMk/>
            <pc:sldMasterMk cId="0" sldId="2147483648"/>
            <ac:graphicFrameMk id="2" creationId="{11C5DF6C-A09C-4F11-7053-132E601394CE}"/>
          </ac:graphicFrameMkLst>
        </pc:graphicFrame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sv-SE"/>
          </a:p>
        </p:txBody>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Verdana"/>
                <a:ea typeface="Verdana"/>
                <a:cs typeface="Verdana"/>
                <a:sym typeface="Verdana"/>
              </a:rPr>
              <a:t>‹#›</a:t>
            </a:fld>
            <a:endParaRPr sz="1200" b="0" i="0" u="none" strike="noStrike" cap="none">
              <a:solidFill>
                <a:schemeClr val="dk1"/>
              </a:solidFill>
              <a:latin typeface="Verdana"/>
              <a:ea typeface="Verdana"/>
              <a:cs typeface="Verdana"/>
              <a:sym typeface="Verdana"/>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gle.com/search?q=Riksidrottsf%C3%B6rbundets+%28RF%29+id%C3%A9program&amp;rlz=1C1GCEA_enSE1157SE1157&amp;oq=vad+%C3%A4r+Idrotten+Vill&amp;gs_lcrp=EgZjaHJvbWUyBggAEEUYOTIKCAEQABiiBBiJBTIHCAIQABjvBTIHCAMQABjvBTIKCAQQABiABBiiBNIBCTQ1NzVqMGoxNagCCLACAfEF64bWnGyLa4zxBeuG1pxsi2uM&amp;sourceid=chrome&amp;ie=UTF-8&amp;mstk=AUtExfA9tAZ6_P9dquEj8LYEcg97tqeDqMMPnFdEliHdWGbjY0oQf4XrELtBIUV7YTTpC_m2vF9nKs8TmymQWoEusVoYwbsRjCg_z87NRAbIKmH6RdtvRRh2_3Wrsa2GCv3W40gWG5p0KKm0gqHIglbuECoQd_YIOEkQuEXVhrKeNdfRP7VxBtIp-bclwNjeSCEH6JiU&amp;csui=3&amp;ved=2ahUKEwiM57SxyvKTAxVvIBAIHaDBE8MQgK4QegQIARAC"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91" name="Google Shape;9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2" name="Google Shape;92;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a:t>
            </a:fld>
            <a:endParaRPr sz="1200">
              <a:solidFill>
                <a:schemeClr val="dk1"/>
              </a:solidFill>
              <a:latin typeface="Verdana"/>
              <a:ea typeface="Verdana"/>
              <a:cs typeface="Verdana"/>
              <a:sym typeface="Verdan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2</a:t>
            </a:fld>
            <a:endParaRPr lang="en-US" altLang="sv-SE">
              <a:latin typeface="Verdana" panose="020B0604030504040204" pitchFamily="34" charset="0"/>
            </a:endParaRPr>
          </a:p>
        </p:txBody>
      </p:sp>
    </p:spTree>
    <p:extLst>
      <p:ext uri="{BB962C8B-B14F-4D97-AF65-F5344CB8AC3E}">
        <p14:creationId xmlns:p14="http://schemas.microsoft.com/office/powerpoint/2010/main" val="1495046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99" name="Google Shape;99;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0" name="Google Shape;100;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3</a:t>
            </a:fld>
            <a:endParaRPr sz="1200">
              <a:solidFill>
                <a:schemeClr val="dk1"/>
              </a:solidFill>
              <a:latin typeface="Verdana"/>
              <a:ea typeface="Verdana"/>
              <a:cs typeface="Verdana"/>
              <a:sym typeface="Verdan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97311bdd49_1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21" name="Google Shape;121;g397311bdd49_1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En förening där vi har styrande dokument, rätt roller i föreningen, uppföljningsverktyg (enkäter som vi gör verksamhetsplan från). Först i Värmland!</a:t>
            </a:r>
          </a:p>
          <a:p>
            <a:pPr marL="0" lvl="0" indent="0" algn="l" rtl="0">
              <a:spcBef>
                <a:spcPts val="0"/>
              </a:spcBef>
              <a:spcAft>
                <a:spcPts val="0"/>
              </a:spcAft>
              <a:buNone/>
            </a:pPr>
            <a:r>
              <a:rPr lang="sv-SE" dirty="0"/>
              <a:t>Ramverk för hur en förening ska bedriva verksamheten på ett bra sätt.</a:t>
            </a:r>
            <a:endParaRPr dirty="0"/>
          </a:p>
        </p:txBody>
      </p:sp>
      <p:sp>
        <p:nvSpPr>
          <p:cNvPr id="122" name="Google Shape;122;g397311bdd49_1_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4</a:t>
            </a:fld>
            <a:endParaRPr sz="1200">
              <a:solidFill>
                <a:schemeClr val="dk1"/>
              </a:solidFill>
              <a:latin typeface="Verdana"/>
              <a:ea typeface="Verdana"/>
              <a:cs typeface="Verdana"/>
              <a:sym typeface="Verdan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97311bdd49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29" name="Google Shape;129;g397311bdd49_0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Idrotten Vill: </a:t>
            </a:r>
            <a:r>
              <a:rPr lang="sv-SE" sz="1200" b="0" i="0" u="none" strike="noStrike" cap="none" dirty="0">
                <a:solidFill>
                  <a:schemeClr val="dk1"/>
                </a:solidFill>
                <a:effectLst/>
                <a:latin typeface="Calibri"/>
                <a:ea typeface="Calibri"/>
                <a:cs typeface="Calibri"/>
                <a:sym typeface="Calibri"/>
              </a:rPr>
              <a:t>är </a:t>
            </a:r>
            <a:r>
              <a:rPr lang="sv-SE" dirty="0">
                <a:effectLst/>
                <a:hlinkClick r:id="rId3"/>
              </a:rPr>
              <a:t>Riksidrottsförbundets (RF) idéprogram</a:t>
            </a:r>
            <a:r>
              <a:rPr lang="sv-SE" dirty="0"/>
              <a:t> och den samlade idrottsrörelsens styrdokument som beskriver visionen, värdegrunden och verksamhetsidén för svensk idrott</a:t>
            </a:r>
            <a:endParaRPr dirty="0"/>
          </a:p>
        </p:txBody>
      </p:sp>
      <p:sp>
        <p:nvSpPr>
          <p:cNvPr id="130" name="Google Shape;130;g397311bdd49_0_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5</a:t>
            </a:fld>
            <a:endParaRPr sz="1200">
              <a:solidFill>
                <a:schemeClr val="dk1"/>
              </a:solidFill>
              <a:latin typeface="Verdana"/>
              <a:ea typeface="Verdana"/>
              <a:cs typeface="Verdana"/>
              <a:sym typeface="Verdan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8b6570ce31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37" name="Google Shape;137;g38b6570ce31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g38b6570ce31_0_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6</a:t>
            </a:fld>
            <a:endParaRPr sz="1200">
              <a:solidFill>
                <a:schemeClr val="dk1"/>
              </a:solidFill>
              <a:latin typeface="Verdana"/>
              <a:ea typeface="Verdana"/>
              <a:cs typeface="Verdana"/>
              <a:sym typeface="Verdan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8b6570ce31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45" name="Google Shape;145;g38b6570ce31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38b6570ce31_0_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7</a:t>
            </a:fld>
            <a:endParaRPr sz="1200">
              <a:solidFill>
                <a:schemeClr val="dk1"/>
              </a:solidFill>
              <a:latin typeface="Verdana"/>
              <a:ea typeface="Verdana"/>
              <a:cs typeface="Verdana"/>
              <a:sym typeface="Verdan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53" name="Google Shape;15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4" name="Google Shape;154;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8</a:t>
            </a:fld>
            <a:endParaRPr sz="1200">
              <a:solidFill>
                <a:schemeClr val="dk1"/>
              </a:solidFill>
              <a:latin typeface="Verdana"/>
              <a:ea typeface="Verdana"/>
              <a:cs typeface="Verdana"/>
              <a:sym typeface="Verdan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89" name="Google Shape;189;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0" name="Google Shape;190;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9</a:t>
            </a:fld>
            <a:endParaRPr sz="1200">
              <a:solidFill>
                <a:schemeClr val="dk1"/>
              </a:solidFill>
              <a:latin typeface="Verdana"/>
              <a:ea typeface="Verdana"/>
              <a:cs typeface="Verdana"/>
              <a:sym typeface="Verdan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99" name="Google Shape;19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0" name="Google Shape;20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10</a:t>
            </a:fld>
            <a:endParaRPr sz="1200">
              <a:solidFill>
                <a:schemeClr val="dk1"/>
              </a:solidFill>
              <a:latin typeface="Verdana"/>
              <a:ea typeface="Verdana"/>
              <a:cs typeface="Verdana"/>
              <a:sym typeface="Verdan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a:extLst>
            <a:ext uri="{FF2B5EF4-FFF2-40B4-BE49-F238E27FC236}">
              <a16:creationId xmlns:a16="http://schemas.microsoft.com/office/drawing/2014/main" id="{64952662-6DC4-128E-F481-924D3C42F3A7}"/>
            </a:ext>
          </a:extLst>
        </p:cNvPr>
        <p:cNvGrpSpPr/>
        <p:nvPr/>
      </p:nvGrpSpPr>
      <p:grpSpPr>
        <a:xfrm>
          <a:off x="0" y="0"/>
          <a:ext cx="0" cy="0"/>
          <a:chOff x="0" y="0"/>
          <a:chExt cx="0" cy="0"/>
        </a:xfrm>
      </p:grpSpPr>
      <p:sp>
        <p:nvSpPr>
          <p:cNvPr id="198" name="Google Shape;198;p7:notes">
            <a:extLst>
              <a:ext uri="{FF2B5EF4-FFF2-40B4-BE49-F238E27FC236}">
                <a16:creationId xmlns:a16="http://schemas.microsoft.com/office/drawing/2014/main" id="{0ED32EA7-2132-BF4B-45A5-BE3C395510A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99" name="Google Shape;199;p7:notes">
            <a:extLst>
              <a:ext uri="{FF2B5EF4-FFF2-40B4-BE49-F238E27FC236}">
                <a16:creationId xmlns:a16="http://schemas.microsoft.com/office/drawing/2014/main" id="{D0474CC0-6AB8-8EB0-451E-C2BFF2DDB2F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0" name="Google Shape;200;p7:notes">
            <a:extLst>
              <a:ext uri="{FF2B5EF4-FFF2-40B4-BE49-F238E27FC236}">
                <a16:creationId xmlns:a16="http://schemas.microsoft.com/office/drawing/2014/main" id="{0A1FEBA1-BFCF-1B75-2ADA-3F3753ECD360}"/>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11</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248846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06" name="Google Shape;206;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7" name="Google Shape;207;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12</a:t>
            </a:fld>
            <a:endParaRPr sz="1200">
              <a:solidFill>
                <a:schemeClr val="dk1"/>
              </a:solidFill>
              <a:latin typeface="Verdana"/>
              <a:ea typeface="Verdana"/>
              <a:cs typeface="Verdana"/>
              <a:sym typeface="Verdan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97311bdd49_1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13" name="Google Shape;213;g397311bdd49_1_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397311bdd49_1_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13</a:t>
            </a:fld>
            <a:endParaRPr sz="1200">
              <a:solidFill>
                <a:schemeClr val="dk1"/>
              </a:solidFill>
              <a:latin typeface="Verdana"/>
              <a:ea typeface="Verdana"/>
              <a:cs typeface="Verdana"/>
              <a:sym typeface="Verdan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d5fd07680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20" name="Google Shape;220;g3d5fd07680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g3d5fd07680b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14</a:t>
            </a:fld>
            <a:endParaRPr sz="1200">
              <a:solidFill>
                <a:schemeClr val="dk1"/>
              </a:solidFill>
              <a:latin typeface="Verdana"/>
              <a:ea typeface="Verdana"/>
              <a:cs typeface="Verdana"/>
              <a:sym typeface="Verdan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8b6570ce31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36" name="Google Shape;236;g38b6570ce31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g38b6570ce31_0_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15</a:t>
            </a:fld>
            <a:endParaRPr sz="1200">
              <a:solidFill>
                <a:schemeClr val="dk1"/>
              </a:solidFill>
              <a:latin typeface="Verdana"/>
              <a:ea typeface="Verdana"/>
              <a:cs typeface="Verdana"/>
              <a:sym typeface="Verdan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8b6570ce31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43" name="Google Shape;243;g38b6570ce31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g38b6570ce31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16</a:t>
            </a:fld>
            <a:endParaRPr sz="1200">
              <a:solidFill>
                <a:schemeClr val="dk1"/>
              </a:solidFill>
              <a:latin typeface="Verdana"/>
              <a:ea typeface="Verdana"/>
              <a:cs typeface="Verdana"/>
              <a:sym typeface="Verdan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50" name="Google Shape;25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1" name="Google Shape;25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17</a:t>
            </a:fld>
            <a:endParaRPr sz="1200">
              <a:solidFill>
                <a:schemeClr val="dk1"/>
              </a:solidFill>
              <a:latin typeface="Verdana"/>
              <a:ea typeface="Verdana"/>
              <a:cs typeface="Verdana"/>
              <a:sym typeface="Verdan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a:extLst>
            <a:ext uri="{FF2B5EF4-FFF2-40B4-BE49-F238E27FC236}">
              <a16:creationId xmlns:a16="http://schemas.microsoft.com/office/drawing/2014/main" id="{4404EB88-5113-6220-065C-9C5C2AB4B8DD}"/>
            </a:ext>
          </a:extLst>
        </p:cNvPr>
        <p:cNvGrpSpPr/>
        <p:nvPr/>
      </p:nvGrpSpPr>
      <p:grpSpPr>
        <a:xfrm>
          <a:off x="0" y="0"/>
          <a:ext cx="0" cy="0"/>
          <a:chOff x="0" y="0"/>
          <a:chExt cx="0" cy="0"/>
        </a:xfrm>
      </p:grpSpPr>
      <p:sp>
        <p:nvSpPr>
          <p:cNvPr id="249" name="Google Shape;249;p9:notes">
            <a:extLst>
              <a:ext uri="{FF2B5EF4-FFF2-40B4-BE49-F238E27FC236}">
                <a16:creationId xmlns:a16="http://schemas.microsoft.com/office/drawing/2014/main" id="{97D36448-607F-5F67-5D81-6EFBFE3AEBF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50" name="Google Shape;250;p9:notes">
            <a:extLst>
              <a:ext uri="{FF2B5EF4-FFF2-40B4-BE49-F238E27FC236}">
                <a16:creationId xmlns:a16="http://schemas.microsoft.com/office/drawing/2014/main" id="{F3DAAC71-7E68-FC53-978D-51123410C30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1" name="Google Shape;251;p9:notes">
            <a:extLst>
              <a:ext uri="{FF2B5EF4-FFF2-40B4-BE49-F238E27FC236}">
                <a16:creationId xmlns:a16="http://schemas.microsoft.com/office/drawing/2014/main" id="{70CBAD07-7237-B09E-41D6-00B4459D00D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18</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223530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57" name="Google Shape;25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8" name="Google Shape;25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19</a:t>
            </a:fld>
            <a:endParaRPr sz="1200">
              <a:solidFill>
                <a:schemeClr val="dk1"/>
              </a:solidFill>
              <a:latin typeface="Verdana"/>
              <a:ea typeface="Verdana"/>
              <a:cs typeface="Verdana"/>
              <a:sym typeface="Verdan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65" name="Google Shape;265;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6" name="Google Shape;266;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20</a:t>
            </a:fld>
            <a:endParaRPr sz="1200">
              <a:solidFill>
                <a:schemeClr val="dk1"/>
              </a:solidFill>
              <a:latin typeface="Verdana"/>
              <a:ea typeface="Verdana"/>
              <a:cs typeface="Verdana"/>
              <a:sym typeface="Verdan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74" name="Google Shape;274;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75" name="Google Shape;275;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21</a:t>
            </a:fld>
            <a:endParaRPr sz="1200">
              <a:solidFill>
                <a:schemeClr val="dk1"/>
              </a:solidFill>
              <a:latin typeface="Verdana"/>
              <a:ea typeface="Verdana"/>
              <a:cs typeface="Verdana"/>
              <a:sym typeface="Verdan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23</a:t>
            </a:fld>
            <a:endParaRPr lang="en-US" altLang="sv-SE">
              <a:latin typeface="Verdana" panose="020B060403050404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630E1F29-F54E-A3E3-0E8E-CAD3CF2F702B}"/>
            </a:ext>
          </a:extLst>
        </p:cNvPr>
        <p:cNvGrpSpPr/>
        <p:nvPr/>
      </p:nvGrpSpPr>
      <p:grpSpPr>
        <a:xfrm>
          <a:off x="0" y="0"/>
          <a:ext cx="0" cy="0"/>
          <a:chOff x="0" y="0"/>
          <a:chExt cx="0" cy="0"/>
        </a:xfrm>
      </p:grpSpPr>
      <p:sp>
        <p:nvSpPr>
          <p:cNvPr id="264" name="Google Shape;264;p14:notes">
            <a:extLst>
              <a:ext uri="{FF2B5EF4-FFF2-40B4-BE49-F238E27FC236}">
                <a16:creationId xmlns:a16="http://schemas.microsoft.com/office/drawing/2014/main" id="{6B4123E8-3AC4-0B8C-8437-D5FAE3FD420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65" name="Google Shape;265;p14:notes">
            <a:extLst>
              <a:ext uri="{FF2B5EF4-FFF2-40B4-BE49-F238E27FC236}">
                <a16:creationId xmlns:a16="http://schemas.microsoft.com/office/drawing/2014/main" id="{F7171EBA-CC3E-3B70-1307-8C576B28CB9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6" name="Google Shape;266;p14:notes">
            <a:extLst>
              <a:ext uri="{FF2B5EF4-FFF2-40B4-BE49-F238E27FC236}">
                <a16:creationId xmlns:a16="http://schemas.microsoft.com/office/drawing/2014/main" id="{5794388D-6D26-4BED-6CF2-22EFCFE030B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24</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1124772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7E09EC3A-2D81-9F55-8842-6897E19874B5}"/>
            </a:ext>
          </a:extLst>
        </p:cNvPr>
        <p:cNvGrpSpPr/>
        <p:nvPr/>
      </p:nvGrpSpPr>
      <p:grpSpPr>
        <a:xfrm>
          <a:off x="0" y="0"/>
          <a:ext cx="0" cy="0"/>
          <a:chOff x="0" y="0"/>
          <a:chExt cx="0" cy="0"/>
        </a:xfrm>
      </p:grpSpPr>
      <p:sp>
        <p:nvSpPr>
          <p:cNvPr id="264" name="Google Shape;264;p14:notes">
            <a:extLst>
              <a:ext uri="{FF2B5EF4-FFF2-40B4-BE49-F238E27FC236}">
                <a16:creationId xmlns:a16="http://schemas.microsoft.com/office/drawing/2014/main" id="{2F588110-A1A2-67B9-A332-C1A30C2C9BD8}"/>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65" name="Google Shape;265;p14:notes">
            <a:extLst>
              <a:ext uri="{FF2B5EF4-FFF2-40B4-BE49-F238E27FC236}">
                <a16:creationId xmlns:a16="http://schemas.microsoft.com/office/drawing/2014/main" id="{DF04AFAC-8E9B-94C1-3489-EE0777655CA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6" name="Google Shape;266;p14:notes">
            <a:extLst>
              <a:ext uri="{FF2B5EF4-FFF2-40B4-BE49-F238E27FC236}">
                <a16:creationId xmlns:a16="http://schemas.microsoft.com/office/drawing/2014/main" id="{FB30FD19-15A8-4010-C312-FFC3F8C6EFE0}"/>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25</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1598919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97311bdd49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62" name="Google Shape;162;g397311bdd49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Ofta är ens senaste upplevelse av fotboll som senior i det lokala div 5 laget, eller kanske korpen? Det största misstaget man kan göra är att träna som vuxna. Eller tänka “nu ska vi köra hårt, för det finns barn som vill”. Barn är inte små vuxna. Så nr 1: Skaffa relevant kunskap för att leda barn.</a:t>
            </a:r>
            <a:endParaRPr/>
          </a:p>
        </p:txBody>
      </p:sp>
      <p:sp>
        <p:nvSpPr>
          <p:cNvPr id="163" name="Google Shape;163;g397311bdd49_0_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26</a:t>
            </a:fld>
            <a:endParaRPr sz="1200">
              <a:solidFill>
                <a:schemeClr val="dk1"/>
              </a:solidFill>
              <a:latin typeface="Verdana"/>
              <a:ea typeface="Verdana"/>
              <a:cs typeface="Verdana"/>
              <a:sym typeface="Verdan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97311bdd49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81" name="Google Shape;181;g397311bdd49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SvFF D - gärna innan 7 mot 7. UEFA C, gärna innan 9 mot 9. </a:t>
            </a:r>
            <a:endParaRPr/>
          </a:p>
        </p:txBody>
      </p:sp>
      <p:sp>
        <p:nvSpPr>
          <p:cNvPr id="182" name="Google Shape;182;g397311bdd49_0_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27</a:t>
            </a:fld>
            <a:endParaRPr sz="1200">
              <a:solidFill>
                <a:schemeClr val="dk1"/>
              </a:solidFill>
              <a:latin typeface="Verdana"/>
              <a:ea typeface="Verdana"/>
              <a:cs typeface="Verdana"/>
              <a:sym typeface="Verdan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a:extLst>
            <a:ext uri="{FF2B5EF4-FFF2-40B4-BE49-F238E27FC236}">
              <a16:creationId xmlns:a16="http://schemas.microsoft.com/office/drawing/2014/main" id="{7A3F0397-2C69-FD5A-980E-F99D0F6797B8}"/>
            </a:ext>
          </a:extLst>
        </p:cNvPr>
        <p:cNvGrpSpPr/>
        <p:nvPr/>
      </p:nvGrpSpPr>
      <p:grpSpPr>
        <a:xfrm>
          <a:off x="0" y="0"/>
          <a:ext cx="0" cy="0"/>
          <a:chOff x="0" y="0"/>
          <a:chExt cx="0" cy="0"/>
        </a:xfrm>
      </p:grpSpPr>
      <p:sp>
        <p:nvSpPr>
          <p:cNvPr id="180" name="Google Shape;180;g397311bdd49_0_23:notes">
            <a:extLst>
              <a:ext uri="{FF2B5EF4-FFF2-40B4-BE49-F238E27FC236}">
                <a16:creationId xmlns:a16="http://schemas.microsoft.com/office/drawing/2014/main" id="{8F46EBD7-DA10-2DFB-EA86-0130EB568290}"/>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81" name="Google Shape;181;g397311bdd49_0_23:notes">
            <a:extLst>
              <a:ext uri="{FF2B5EF4-FFF2-40B4-BE49-F238E27FC236}">
                <a16:creationId xmlns:a16="http://schemas.microsoft.com/office/drawing/2014/main" id="{E2C0729A-E228-4675-BD3C-41D3E06464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SvFF D - gärna innan 7 mot 7. UEFA C, gärna innan 9 mot 9. </a:t>
            </a:r>
            <a:endParaRPr/>
          </a:p>
        </p:txBody>
      </p:sp>
      <p:sp>
        <p:nvSpPr>
          <p:cNvPr id="182" name="Google Shape;182;g397311bdd49_0_23:notes">
            <a:extLst>
              <a:ext uri="{FF2B5EF4-FFF2-40B4-BE49-F238E27FC236}">
                <a16:creationId xmlns:a16="http://schemas.microsoft.com/office/drawing/2014/main" id="{939FD9C3-AAE7-2ED1-5883-45AC2EBE712B}"/>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28</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4289833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97311bdd49_1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71" name="Google Shape;171;g397311bdd49_1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RF SISU - grundutbildning för tränare och diverse annat. Riksförbundet attentions filmer på YOUTUBE om NPF och idrott. SvFF:s mikroutbildningar på hemsidan. </a:t>
            </a:r>
            <a:endParaRPr/>
          </a:p>
        </p:txBody>
      </p:sp>
      <p:sp>
        <p:nvSpPr>
          <p:cNvPr id="172" name="Google Shape;172;g397311bdd49_1_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29</a:t>
            </a:fld>
            <a:endParaRPr sz="1200">
              <a:solidFill>
                <a:schemeClr val="dk1"/>
              </a:solidFill>
              <a:latin typeface="Verdana"/>
              <a:ea typeface="Verdana"/>
              <a:cs typeface="Verdana"/>
              <a:sym typeface="Verdan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97311bdd49_1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27" name="Google Shape;227;g397311bdd49_1_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397311bdd49_1_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30</a:t>
            </a:fld>
            <a:endParaRPr sz="1200">
              <a:solidFill>
                <a:schemeClr val="dk1"/>
              </a:solidFill>
              <a:latin typeface="Verdana"/>
              <a:ea typeface="Verdana"/>
              <a:cs typeface="Verdana"/>
              <a:sym typeface="Verdana"/>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grpSp>
        <p:nvGrpSpPr>
          <p:cNvPr id="17" name="Google Shape;17;p17"/>
          <p:cNvGrpSpPr/>
          <p:nvPr/>
        </p:nvGrpSpPr>
        <p:grpSpPr>
          <a:xfrm>
            <a:off x="-2413000" y="-106363"/>
            <a:ext cx="11010900" cy="3751263"/>
            <a:chOff x="-1523" y="585"/>
            <a:chExt cx="6995" cy="2363"/>
          </a:xfrm>
        </p:grpSpPr>
        <p:cxnSp>
          <p:nvCxnSpPr>
            <p:cNvPr id="18" name="Google Shape;18;p17"/>
            <p:cNvCxnSpPr/>
            <p:nvPr/>
          </p:nvCxnSpPr>
          <p:spPr>
            <a:xfrm>
              <a:off x="912" y="1584"/>
              <a:ext cx="4560" cy="0"/>
            </a:xfrm>
            <a:prstGeom prst="straightConnector1">
              <a:avLst/>
            </a:prstGeom>
            <a:noFill/>
            <a:ln w="127000" cap="flat" cmpd="thickThin">
              <a:solidFill>
                <a:srgbClr val="006600"/>
              </a:solidFill>
              <a:prstDash val="solid"/>
              <a:round/>
              <a:headEnd type="none" w="med" len="med"/>
              <a:tailEnd type="none" w="med" len="med"/>
            </a:ln>
          </p:spPr>
        </p:cxnSp>
        <p:sp>
          <p:nvSpPr>
            <p:cNvPr id="19" name="Google Shape;19;p17"/>
            <p:cNvSpPr/>
            <p:nvPr/>
          </p:nvSpPr>
          <p:spPr>
            <a:xfrm>
              <a:off x="-1192" y="1220"/>
              <a:ext cx="1734" cy="1728"/>
            </a:xfrm>
            <a:custGeom>
              <a:avLst/>
              <a:gdLst/>
              <a:ahLst/>
              <a:cxnLst/>
              <a:rect l="l" t="t" r="r" b="b"/>
              <a:pathLst>
                <a:path w="64000" h="64000" extrusionOk="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FFF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0" name="Google Shape;20;p17"/>
            <p:cNvSpPr/>
            <p:nvPr/>
          </p:nvSpPr>
          <p:spPr>
            <a:xfrm>
              <a:off x="-1523" y="585"/>
              <a:ext cx="1908" cy="1908"/>
            </a:xfrm>
            <a:custGeom>
              <a:avLst/>
              <a:gdLst/>
              <a:ahLst/>
              <a:cxnLst/>
              <a:rect l="l" t="t" r="r" b="b"/>
              <a:pathLst>
                <a:path w="64000" h="64000" extrusionOk="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66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pic>
        <p:nvPicPr>
          <p:cNvPr id="21" name="Google Shape;21;p17" descr="MCj04338810000[1]"/>
          <p:cNvPicPr preferRelativeResize="0"/>
          <p:nvPr/>
        </p:nvPicPr>
        <p:blipFill rotWithShape="1">
          <a:blip r:embed="rId2">
            <a:alphaModFix/>
          </a:blip>
          <a:srcRect r="53165"/>
          <a:stretch/>
        </p:blipFill>
        <p:spPr>
          <a:xfrm>
            <a:off x="8169275" y="4149725"/>
            <a:ext cx="1011238" cy="2159000"/>
          </a:xfrm>
          <a:prstGeom prst="rect">
            <a:avLst/>
          </a:prstGeom>
          <a:noFill/>
          <a:ln>
            <a:noFill/>
          </a:ln>
        </p:spPr>
      </p:pic>
      <p:cxnSp>
        <p:nvCxnSpPr>
          <p:cNvPr id="22" name="Google Shape;22;p17"/>
          <p:cNvCxnSpPr/>
          <p:nvPr/>
        </p:nvCxnSpPr>
        <p:spPr>
          <a:xfrm>
            <a:off x="1397000" y="1481138"/>
            <a:ext cx="7200900" cy="0"/>
          </a:xfrm>
          <a:prstGeom prst="straightConnector1">
            <a:avLst/>
          </a:prstGeom>
          <a:noFill/>
          <a:ln w="38100" cap="flat" cmpd="sng">
            <a:solidFill>
              <a:srgbClr val="FFFF00"/>
            </a:solidFill>
            <a:prstDash val="solid"/>
            <a:round/>
            <a:headEnd type="none" w="med" len="med"/>
            <a:tailEnd type="none" w="med" len="med"/>
          </a:ln>
        </p:spPr>
      </p:cxnSp>
      <p:pic>
        <p:nvPicPr>
          <p:cNvPr id="23" name="Google Shape;23;p17" descr="Hertzöga"/>
          <p:cNvPicPr preferRelativeResize="0"/>
          <p:nvPr/>
        </p:nvPicPr>
        <p:blipFill rotWithShape="1">
          <a:blip r:embed="rId3">
            <a:alphaModFix/>
          </a:blip>
          <a:srcRect/>
          <a:stretch/>
        </p:blipFill>
        <p:spPr>
          <a:xfrm>
            <a:off x="7889875" y="79375"/>
            <a:ext cx="1003300" cy="1257300"/>
          </a:xfrm>
          <a:prstGeom prst="rect">
            <a:avLst/>
          </a:prstGeom>
          <a:noFill/>
          <a:ln>
            <a:noFill/>
          </a:ln>
        </p:spPr>
      </p:pic>
      <p:sp>
        <p:nvSpPr>
          <p:cNvPr id="24" name="Google Shape;24;p17"/>
          <p:cNvSpPr txBox="1">
            <a:spLocks noGrp="1"/>
          </p:cNvSpPr>
          <p:nvPr>
            <p:ph type="ctrTitle"/>
          </p:nvPr>
        </p:nvSpPr>
        <p:spPr>
          <a:xfrm>
            <a:off x="1331913" y="79801"/>
            <a:ext cx="7239000" cy="125659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6000" b="1">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subTitle" idx="1"/>
          </p:nvPr>
        </p:nvSpPr>
        <p:spPr>
          <a:xfrm>
            <a:off x="1327736" y="1772816"/>
            <a:ext cx="7239000" cy="1752600"/>
          </a:xfrm>
          <a:prstGeom prst="rect">
            <a:avLst/>
          </a:prstGeom>
          <a:noFill/>
          <a:ln>
            <a:noFill/>
          </a:ln>
        </p:spPr>
        <p:txBody>
          <a:bodyPr spcFirstLastPara="1" wrap="square" lIns="91425" tIns="45700" rIns="91425" bIns="45700" anchor="t" anchorCtr="0">
            <a:noAutofit/>
          </a:bodyPr>
          <a:lstStyle>
            <a:lvl1pPr lvl="0" algn="l">
              <a:spcBef>
                <a:spcPts val="580"/>
              </a:spcBef>
              <a:spcAft>
                <a:spcPts val="0"/>
              </a:spcAft>
              <a:buSzPts val="2900"/>
              <a:buFont typeface="Noto Sans Symbols"/>
              <a:buChar char="•"/>
              <a:defRPr/>
            </a:lvl1pPr>
            <a:lvl2pPr lvl="1" algn="l">
              <a:spcBef>
                <a:spcPts val="360"/>
              </a:spcBef>
              <a:spcAft>
                <a:spcPts val="0"/>
              </a:spcAft>
              <a:buSzPts val="1260"/>
              <a:buChar char="●"/>
              <a:defRPr/>
            </a:lvl2pPr>
            <a:lvl3pPr lvl="2" algn="l">
              <a:spcBef>
                <a:spcPts val="360"/>
              </a:spcBef>
              <a:spcAft>
                <a:spcPts val="0"/>
              </a:spcAft>
              <a:buSzPts val="1170"/>
              <a:buChar char="⚪"/>
              <a:defRPr/>
            </a:lvl3pPr>
            <a:lvl4pPr lvl="3" algn="l">
              <a:spcBef>
                <a:spcPts val="360"/>
              </a:spcBef>
              <a:spcAft>
                <a:spcPts val="0"/>
              </a:spcAft>
              <a:buSzPts val="1260"/>
              <a:buChar char="●"/>
              <a:defRPr/>
            </a:lvl4pPr>
            <a:lvl5pPr lvl="4" algn="l">
              <a:spcBef>
                <a:spcPts val="360"/>
              </a:spcBef>
              <a:spcAft>
                <a:spcPts val="0"/>
              </a:spcAft>
              <a:buSzPts val="1080"/>
              <a:buChar char="⚪"/>
              <a:defRPr/>
            </a:lvl5pPr>
            <a:lvl6pPr lvl="5" algn="l">
              <a:spcBef>
                <a:spcPts val="360"/>
              </a:spcBef>
              <a:spcAft>
                <a:spcPts val="0"/>
              </a:spcAft>
              <a:buSzPts val="1080"/>
              <a:buChar char="⚪"/>
              <a:defRPr/>
            </a:lvl6pPr>
            <a:lvl7pPr lvl="6" algn="l">
              <a:spcBef>
                <a:spcPts val="360"/>
              </a:spcBef>
              <a:spcAft>
                <a:spcPts val="0"/>
              </a:spcAft>
              <a:buSzPts val="1080"/>
              <a:buChar char="⚪"/>
              <a:defRPr/>
            </a:lvl7pPr>
            <a:lvl8pPr lvl="7" algn="l">
              <a:spcBef>
                <a:spcPts val="360"/>
              </a:spcBef>
              <a:spcAft>
                <a:spcPts val="0"/>
              </a:spcAft>
              <a:buSzPts val="1080"/>
              <a:buChar char="⚪"/>
              <a:defRPr/>
            </a:lvl8pPr>
            <a:lvl9pPr lvl="8" algn="l">
              <a:spcBef>
                <a:spcPts val="360"/>
              </a:spcBef>
              <a:spcAft>
                <a:spcPts val="0"/>
              </a:spcAft>
              <a:buSzPts val="108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1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28" name="Google Shape;28;p1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29" name="Google Shape;29;p1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9"/>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9"/>
          <p:cNvSpPr txBox="1">
            <a:spLocks noGrp="1"/>
          </p:cNvSpPr>
          <p:nvPr>
            <p:ph type="body" idx="1"/>
          </p:nvPr>
        </p:nvSpPr>
        <p:spPr>
          <a:xfrm>
            <a:off x="1370013" y="1827213"/>
            <a:ext cx="7313612" cy="41148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08610" algn="l">
              <a:spcBef>
                <a:spcPts val="360"/>
              </a:spcBef>
              <a:spcAft>
                <a:spcPts val="0"/>
              </a:spcAft>
              <a:buSzPts val="1260"/>
              <a:buChar char="●"/>
              <a:defRPr/>
            </a:lvl2pPr>
            <a:lvl3pPr marL="1371600" lvl="2" indent="-302895" algn="l">
              <a:spcBef>
                <a:spcPts val="360"/>
              </a:spcBef>
              <a:spcAft>
                <a:spcPts val="0"/>
              </a:spcAft>
              <a:buSzPts val="1170"/>
              <a:buChar char="⚪"/>
              <a:defRPr/>
            </a:lvl3pPr>
            <a:lvl4pPr marL="1828800" lvl="3" indent="-308610" algn="l">
              <a:spcBef>
                <a:spcPts val="360"/>
              </a:spcBef>
              <a:spcAft>
                <a:spcPts val="0"/>
              </a:spcAft>
              <a:buSzPts val="1260"/>
              <a:buChar char="●"/>
              <a:defRPr/>
            </a:lvl4pPr>
            <a:lvl5pPr marL="2286000" lvl="4" indent="-297180" algn="l">
              <a:spcBef>
                <a:spcPts val="360"/>
              </a:spcBef>
              <a:spcAft>
                <a:spcPts val="0"/>
              </a:spcAft>
              <a:buSzPts val="1080"/>
              <a:buChar char="⚪"/>
              <a:defRPr/>
            </a:lvl5pPr>
            <a:lvl6pPr marL="2743200" lvl="5" indent="-297180" algn="l">
              <a:spcBef>
                <a:spcPts val="360"/>
              </a:spcBef>
              <a:spcAft>
                <a:spcPts val="0"/>
              </a:spcAft>
              <a:buSzPts val="1080"/>
              <a:buChar char="⚪"/>
              <a:defRPr/>
            </a:lvl6pPr>
            <a:lvl7pPr marL="3200400" lvl="6" indent="-297180" algn="l">
              <a:spcBef>
                <a:spcPts val="360"/>
              </a:spcBef>
              <a:spcAft>
                <a:spcPts val="0"/>
              </a:spcAft>
              <a:buSzPts val="1080"/>
              <a:buChar char="⚪"/>
              <a:defRPr/>
            </a:lvl7pPr>
            <a:lvl8pPr marL="3657600" lvl="7" indent="-297180" algn="l">
              <a:spcBef>
                <a:spcPts val="360"/>
              </a:spcBef>
              <a:spcAft>
                <a:spcPts val="0"/>
              </a:spcAft>
              <a:buSzPts val="1080"/>
              <a:buChar char="⚪"/>
              <a:defRPr/>
            </a:lvl8pPr>
            <a:lvl9pPr marL="4114800" lvl="8" indent="-297180" algn="l">
              <a:spcBef>
                <a:spcPts val="360"/>
              </a:spcBef>
              <a:spcAft>
                <a:spcPts val="0"/>
              </a:spcAft>
              <a:buSzPts val="1080"/>
              <a:buChar char="⚪"/>
              <a:defRPr/>
            </a:lvl9pPr>
          </a:lstStyle>
          <a:p>
            <a:endParaRPr/>
          </a:p>
        </p:txBody>
      </p:sp>
      <p:sp>
        <p:nvSpPr>
          <p:cNvPr id="33" name="Google Shape;33;p1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34" name="Google Shape;34;p1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35" name="Google Shape;35;p1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400"/>
              <a:buNone/>
              <a:defRPr sz="2000"/>
            </a:lvl1pPr>
            <a:lvl2pPr marL="914400" lvl="1" indent="-228600" algn="l">
              <a:spcBef>
                <a:spcPts val="360"/>
              </a:spcBef>
              <a:spcAft>
                <a:spcPts val="0"/>
              </a:spcAft>
              <a:buSzPts val="1260"/>
              <a:buNone/>
              <a:defRPr sz="1800"/>
            </a:lvl2pPr>
            <a:lvl3pPr marL="1371600" lvl="2" indent="-228600" algn="l">
              <a:spcBef>
                <a:spcPts val="320"/>
              </a:spcBef>
              <a:spcAft>
                <a:spcPts val="0"/>
              </a:spcAft>
              <a:buSzPts val="1040"/>
              <a:buNone/>
              <a:defRPr sz="1600"/>
            </a:lvl3pPr>
            <a:lvl4pPr marL="1828800" lvl="3" indent="-228600" algn="l">
              <a:spcBef>
                <a:spcPts val="280"/>
              </a:spcBef>
              <a:spcAft>
                <a:spcPts val="0"/>
              </a:spcAft>
              <a:buSzPts val="980"/>
              <a:buNone/>
              <a:defRPr sz="1400"/>
            </a:lvl4pPr>
            <a:lvl5pPr marL="2286000" lvl="4" indent="-228600" algn="l">
              <a:spcBef>
                <a:spcPts val="280"/>
              </a:spcBef>
              <a:spcAft>
                <a:spcPts val="0"/>
              </a:spcAft>
              <a:buSzPts val="840"/>
              <a:buNone/>
              <a:defRPr sz="1400"/>
            </a:lvl5pPr>
            <a:lvl6pPr marL="2743200" lvl="5" indent="-228600" algn="l">
              <a:spcBef>
                <a:spcPts val="280"/>
              </a:spcBef>
              <a:spcAft>
                <a:spcPts val="0"/>
              </a:spcAft>
              <a:buSzPts val="840"/>
              <a:buNone/>
              <a:defRPr sz="1400"/>
            </a:lvl6pPr>
            <a:lvl7pPr marL="3200400" lvl="6" indent="-228600" algn="l">
              <a:spcBef>
                <a:spcPts val="280"/>
              </a:spcBef>
              <a:spcAft>
                <a:spcPts val="0"/>
              </a:spcAft>
              <a:buSzPts val="840"/>
              <a:buNone/>
              <a:defRPr sz="1400"/>
            </a:lvl7pPr>
            <a:lvl8pPr marL="3657600" lvl="7" indent="-228600" algn="l">
              <a:spcBef>
                <a:spcPts val="280"/>
              </a:spcBef>
              <a:spcAft>
                <a:spcPts val="0"/>
              </a:spcAft>
              <a:buSzPts val="840"/>
              <a:buNone/>
              <a:defRPr sz="1400"/>
            </a:lvl8pPr>
            <a:lvl9pPr marL="4114800" lvl="8" indent="-228600" algn="l">
              <a:spcBef>
                <a:spcPts val="280"/>
              </a:spcBef>
              <a:spcAft>
                <a:spcPts val="0"/>
              </a:spcAft>
              <a:buSzPts val="840"/>
              <a:buNone/>
              <a:defRPr sz="1400"/>
            </a:lvl9pPr>
          </a:lstStyle>
          <a:p>
            <a:endParaRPr/>
          </a:p>
        </p:txBody>
      </p:sp>
      <p:sp>
        <p:nvSpPr>
          <p:cNvPr id="39" name="Google Shape;39;p20"/>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0" name="Google Shape;40;p2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1" name="Google Shape;41;p20"/>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21"/>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1"/>
          <p:cNvSpPr txBox="1">
            <a:spLocks noGrp="1"/>
          </p:cNvSpPr>
          <p:nvPr>
            <p:ph type="body" idx="1"/>
          </p:nvPr>
        </p:nvSpPr>
        <p:spPr>
          <a:xfrm>
            <a:off x="1370013" y="1827213"/>
            <a:ext cx="3579812" cy="4114800"/>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35280" algn="l">
              <a:spcBef>
                <a:spcPts val="480"/>
              </a:spcBef>
              <a:spcAft>
                <a:spcPts val="0"/>
              </a:spcAft>
              <a:buSzPts val="1680"/>
              <a:buChar char="●"/>
              <a:defRPr sz="2400"/>
            </a:lvl2pPr>
            <a:lvl3pPr marL="1371600" lvl="2" indent="-311150" algn="l">
              <a:spcBef>
                <a:spcPts val="400"/>
              </a:spcBef>
              <a:spcAft>
                <a:spcPts val="0"/>
              </a:spcAft>
              <a:buSzPts val="1300"/>
              <a:buChar char="⚪"/>
              <a:defRPr sz="2000"/>
            </a:lvl3pPr>
            <a:lvl4pPr marL="1828800" lvl="3" indent="-308610" algn="l">
              <a:spcBef>
                <a:spcPts val="360"/>
              </a:spcBef>
              <a:spcAft>
                <a:spcPts val="0"/>
              </a:spcAft>
              <a:buSzPts val="1260"/>
              <a:buChar char="●"/>
              <a:defRPr sz="1800"/>
            </a:lvl4pPr>
            <a:lvl5pPr marL="2286000" lvl="4" indent="-297180" algn="l">
              <a:spcBef>
                <a:spcPts val="360"/>
              </a:spcBef>
              <a:spcAft>
                <a:spcPts val="0"/>
              </a:spcAft>
              <a:buSzPts val="1080"/>
              <a:buChar char="⚪"/>
              <a:defRPr sz="1800"/>
            </a:lvl5pPr>
            <a:lvl6pPr marL="2743200" lvl="5" indent="-297180" algn="l">
              <a:spcBef>
                <a:spcPts val="360"/>
              </a:spcBef>
              <a:spcAft>
                <a:spcPts val="0"/>
              </a:spcAft>
              <a:buSzPts val="1080"/>
              <a:buChar char="⚪"/>
              <a:defRPr sz="1800"/>
            </a:lvl6pPr>
            <a:lvl7pPr marL="3200400" lvl="6" indent="-297180" algn="l">
              <a:spcBef>
                <a:spcPts val="360"/>
              </a:spcBef>
              <a:spcAft>
                <a:spcPts val="0"/>
              </a:spcAft>
              <a:buSzPts val="1080"/>
              <a:buChar char="⚪"/>
              <a:defRPr sz="1800"/>
            </a:lvl7pPr>
            <a:lvl8pPr marL="3657600" lvl="7" indent="-297180" algn="l">
              <a:spcBef>
                <a:spcPts val="360"/>
              </a:spcBef>
              <a:spcAft>
                <a:spcPts val="0"/>
              </a:spcAft>
              <a:buSzPts val="1080"/>
              <a:buChar char="⚪"/>
              <a:defRPr sz="1800"/>
            </a:lvl8pPr>
            <a:lvl9pPr marL="4114800" lvl="8" indent="-297180" algn="l">
              <a:spcBef>
                <a:spcPts val="360"/>
              </a:spcBef>
              <a:spcAft>
                <a:spcPts val="0"/>
              </a:spcAft>
              <a:buSzPts val="1080"/>
              <a:buChar char="⚪"/>
              <a:defRPr sz="1800"/>
            </a:lvl9pPr>
          </a:lstStyle>
          <a:p>
            <a:endParaRPr/>
          </a:p>
        </p:txBody>
      </p:sp>
      <p:sp>
        <p:nvSpPr>
          <p:cNvPr id="45" name="Google Shape;45;p21"/>
          <p:cNvSpPr txBox="1">
            <a:spLocks noGrp="1"/>
          </p:cNvSpPr>
          <p:nvPr>
            <p:ph type="body" idx="2"/>
          </p:nvPr>
        </p:nvSpPr>
        <p:spPr>
          <a:xfrm>
            <a:off x="5102225" y="1827213"/>
            <a:ext cx="3581400" cy="4114800"/>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35280" algn="l">
              <a:spcBef>
                <a:spcPts val="480"/>
              </a:spcBef>
              <a:spcAft>
                <a:spcPts val="0"/>
              </a:spcAft>
              <a:buSzPts val="1680"/>
              <a:buChar char="●"/>
              <a:defRPr sz="2400"/>
            </a:lvl2pPr>
            <a:lvl3pPr marL="1371600" lvl="2" indent="-311150" algn="l">
              <a:spcBef>
                <a:spcPts val="400"/>
              </a:spcBef>
              <a:spcAft>
                <a:spcPts val="0"/>
              </a:spcAft>
              <a:buSzPts val="1300"/>
              <a:buChar char="⚪"/>
              <a:defRPr sz="2000"/>
            </a:lvl3pPr>
            <a:lvl4pPr marL="1828800" lvl="3" indent="-308610" algn="l">
              <a:spcBef>
                <a:spcPts val="360"/>
              </a:spcBef>
              <a:spcAft>
                <a:spcPts val="0"/>
              </a:spcAft>
              <a:buSzPts val="1260"/>
              <a:buChar char="●"/>
              <a:defRPr sz="1800"/>
            </a:lvl4pPr>
            <a:lvl5pPr marL="2286000" lvl="4" indent="-297180" algn="l">
              <a:spcBef>
                <a:spcPts val="360"/>
              </a:spcBef>
              <a:spcAft>
                <a:spcPts val="0"/>
              </a:spcAft>
              <a:buSzPts val="1080"/>
              <a:buChar char="⚪"/>
              <a:defRPr sz="1800"/>
            </a:lvl5pPr>
            <a:lvl6pPr marL="2743200" lvl="5" indent="-297180" algn="l">
              <a:spcBef>
                <a:spcPts val="360"/>
              </a:spcBef>
              <a:spcAft>
                <a:spcPts val="0"/>
              </a:spcAft>
              <a:buSzPts val="1080"/>
              <a:buChar char="⚪"/>
              <a:defRPr sz="1800"/>
            </a:lvl6pPr>
            <a:lvl7pPr marL="3200400" lvl="6" indent="-297180" algn="l">
              <a:spcBef>
                <a:spcPts val="360"/>
              </a:spcBef>
              <a:spcAft>
                <a:spcPts val="0"/>
              </a:spcAft>
              <a:buSzPts val="1080"/>
              <a:buChar char="⚪"/>
              <a:defRPr sz="1800"/>
            </a:lvl7pPr>
            <a:lvl8pPr marL="3657600" lvl="7" indent="-297180" algn="l">
              <a:spcBef>
                <a:spcPts val="360"/>
              </a:spcBef>
              <a:spcAft>
                <a:spcPts val="0"/>
              </a:spcAft>
              <a:buSzPts val="1080"/>
              <a:buChar char="⚪"/>
              <a:defRPr sz="1800"/>
            </a:lvl8pPr>
            <a:lvl9pPr marL="4114800" lvl="8" indent="-297180" algn="l">
              <a:spcBef>
                <a:spcPts val="360"/>
              </a:spcBef>
              <a:spcAft>
                <a:spcPts val="0"/>
              </a:spcAft>
              <a:buSzPts val="1080"/>
              <a:buChar char="⚪"/>
              <a:defRPr sz="1800"/>
            </a:lvl9pPr>
          </a:lstStyle>
          <a:p>
            <a:endParaRPr/>
          </a:p>
        </p:txBody>
      </p:sp>
      <p:sp>
        <p:nvSpPr>
          <p:cNvPr id="46" name="Google Shape;46;p2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7" name="Google Shape;47;p2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8" name="Google Shape;48;p2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SzPts val="1400"/>
              <a:buNone/>
              <a:defRPr sz="2000" b="1"/>
            </a:lvl2pPr>
            <a:lvl3pPr marL="1371600" lvl="2" indent="-228600" algn="l">
              <a:spcBef>
                <a:spcPts val="360"/>
              </a:spcBef>
              <a:spcAft>
                <a:spcPts val="0"/>
              </a:spcAft>
              <a:buSzPts val="1170"/>
              <a:buNone/>
              <a:defRPr sz="1800" b="1"/>
            </a:lvl3pPr>
            <a:lvl4pPr marL="1828800" lvl="3" indent="-228600" algn="l">
              <a:spcBef>
                <a:spcPts val="320"/>
              </a:spcBef>
              <a:spcAft>
                <a:spcPts val="0"/>
              </a:spcAft>
              <a:buSzPts val="1120"/>
              <a:buNone/>
              <a:defRPr sz="1600" b="1"/>
            </a:lvl4pPr>
            <a:lvl5pPr marL="2286000" lvl="4" indent="-228600" algn="l">
              <a:spcBef>
                <a:spcPts val="320"/>
              </a:spcBef>
              <a:spcAft>
                <a:spcPts val="0"/>
              </a:spcAft>
              <a:buSzPts val="960"/>
              <a:buNone/>
              <a:defRPr sz="1600" b="1"/>
            </a:lvl5pPr>
            <a:lvl6pPr marL="2743200" lvl="5" indent="-228600" algn="l">
              <a:spcBef>
                <a:spcPts val="320"/>
              </a:spcBef>
              <a:spcAft>
                <a:spcPts val="0"/>
              </a:spcAft>
              <a:buSzPts val="960"/>
              <a:buNone/>
              <a:defRPr sz="1600" b="1"/>
            </a:lvl6pPr>
            <a:lvl7pPr marL="3200400" lvl="6" indent="-228600" algn="l">
              <a:spcBef>
                <a:spcPts val="320"/>
              </a:spcBef>
              <a:spcAft>
                <a:spcPts val="0"/>
              </a:spcAft>
              <a:buSzPts val="960"/>
              <a:buNone/>
              <a:defRPr sz="1600" b="1"/>
            </a:lvl7pPr>
            <a:lvl8pPr marL="3657600" lvl="7" indent="-228600" algn="l">
              <a:spcBef>
                <a:spcPts val="320"/>
              </a:spcBef>
              <a:spcAft>
                <a:spcPts val="0"/>
              </a:spcAft>
              <a:buSzPts val="960"/>
              <a:buNone/>
              <a:defRPr sz="1600" b="1"/>
            </a:lvl8pPr>
            <a:lvl9pPr marL="4114800" lvl="8" indent="-228600" algn="l">
              <a:spcBef>
                <a:spcPts val="320"/>
              </a:spcBef>
              <a:spcAft>
                <a:spcPts val="0"/>
              </a:spcAft>
              <a:buSzPts val="960"/>
              <a:buNone/>
              <a:defRPr sz="1600" b="1"/>
            </a:lvl9pPr>
          </a:lstStyle>
          <a:p>
            <a:endParaRPr/>
          </a:p>
        </p:txBody>
      </p:sp>
      <p:sp>
        <p:nvSpPr>
          <p:cNvPr id="52" name="Google Shape;52;p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17500" algn="l">
              <a:spcBef>
                <a:spcPts val="400"/>
              </a:spcBef>
              <a:spcAft>
                <a:spcPts val="0"/>
              </a:spcAft>
              <a:buSzPts val="1400"/>
              <a:buChar char="●"/>
              <a:defRPr sz="2000"/>
            </a:lvl2pPr>
            <a:lvl3pPr marL="1371600" lvl="2" indent="-302895" algn="l">
              <a:spcBef>
                <a:spcPts val="360"/>
              </a:spcBef>
              <a:spcAft>
                <a:spcPts val="0"/>
              </a:spcAft>
              <a:buSzPts val="1170"/>
              <a:buChar char="⚪"/>
              <a:defRPr sz="1800"/>
            </a:lvl3pPr>
            <a:lvl4pPr marL="1828800" lvl="3" indent="-299720" algn="l">
              <a:spcBef>
                <a:spcPts val="320"/>
              </a:spcBef>
              <a:spcAft>
                <a:spcPts val="0"/>
              </a:spcAft>
              <a:buSzPts val="1120"/>
              <a:buChar char="●"/>
              <a:defRPr sz="1600"/>
            </a:lvl4pPr>
            <a:lvl5pPr marL="2286000" lvl="4" indent="-289560" algn="l">
              <a:spcBef>
                <a:spcPts val="320"/>
              </a:spcBef>
              <a:spcAft>
                <a:spcPts val="0"/>
              </a:spcAft>
              <a:buSzPts val="960"/>
              <a:buChar char="⚪"/>
              <a:defRPr sz="1600"/>
            </a:lvl5pPr>
            <a:lvl6pPr marL="2743200" lvl="5" indent="-289560" algn="l">
              <a:spcBef>
                <a:spcPts val="320"/>
              </a:spcBef>
              <a:spcAft>
                <a:spcPts val="0"/>
              </a:spcAft>
              <a:buSzPts val="960"/>
              <a:buChar char="⚪"/>
              <a:defRPr sz="1600"/>
            </a:lvl6pPr>
            <a:lvl7pPr marL="3200400" lvl="6" indent="-289560" algn="l">
              <a:spcBef>
                <a:spcPts val="320"/>
              </a:spcBef>
              <a:spcAft>
                <a:spcPts val="0"/>
              </a:spcAft>
              <a:buSzPts val="960"/>
              <a:buChar char="⚪"/>
              <a:defRPr sz="1600"/>
            </a:lvl7pPr>
            <a:lvl8pPr marL="3657600" lvl="7" indent="-289560" algn="l">
              <a:spcBef>
                <a:spcPts val="320"/>
              </a:spcBef>
              <a:spcAft>
                <a:spcPts val="0"/>
              </a:spcAft>
              <a:buSzPts val="960"/>
              <a:buChar char="⚪"/>
              <a:defRPr sz="1600"/>
            </a:lvl8pPr>
            <a:lvl9pPr marL="4114800" lvl="8" indent="-289560" algn="l">
              <a:spcBef>
                <a:spcPts val="320"/>
              </a:spcBef>
              <a:spcAft>
                <a:spcPts val="0"/>
              </a:spcAft>
              <a:buSzPts val="960"/>
              <a:buChar char="⚪"/>
              <a:defRPr sz="1600"/>
            </a:lvl9pPr>
          </a:lstStyle>
          <a:p>
            <a:endParaRPr/>
          </a:p>
        </p:txBody>
      </p:sp>
      <p:sp>
        <p:nvSpPr>
          <p:cNvPr id="53" name="Google Shape;53;p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SzPts val="1400"/>
              <a:buNone/>
              <a:defRPr sz="2000" b="1"/>
            </a:lvl2pPr>
            <a:lvl3pPr marL="1371600" lvl="2" indent="-228600" algn="l">
              <a:spcBef>
                <a:spcPts val="360"/>
              </a:spcBef>
              <a:spcAft>
                <a:spcPts val="0"/>
              </a:spcAft>
              <a:buSzPts val="1170"/>
              <a:buNone/>
              <a:defRPr sz="1800" b="1"/>
            </a:lvl3pPr>
            <a:lvl4pPr marL="1828800" lvl="3" indent="-228600" algn="l">
              <a:spcBef>
                <a:spcPts val="320"/>
              </a:spcBef>
              <a:spcAft>
                <a:spcPts val="0"/>
              </a:spcAft>
              <a:buSzPts val="1120"/>
              <a:buNone/>
              <a:defRPr sz="1600" b="1"/>
            </a:lvl4pPr>
            <a:lvl5pPr marL="2286000" lvl="4" indent="-228600" algn="l">
              <a:spcBef>
                <a:spcPts val="320"/>
              </a:spcBef>
              <a:spcAft>
                <a:spcPts val="0"/>
              </a:spcAft>
              <a:buSzPts val="960"/>
              <a:buNone/>
              <a:defRPr sz="1600" b="1"/>
            </a:lvl5pPr>
            <a:lvl6pPr marL="2743200" lvl="5" indent="-228600" algn="l">
              <a:spcBef>
                <a:spcPts val="320"/>
              </a:spcBef>
              <a:spcAft>
                <a:spcPts val="0"/>
              </a:spcAft>
              <a:buSzPts val="960"/>
              <a:buNone/>
              <a:defRPr sz="1600" b="1"/>
            </a:lvl6pPr>
            <a:lvl7pPr marL="3200400" lvl="6" indent="-228600" algn="l">
              <a:spcBef>
                <a:spcPts val="320"/>
              </a:spcBef>
              <a:spcAft>
                <a:spcPts val="0"/>
              </a:spcAft>
              <a:buSzPts val="960"/>
              <a:buNone/>
              <a:defRPr sz="1600" b="1"/>
            </a:lvl7pPr>
            <a:lvl8pPr marL="3657600" lvl="7" indent="-228600" algn="l">
              <a:spcBef>
                <a:spcPts val="320"/>
              </a:spcBef>
              <a:spcAft>
                <a:spcPts val="0"/>
              </a:spcAft>
              <a:buSzPts val="960"/>
              <a:buNone/>
              <a:defRPr sz="1600" b="1"/>
            </a:lvl8pPr>
            <a:lvl9pPr marL="4114800" lvl="8" indent="-228600" algn="l">
              <a:spcBef>
                <a:spcPts val="320"/>
              </a:spcBef>
              <a:spcAft>
                <a:spcPts val="0"/>
              </a:spcAft>
              <a:buSzPts val="960"/>
              <a:buNone/>
              <a:defRPr sz="1600" b="1"/>
            </a:lvl9pPr>
          </a:lstStyle>
          <a:p>
            <a:endParaRPr/>
          </a:p>
        </p:txBody>
      </p:sp>
      <p:sp>
        <p:nvSpPr>
          <p:cNvPr id="54" name="Google Shape;54;p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17500" algn="l">
              <a:spcBef>
                <a:spcPts val="400"/>
              </a:spcBef>
              <a:spcAft>
                <a:spcPts val="0"/>
              </a:spcAft>
              <a:buSzPts val="1400"/>
              <a:buChar char="●"/>
              <a:defRPr sz="2000"/>
            </a:lvl2pPr>
            <a:lvl3pPr marL="1371600" lvl="2" indent="-302895" algn="l">
              <a:spcBef>
                <a:spcPts val="360"/>
              </a:spcBef>
              <a:spcAft>
                <a:spcPts val="0"/>
              </a:spcAft>
              <a:buSzPts val="1170"/>
              <a:buChar char="⚪"/>
              <a:defRPr sz="1800"/>
            </a:lvl3pPr>
            <a:lvl4pPr marL="1828800" lvl="3" indent="-299720" algn="l">
              <a:spcBef>
                <a:spcPts val="320"/>
              </a:spcBef>
              <a:spcAft>
                <a:spcPts val="0"/>
              </a:spcAft>
              <a:buSzPts val="1120"/>
              <a:buChar char="●"/>
              <a:defRPr sz="1600"/>
            </a:lvl4pPr>
            <a:lvl5pPr marL="2286000" lvl="4" indent="-289560" algn="l">
              <a:spcBef>
                <a:spcPts val="320"/>
              </a:spcBef>
              <a:spcAft>
                <a:spcPts val="0"/>
              </a:spcAft>
              <a:buSzPts val="960"/>
              <a:buChar char="⚪"/>
              <a:defRPr sz="1600"/>
            </a:lvl5pPr>
            <a:lvl6pPr marL="2743200" lvl="5" indent="-289560" algn="l">
              <a:spcBef>
                <a:spcPts val="320"/>
              </a:spcBef>
              <a:spcAft>
                <a:spcPts val="0"/>
              </a:spcAft>
              <a:buSzPts val="960"/>
              <a:buChar char="⚪"/>
              <a:defRPr sz="1600"/>
            </a:lvl6pPr>
            <a:lvl7pPr marL="3200400" lvl="6" indent="-289560" algn="l">
              <a:spcBef>
                <a:spcPts val="320"/>
              </a:spcBef>
              <a:spcAft>
                <a:spcPts val="0"/>
              </a:spcAft>
              <a:buSzPts val="960"/>
              <a:buChar char="⚪"/>
              <a:defRPr sz="1600"/>
            </a:lvl7pPr>
            <a:lvl8pPr marL="3657600" lvl="7" indent="-289560" algn="l">
              <a:spcBef>
                <a:spcPts val="320"/>
              </a:spcBef>
              <a:spcAft>
                <a:spcPts val="0"/>
              </a:spcAft>
              <a:buSzPts val="960"/>
              <a:buChar char="⚪"/>
              <a:defRPr sz="1600"/>
            </a:lvl8pPr>
            <a:lvl9pPr marL="4114800" lvl="8" indent="-289560" algn="l">
              <a:spcBef>
                <a:spcPts val="320"/>
              </a:spcBef>
              <a:spcAft>
                <a:spcPts val="0"/>
              </a:spcAft>
              <a:buSzPts val="960"/>
              <a:buChar char="⚪"/>
              <a:defRPr sz="1600"/>
            </a:lvl9pPr>
          </a:lstStyle>
          <a:p>
            <a:endParaRPr/>
          </a:p>
        </p:txBody>
      </p:sp>
      <p:sp>
        <p:nvSpPr>
          <p:cNvPr id="55" name="Google Shape;55;p2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6" name="Google Shape;56;p2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7" name="Google Shape;57;p2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1" name="Google Shape;61;p2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2" name="Google Shape;62;p2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70840" algn="l">
              <a:spcBef>
                <a:spcPts val="640"/>
              </a:spcBef>
              <a:spcAft>
                <a:spcPts val="0"/>
              </a:spcAft>
              <a:buSzPts val="2240"/>
              <a:buChar char="⚪"/>
              <a:defRPr sz="3200"/>
            </a:lvl1pPr>
            <a:lvl2pPr marL="914400" lvl="1" indent="-353060" algn="l">
              <a:spcBef>
                <a:spcPts val="560"/>
              </a:spcBef>
              <a:spcAft>
                <a:spcPts val="0"/>
              </a:spcAft>
              <a:buSzPts val="1960"/>
              <a:buChar char="●"/>
              <a:defRPr sz="2800"/>
            </a:lvl2pPr>
            <a:lvl3pPr marL="1371600" lvl="2" indent="-327660" algn="l">
              <a:spcBef>
                <a:spcPts val="480"/>
              </a:spcBef>
              <a:spcAft>
                <a:spcPts val="0"/>
              </a:spcAft>
              <a:buSzPts val="1560"/>
              <a:buChar char="⚪"/>
              <a:defRPr sz="2400"/>
            </a:lvl3pPr>
            <a:lvl4pPr marL="1828800" lvl="3" indent="-317500" algn="l">
              <a:spcBef>
                <a:spcPts val="400"/>
              </a:spcBef>
              <a:spcAft>
                <a:spcPts val="0"/>
              </a:spcAft>
              <a:buSzPts val="1400"/>
              <a:buChar char="●"/>
              <a:defRPr sz="2000"/>
            </a:lvl4pPr>
            <a:lvl5pPr marL="2286000" lvl="4" indent="-304800" algn="l">
              <a:spcBef>
                <a:spcPts val="400"/>
              </a:spcBef>
              <a:spcAft>
                <a:spcPts val="0"/>
              </a:spcAft>
              <a:buSzPts val="1200"/>
              <a:buChar char="⚪"/>
              <a:defRPr sz="2000"/>
            </a:lvl5pPr>
            <a:lvl6pPr marL="2743200" lvl="5" indent="-304800" algn="l">
              <a:spcBef>
                <a:spcPts val="400"/>
              </a:spcBef>
              <a:spcAft>
                <a:spcPts val="0"/>
              </a:spcAft>
              <a:buSzPts val="1200"/>
              <a:buChar char="⚪"/>
              <a:defRPr sz="2000"/>
            </a:lvl6pPr>
            <a:lvl7pPr marL="3200400" lvl="6" indent="-304800" algn="l">
              <a:spcBef>
                <a:spcPts val="400"/>
              </a:spcBef>
              <a:spcAft>
                <a:spcPts val="0"/>
              </a:spcAft>
              <a:buSzPts val="1200"/>
              <a:buChar char="⚪"/>
              <a:defRPr sz="2000"/>
            </a:lvl7pPr>
            <a:lvl8pPr marL="3657600" lvl="7" indent="-304800" algn="l">
              <a:spcBef>
                <a:spcPts val="400"/>
              </a:spcBef>
              <a:spcAft>
                <a:spcPts val="0"/>
              </a:spcAft>
              <a:buSzPts val="1200"/>
              <a:buChar char="⚪"/>
              <a:defRPr sz="2000"/>
            </a:lvl8pPr>
            <a:lvl9pPr marL="4114800" lvl="8" indent="-304800" algn="l">
              <a:spcBef>
                <a:spcPts val="400"/>
              </a:spcBef>
              <a:spcAft>
                <a:spcPts val="0"/>
              </a:spcAft>
              <a:buSzPts val="1200"/>
              <a:buChar char="⚪"/>
              <a:defRPr sz="2000"/>
            </a:lvl9pPr>
          </a:lstStyle>
          <a:p>
            <a:endParaRPr/>
          </a:p>
        </p:txBody>
      </p:sp>
      <p:sp>
        <p:nvSpPr>
          <p:cNvPr id="66" name="Google Shape;66;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SzPts val="840"/>
              <a:buNone/>
              <a:defRPr sz="1200"/>
            </a:lvl2pPr>
            <a:lvl3pPr marL="1371600" lvl="2" indent="-228600" algn="l">
              <a:spcBef>
                <a:spcPts val="200"/>
              </a:spcBef>
              <a:spcAft>
                <a:spcPts val="0"/>
              </a:spcAft>
              <a:buSzPts val="650"/>
              <a:buNone/>
              <a:defRPr sz="1000"/>
            </a:lvl3pPr>
            <a:lvl4pPr marL="1828800" lvl="3" indent="-228600" algn="l">
              <a:spcBef>
                <a:spcPts val="180"/>
              </a:spcBef>
              <a:spcAft>
                <a:spcPts val="0"/>
              </a:spcAft>
              <a:buSzPts val="630"/>
              <a:buNone/>
              <a:defRPr sz="900"/>
            </a:lvl4pPr>
            <a:lvl5pPr marL="2286000" lvl="4" indent="-228600" algn="l">
              <a:spcBef>
                <a:spcPts val="180"/>
              </a:spcBef>
              <a:spcAft>
                <a:spcPts val="0"/>
              </a:spcAft>
              <a:buSzPts val="540"/>
              <a:buNone/>
              <a:defRPr sz="900"/>
            </a:lvl5pPr>
            <a:lvl6pPr marL="2743200" lvl="5" indent="-228600" algn="l">
              <a:spcBef>
                <a:spcPts val="180"/>
              </a:spcBef>
              <a:spcAft>
                <a:spcPts val="0"/>
              </a:spcAft>
              <a:buSzPts val="540"/>
              <a:buNone/>
              <a:defRPr sz="900"/>
            </a:lvl6pPr>
            <a:lvl7pPr marL="3200400" lvl="6" indent="-228600" algn="l">
              <a:spcBef>
                <a:spcPts val="180"/>
              </a:spcBef>
              <a:spcAft>
                <a:spcPts val="0"/>
              </a:spcAft>
              <a:buSzPts val="540"/>
              <a:buNone/>
              <a:defRPr sz="900"/>
            </a:lvl7pPr>
            <a:lvl8pPr marL="3657600" lvl="7" indent="-228600" algn="l">
              <a:spcBef>
                <a:spcPts val="180"/>
              </a:spcBef>
              <a:spcAft>
                <a:spcPts val="0"/>
              </a:spcAft>
              <a:buSzPts val="540"/>
              <a:buNone/>
              <a:defRPr sz="900"/>
            </a:lvl8pPr>
            <a:lvl9pPr marL="4114800" lvl="8" indent="-228600" algn="l">
              <a:spcBef>
                <a:spcPts val="180"/>
              </a:spcBef>
              <a:spcAft>
                <a:spcPts val="0"/>
              </a:spcAft>
              <a:buSzPts val="540"/>
              <a:buNone/>
              <a:defRPr sz="900"/>
            </a:lvl9pPr>
          </a:lstStyle>
          <a:p>
            <a:endParaRPr/>
          </a:p>
        </p:txBody>
      </p:sp>
      <p:sp>
        <p:nvSpPr>
          <p:cNvPr id="67" name="Google Shape;67;p2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8" name="Google Shape;68;p2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9" name="Google Shape;69;p2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5"/>
          <p:cNvSpPr>
            <a:spLocks noGrp="1"/>
          </p:cNvSpPr>
          <p:nvPr>
            <p:ph type="pic" idx="2"/>
          </p:nvPr>
        </p:nvSpPr>
        <p:spPr>
          <a:xfrm>
            <a:off x="1792288" y="612775"/>
            <a:ext cx="5486400" cy="4114800"/>
          </a:xfrm>
          <a:prstGeom prst="rect">
            <a:avLst/>
          </a:prstGeom>
          <a:noFill/>
          <a:ln>
            <a:noFill/>
          </a:ln>
        </p:spPr>
        <p:txBody>
          <a:bodyPr/>
          <a:lstStyle/>
          <a:p>
            <a:endParaRPr lang="sv-SE"/>
          </a:p>
        </p:txBody>
      </p:sp>
      <p:sp>
        <p:nvSpPr>
          <p:cNvPr id="73" name="Google Shape;73;p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SzPts val="840"/>
              <a:buNone/>
              <a:defRPr sz="1200"/>
            </a:lvl2pPr>
            <a:lvl3pPr marL="1371600" lvl="2" indent="-228600" algn="l">
              <a:spcBef>
                <a:spcPts val="200"/>
              </a:spcBef>
              <a:spcAft>
                <a:spcPts val="0"/>
              </a:spcAft>
              <a:buSzPts val="650"/>
              <a:buNone/>
              <a:defRPr sz="1000"/>
            </a:lvl3pPr>
            <a:lvl4pPr marL="1828800" lvl="3" indent="-228600" algn="l">
              <a:spcBef>
                <a:spcPts val="180"/>
              </a:spcBef>
              <a:spcAft>
                <a:spcPts val="0"/>
              </a:spcAft>
              <a:buSzPts val="630"/>
              <a:buNone/>
              <a:defRPr sz="900"/>
            </a:lvl4pPr>
            <a:lvl5pPr marL="2286000" lvl="4" indent="-228600" algn="l">
              <a:spcBef>
                <a:spcPts val="180"/>
              </a:spcBef>
              <a:spcAft>
                <a:spcPts val="0"/>
              </a:spcAft>
              <a:buSzPts val="540"/>
              <a:buNone/>
              <a:defRPr sz="900"/>
            </a:lvl5pPr>
            <a:lvl6pPr marL="2743200" lvl="5" indent="-228600" algn="l">
              <a:spcBef>
                <a:spcPts val="180"/>
              </a:spcBef>
              <a:spcAft>
                <a:spcPts val="0"/>
              </a:spcAft>
              <a:buSzPts val="540"/>
              <a:buNone/>
              <a:defRPr sz="900"/>
            </a:lvl6pPr>
            <a:lvl7pPr marL="3200400" lvl="6" indent="-228600" algn="l">
              <a:spcBef>
                <a:spcPts val="180"/>
              </a:spcBef>
              <a:spcAft>
                <a:spcPts val="0"/>
              </a:spcAft>
              <a:buSzPts val="540"/>
              <a:buNone/>
              <a:defRPr sz="900"/>
            </a:lvl7pPr>
            <a:lvl8pPr marL="3657600" lvl="7" indent="-228600" algn="l">
              <a:spcBef>
                <a:spcPts val="180"/>
              </a:spcBef>
              <a:spcAft>
                <a:spcPts val="0"/>
              </a:spcAft>
              <a:buSzPts val="540"/>
              <a:buNone/>
              <a:defRPr sz="900"/>
            </a:lvl8pPr>
            <a:lvl9pPr marL="4114800" lvl="8" indent="-228600" algn="l">
              <a:spcBef>
                <a:spcPts val="180"/>
              </a:spcBef>
              <a:spcAft>
                <a:spcPts val="0"/>
              </a:spcAft>
              <a:buSzPts val="540"/>
              <a:buNone/>
              <a:defRPr sz="900"/>
            </a:lvl9pPr>
          </a:lstStyle>
          <a:p>
            <a:endParaRPr/>
          </a:p>
        </p:txBody>
      </p:sp>
      <p:sp>
        <p:nvSpPr>
          <p:cNvPr id="74" name="Google Shape;74;p2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75" name="Google Shape;75;p2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76" name="Google Shape;76;p2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26"/>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6"/>
          <p:cNvSpPr txBox="1">
            <a:spLocks noGrp="1"/>
          </p:cNvSpPr>
          <p:nvPr>
            <p:ph type="body" idx="1"/>
          </p:nvPr>
        </p:nvSpPr>
        <p:spPr>
          <a:xfrm rot="5400000">
            <a:off x="2969419" y="227807"/>
            <a:ext cx="4114800" cy="7313612"/>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08610" algn="l">
              <a:spcBef>
                <a:spcPts val="360"/>
              </a:spcBef>
              <a:spcAft>
                <a:spcPts val="0"/>
              </a:spcAft>
              <a:buSzPts val="1260"/>
              <a:buChar char="●"/>
              <a:defRPr/>
            </a:lvl2pPr>
            <a:lvl3pPr marL="1371600" lvl="2" indent="-302895" algn="l">
              <a:spcBef>
                <a:spcPts val="360"/>
              </a:spcBef>
              <a:spcAft>
                <a:spcPts val="0"/>
              </a:spcAft>
              <a:buSzPts val="1170"/>
              <a:buChar char="⚪"/>
              <a:defRPr/>
            </a:lvl3pPr>
            <a:lvl4pPr marL="1828800" lvl="3" indent="-308610" algn="l">
              <a:spcBef>
                <a:spcPts val="360"/>
              </a:spcBef>
              <a:spcAft>
                <a:spcPts val="0"/>
              </a:spcAft>
              <a:buSzPts val="1260"/>
              <a:buChar char="●"/>
              <a:defRPr/>
            </a:lvl4pPr>
            <a:lvl5pPr marL="2286000" lvl="4" indent="-297180" algn="l">
              <a:spcBef>
                <a:spcPts val="360"/>
              </a:spcBef>
              <a:spcAft>
                <a:spcPts val="0"/>
              </a:spcAft>
              <a:buSzPts val="1080"/>
              <a:buChar char="⚪"/>
              <a:defRPr/>
            </a:lvl5pPr>
            <a:lvl6pPr marL="2743200" lvl="5" indent="-297180" algn="l">
              <a:spcBef>
                <a:spcPts val="360"/>
              </a:spcBef>
              <a:spcAft>
                <a:spcPts val="0"/>
              </a:spcAft>
              <a:buSzPts val="1080"/>
              <a:buChar char="⚪"/>
              <a:defRPr/>
            </a:lvl6pPr>
            <a:lvl7pPr marL="3200400" lvl="6" indent="-297180" algn="l">
              <a:spcBef>
                <a:spcPts val="360"/>
              </a:spcBef>
              <a:spcAft>
                <a:spcPts val="0"/>
              </a:spcAft>
              <a:buSzPts val="1080"/>
              <a:buChar char="⚪"/>
              <a:defRPr/>
            </a:lvl7pPr>
            <a:lvl8pPr marL="3657600" lvl="7" indent="-297180" algn="l">
              <a:spcBef>
                <a:spcPts val="360"/>
              </a:spcBef>
              <a:spcAft>
                <a:spcPts val="0"/>
              </a:spcAft>
              <a:buSzPts val="1080"/>
              <a:buChar char="⚪"/>
              <a:defRPr/>
            </a:lvl8pPr>
            <a:lvl9pPr marL="4114800" lvl="8" indent="-297180" algn="l">
              <a:spcBef>
                <a:spcPts val="360"/>
              </a:spcBef>
              <a:spcAft>
                <a:spcPts val="0"/>
              </a:spcAft>
              <a:buSzPts val="1080"/>
              <a:buChar char="⚪"/>
              <a:defRPr/>
            </a:lvl9pPr>
          </a:lstStyle>
          <a:p>
            <a:endParaRPr/>
          </a:p>
        </p:txBody>
      </p:sp>
      <p:sp>
        <p:nvSpPr>
          <p:cNvPr id="80" name="Google Shape;80;p26"/>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1" name="Google Shape;81;p2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2" name="Google Shape;82;p26"/>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27"/>
          <p:cNvSpPr txBox="1">
            <a:spLocks noGrp="1"/>
          </p:cNvSpPr>
          <p:nvPr>
            <p:ph type="title"/>
          </p:nvPr>
        </p:nvSpPr>
        <p:spPr>
          <a:xfrm rot="5400000">
            <a:off x="4949825" y="2208213"/>
            <a:ext cx="5640388" cy="182721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7"/>
          <p:cNvSpPr txBox="1">
            <a:spLocks noGrp="1"/>
          </p:cNvSpPr>
          <p:nvPr>
            <p:ph type="body" idx="1"/>
          </p:nvPr>
        </p:nvSpPr>
        <p:spPr>
          <a:xfrm rot="5400000">
            <a:off x="1216819" y="454819"/>
            <a:ext cx="5640388" cy="53340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08610" algn="l">
              <a:spcBef>
                <a:spcPts val="360"/>
              </a:spcBef>
              <a:spcAft>
                <a:spcPts val="0"/>
              </a:spcAft>
              <a:buSzPts val="1260"/>
              <a:buChar char="●"/>
              <a:defRPr/>
            </a:lvl2pPr>
            <a:lvl3pPr marL="1371600" lvl="2" indent="-302895" algn="l">
              <a:spcBef>
                <a:spcPts val="360"/>
              </a:spcBef>
              <a:spcAft>
                <a:spcPts val="0"/>
              </a:spcAft>
              <a:buSzPts val="1170"/>
              <a:buChar char="⚪"/>
              <a:defRPr/>
            </a:lvl3pPr>
            <a:lvl4pPr marL="1828800" lvl="3" indent="-308610" algn="l">
              <a:spcBef>
                <a:spcPts val="360"/>
              </a:spcBef>
              <a:spcAft>
                <a:spcPts val="0"/>
              </a:spcAft>
              <a:buSzPts val="1260"/>
              <a:buChar char="●"/>
              <a:defRPr/>
            </a:lvl4pPr>
            <a:lvl5pPr marL="2286000" lvl="4" indent="-297180" algn="l">
              <a:spcBef>
                <a:spcPts val="360"/>
              </a:spcBef>
              <a:spcAft>
                <a:spcPts val="0"/>
              </a:spcAft>
              <a:buSzPts val="1080"/>
              <a:buChar char="⚪"/>
              <a:defRPr/>
            </a:lvl5pPr>
            <a:lvl6pPr marL="2743200" lvl="5" indent="-297180" algn="l">
              <a:spcBef>
                <a:spcPts val="360"/>
              </a:spcBef>
              <a:spcAft>
                <a:spcPts val="0"/>
              </a:spcAft>
              <a:buSzPts val="1080"/>
              <a:buChar char="⚪"/>
              <a:defRPr/>
            </a:lvl6pPr>
            <a:lvl7pPr marL="3200400" lvl="6" indent="-297180" algn="l">
              <a:spcBef>
                <a:spcPts val="360"/>
              </a:spcBef>
              <a:spcAft>
                <a:spcPts val="0"/>
              </a:spcAft>
              <a:buSzPts val="1080"/>
              <a:buChar char="⚪"/>
              <a:defRPr/>
            </a:lvl7pPr>
            <a:lvl8pPr marL="3657600" lvl="7" indent="-297180" algn="l">
              <a:spcBef>
                <a:spcPts val="360"/>
              </a:spcBef>
              <a:spcAft>
                <a:spcPts val="0"/>
              </a:spcAft>
              <a:buSzPts val="1080"/>
              <a:buChar char="⚪"/>
              <a:defRPr/>
            </a:lvl8pPr>
            <a:lvl9pPr marL="4114800" lvl="8" indent="-297180" algn="l">
              <a:spcBef>
                <a:spcPts val="360"/>
              </a:spcBef>
              <a:spcAft>
                <a:spcPts val="0"/>
              </a:spcAft>
              <a:buSzPts val="1080"/>
              <a:buChar char="⚪"/>
              <a:defRPr/>
            </a:lvl9pPr>
          </a:lstStyle>
          <a:p>
            <a:endParaRPr/>
          </a:p>
        </p:txBody>
      </p:sp>
      <p:sp>
        <p:nvSpPr>
          <p:cNvPr id="86" name="Google Shape;86;p2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7" name="Google Shape;87;p2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8" name="Google Shape;88;p2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1C5DF6C-A09C-4F11-7053-132E601394CE}"/>
              </a:ext>
            </a:extLst>
          </p:cNvPr>
          <p:cNvGraphicFramePr>
            <a:graphicFrameLocks noChangeAspect="1"/>
          </p:cNvGraphicFramePr>
          <p:nvPr userDrawn="1">
            <p:custDataLst>
              <p:tags r:id="rId13"/>
            </p:custDataLst>
            <p:extLst>
              <p:ext uri="{D42A27DB-BD31-4B8C-83A1-F6EECF244321}">
                <p14:modId xmlns:p14="http://schemas.microsoft.com/office/powerpoint/2010/main" val="3832654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84" imgH="384" progId="TCLayout.ActiveDocument.1">
                  <p:embed/>
                </p:oleObj>
              </mc:Choice>
              <mc:Fallback>
                <p:oleObj name="think-cell Slide" r:id="rId14" imgW="384" imgH="384" progId="TCLayout.ActiveDocument.1">
                  <p:embed/>
                  <p:pic>
                    <p:nvPicPr>
                      <p:cNvPr id="2" name="think-cell data - do not delete" hidden="1">
                        <a:extLst>
                          <a:ext uri="{FF2B5EF4-FFF2-40B4-BE49-F238E27FC236}">
                            <a16:creationId xmlns:a16="http://schemas.microsoft.com/office/drawing/2014/main" id="{11C5DF6C-A09C-4F11-7053-132E601394C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grpSp>
        <p:nvGrpSpPr>
          <p:cNvPr id="10" name="Google Shape;10;p16"/>
          <p:cNvGrpSpPr/>
          <p:nvPr/>
        </p:nvGrpSpPr>
        <p:grpSpPr>
          <a:xfrm>
            <a:off x="-3238500" y="0"/>
            <a:ext cx="11925300" cy="3810000"/>
            <a:chOff x="-2040" y="0"/>
            <a:chExt cx="7512" cy="2400"/>
          </a:xfrm>
        </p:grpSpPr>
        <p:sp>
          <p:nvSpPr>
            <p:cNvPr id="11" name="Google Shape;11;p16"/>
            <p:cNvSpPr/>
            <p:nvPr/>
          </p:nvSpPr>
          <p:spPr>
            <a:xfrm>
              <a:off x="-2040" y="432"/>
              <a:ext cx="2592" cy="1968"/>
            </a:xfrm>
            <a:custGeom>
              <a:avLst/>
              <a:gdLst/>
              <a:ahLst/>
              <a:cxnLst/>
              <a:rect l="l" t="t" r="r" b="b"/>
              <a:pathLst>
                <a:path w="64000" h="64000" extrusionOk="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2" name="Google Shape;12;p16"/>
            <p:cNvSpPr/>
            <p:nvPr/>
          </p:nvSpPr>
          <p:spPr>
            <a:xfrm>
              <a:off x="-1528" y="0"/>
              <a:ext cx="1949" cy="1987"/>
            </a:xfrm>
            <a:custGeom>
              <a:avLst/>
              <a:gdLst/>
              <a:ahLst/>
              <a:cxnLst/>
              <a:rect l="l" t="t" r="r" b="b"/>
              <a:pathLst>
                <a:path w="64000" h="64000" extrusionOk="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cxnSp>
          <p:nvCxnSpPr>
            <p:cNvPr id="13" name="Google Shape;13;p16"/>
            <p:cNvCxnSpPr/>
            <p:nvPr/>
          </p:nvCxnSpPr>
          <p:spPr>
            <a:xfrm>
              <a:off x="864" y="960"/>
              <a:ext cx="4608" cy="0"/>
            </a:xfrm>
            <a:prstGeom prst="straightConnector1">
              <a:avLst/>
            </a:prstGeom>
            <a:noFill/>
            <a:ln w="12700" cap="flat" cmpd="sng">
              <a:solidFill>
                <a:schemeClr val="dk1"/>
              </a:solidFill>
              <a:prstDash val="solid"/>
              <a:round/>
              <a:headEnd type="none" w="med" len="med"/>
              <a:tailEnd type="none" w="med" len="med"/>
            </a:ln>
          </p:spPr>
        </p:cxnSp>
      </p:grpSp>
      <p:sp>
        <p:nvSpPr>
          <p:cNvPr id="14" name="Google Shape;14;p16"/>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36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2"/>
                </a:solidFill>
                <a:latin typeface="Arial"/>
                <a:ea typeface="Arial"/>
                <a:cs typeface="Arial"/>
                <a:sym typeface="Arial"/>
              </a:defRPr>
            </a:lvl9pPr>
          </a:lstStyle>
          <a:p>
            <a:endParaRPr/>
          </a:p>
        </p:txBody>
      </p:sp>
      <p:sp>
        <p:nvSpPr>
          <p:cNvPr id="15" name="Google Shape;15;p16"/>
          <p:cNvSpPr txBox="1">
            <a:spLocks noGrp="1"/>
          </p:cNvSpPr>
          <p:nvPr>
            <p:ph type="body" idx="1"/>
          </p:nvPr>
        </p:nvSpPr>
        <p:spPr>
          <a:xfrm>
            <a:off x="1370013" y="1827213"/>
            <a:ext cx="7313612" cy="4114800"/>
          </a:xfrm>
          <a:prstGeom prst="rect">
            <a:avLst/>
          </a:prstGeom>
          <a:noFill/>
          <a:ln>
            <a:noFill/>
          </a:ln>
        </p:spPr>
        <p:txBody>
          <a:bodyPr spcFirstLastPara="1" wrap="square" lIns="91425" tIns="45700" rIns="91425" bIns="45700" anchor="t" anchorCtr="0">
            <a:noAutofit/>
          </a:bodyPr>
          <a:lstStyle>
            <a:lvl1pPr marL="457200" marR="0" lvl="0" indent="-357505" algn="l" rtl="0">
              <a:spcBef>
                <a:spcPts val="580"/>
              </a:spcBef>
              <a:spcAft>
                <a:spcPts val="0"/>
              </a:spcAft>
              <a:buClr>
                <a:schemeClr val="dk2"/>
              </a:buClr>
              <a:buSzPts val="2030"/>
              <a:buFont typeface="Noto Sans Symbols"/>
              <a:buChar char="⚪"/>
              <a:defRPr sz="2900" b="0" i="0" u="none" strike="noStrike" cap="none">
                <a:solidFill>
                  <a:schemeClr val="dk1"/>
                </a:solidFill>
                <a:latin typeface="Verdana"/>
                <a:ea typeface="Verdana"/>
                <a:cs typeface="Verdana"/>
                <a:sym typeface="Verdana"/>
              </a:defRPr>
            </a:lvl1pPr>
            <a:lvl2pPr marL="914400" marR="0" lvl="1" indent="-339725" algn="l" rtl="0">
              <a:spcBef>
                <a:spcPts val="500"/>
              </a:spcBef>
              <a:spcAft>
                <a:spcPts val="0"/>
              </a:spcAft>
              <a:buClr>
                <a:schemeClr val="accent2"/>
              </a:buClr>
              <a:buSzPts val="1750"/>
              <a:buFont typeface="Noto Sans Symbols"/>
              <a:buChar char="●"/>
              <a:defRPr sz="2500" b="0" i="0" u="none" strike="noStrike" cap="none">
                <a:solidFill>
                  <a:schemeClr val="dk1"/>
                </a:solidFill>
                <a:latin typeface="Verdana"/>
                <a:ea typeface="Verdana"/>
                <a:cs typeface="Verdana"/>
                <a:sym typeface="Verdana"/>
              </a:defRPr>
            </a:lvl2pPr>
            <a:lvl3pPr marL="1371600" marR="0" lvl="2" indent="-319405" algn="l" rtl="0">
              <a:spcBef>
                <a:spcPts val="440"/>
              </a:spcBef>
              <a:spcAft>
                <a:spcPts val="0"/>
              </a:spcAft>
              <a:buClr>
                <a:schemeClr val="dk2"/>
              </a:buClr>
              <a:buSzPts val="1430"/>
              <a:buFont typeface="Noto Sans Symbols"/>
              <a:buChar char="⚪"/>
              <a:defRPr sz="2200" b="0" i="0" u="none" strike="noStrike" cap="none">
                <a:solidFill>
                  <a:schemeClr val="dk1"/>
                </a:solidFill>
                <a:latin typeface="Verdana"/>
                <a:ea typeface="Verdana"/>
                <a:cs typeface="Verdana"/>
                <a:sym typeface="Verdana"/>
              </a:defRPr>
            </a:lvl3pPr>
            <a:lvl4pPr marL="1828800" marR="0" lvl="3" indent="-313055" algn="l" rtl="0">
              <a:spcBef>
                <a:spcPts val="380"/>
              </a:spcBef>
              <a:spcAft>
                <a:spcPts val="0"/>
              </a:spcAft>
              <a:buClr>
                <a:schemeClr val="accent2"/>
              </a:buClr>
              <a:buSzPts val="1330"/>
              <a:buFont typeface="Noto Sans Symbols"/>
              <a:buChar char="●"/>
              <a:defRPr sz="1900" b="0" i="0" u="none" strike="noStrike" cap="none">
                <a:solidFill>
                  <a:schemeClr val="dk1"/>
                </a:solidFill>
                <a:latin typeface="Verdana"/>
                <a:ea typeface="Verdana"/>
                <a:cs typeface="Verdana"/>
                <a:sym typeface="Verdana"/>
              </a:defRPr>
            </a:lvl4pPr>
            <a:lvl5pPr marL="2286000" marR="0" lvl="4"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5pPr>
            <a:lvl6pPr marL="2743200" marR="0" lvl="5"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6pPr>
            <a:lvl7pPr marL="3200400" marR="0" lvl="6"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7pPr>
            <a:lvl8pPr marL="3657600" marR="0" lvl="7"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8pPr>
            <a:lvl9pPr marL="4114800" marR="0" lvl="8"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emf"/><Relationship Id="rId5" Type="http://schemas.openxmlformats.org/officeDocument/2006/relationships/oleObject" Target="../embeddings/oleObject3.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2.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www.hertzogabk.se/start/?ID=170821" TargetMode="Externa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9.xml.rels><?xml version="1.0" encoding="UTF-8" standalone="yes"?>
<Relationships xmlns="http://schemas.openxmlformats.org/package/2006/relationships"><Relationship Id="rId8" Type="http://schemas.openxmlformats.org/officeDocument/2006/relationships/hyperlink" Target="https://sportadmin.se/book/?F=44a400f4-2689-4318-ae50-668d336dc354" TargetMode="External"/><Relationship Id="rId3" Type="http://schemas.openxmlformats.org/officeDocument/2006/relationships/notesSlide" Target="../notesSlides/notesSlide19.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18.bin"/></Relationships>
</file>

<file path=ppt/slides/_rels/slide20.xml.rels><?xml version="1.0" encoding="UTF-8" standalone="yes"?>
<Relationships xmlns="http://schemas.openxmlformats.org/package/2006/relationships"><Relationship Id="rId8" Type="http://schemas.openxmlformats.org/officeDocument/2006/relationships/hyperlink" Target="https://www.stadium.se/foreningar/2144863" TargetMode="External"/><Relationship Id="rId3" Type="http://schemas.openxmlformats.org/officeDocument/2006/relationships/notesSlide" Target="../notesSlides/notesSlide20.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19.bin"/><Relationship Id="rId9"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23.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20.bin"/></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tags" Target="../tags/tag24.xml"/><Relationship Id="rId5" Type="http://schemas.openxmlformats.org/officeDocument/2006/relationships/image" Target="../media/image18.wmf"/><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3" Type="http://schemas.openxmlformats.org/officeDocument/2006/relationships/hyperlink" Target="mailto:chols@alumni.chalmers.se"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mailto:camilla_bjaring@hotmail.com"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2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hyperlink" Target="mailto:hertzogabk@telia.com" TargetMode="External"/><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22.bin"/></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hyperlink" Target="https://www.varmlandsff.se/utbildning/ledarutbildning/" TargetMode="Externa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8" Type="http://schemas.openxmlformats.org/officeDocument/2006/relationships/hyperlink" Target="https://attention.se/leva-med-npf/i-vardagslivet/fritidsaktiviteter/" TargetMode="External"/><Relationship Id="rId3" Type="http://schemas.openxmlformats.org/officeDocument/2006/relationships/notesSlide" Target="../notesSlides/notesSlide29.xml"/><Relationship Id="rId7"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image" Target="../media/image25.png"/><Relationship Id="rId5" Type="http://schemas.openxmlformats.org/officeDocument/2006/relationships/image" Target="../media/image1.emf"/><Relationship Id="rId4" Type="http://schemas.openxmlformats.org/officeDocument/2006/relationships/oleObject" Target="../embeddings/oleObject2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3E3E552-8F3D-A829-8B7D-A4F56FF9F0B1}"/>
              </a:ext>
            </a:extLst>
          </p:cNvPr>
          <p:cNvGraphicFramePr>
            <a:graphicFrameLocks noChangeAspect="1"/>
          </p:cNvGraphicFramePr>
          <p:nvPr>
            <p:custDataLst>
              <p:tags r:id="rId1"/>
            </p:custDataLst>
            <p:extLst>
              <p:ext uri="{D42A27DB-BD31-4B8C-83A1-F6EECF244321}">
                <p14:modId xmlns:p14="http://schemas.microsoft.com/office/powerpoint/2010/main" val="3166606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3E3E552-8F3D-A829-8B7D-A4F56FF9F0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4" name="Google Shape;94;p1"/>
          <p:cNvSpPr txBox="1">
            <a:spLocks noGrp="1"/>
          </p:cNvSpPr>
          <p:nvPr>
            <p:ph type="ctrTitle"/>
          </p:nvPr>
        </p:nvSpPr>
        <p:spPr>
          <a:xfrm>
            <a:off x="808038" y="255588"/>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2800" dirty="0">
                <a:latin typeface="Segoe Print" panose="02000600000000000000" pitchFamily="2" charset="0"/>
                <a:ea typeface="Quattrocento Sans"/>
                <a:cs typeface="Quattrocento Sans"/>
                <a:sym typeface="Quattrocento Sans"/>
              </a:rPr>
              <a:t>Uppstartsmöte fotboll födda 2019</a:t>
            </a:r>
            <a:br>
              <a:rPr lang="sv-SE" sz="2000" dirty="0">
                <a:latin typeface="Segoe Print" panose="02000600000000000000" pitchFamily="2" charset="0"/>
                <a:ea typeface="Quattrocento Sans"/>
                <a:cs typeface="Quattrocento Sans"/>
                <a:sym typeface="Quattrocento Sans"/>
              </a:rPr>
            </a:br>
            <a:r>
              <a:rPr lang="sv-SE" sz="2000" dirty="0">
                <a:latin typeface="Segoe Print" panose="02000600000000000000" pitchFamily="2" charset="0"/>
                <a:ea typeface="Quattrocento Sans"/>
                <a:cs typeface="Quattrocento Sans"/>
                <a:sym typeface="Quattrocento Sans"/>
              </a:rPr>
              <a:t>2026-04-16</a:t>
            </a:r>
            <a:endParaRPr sz="4800" dirty="0">
              <a:latin typeface="Segoe Print" panose="02000600000000000000" pitchFamily="2" charset="0"/>
              <a:ea typeface="Quattrocento Sans"/>
              <a:cs typeface="Quattrocento Sans"/>
              <a:sym typeface="Quattrocento Sans"/>
            </a:endParaRPr>
          </a:p>
        </p:txBody>
      </p:sp>
      <p:sp>
        <p:nvSpPr>
          <p:cNvPr id="95" name="Google Shape;95;p1"/>
          <p:cNvSpPr txBox="1">
            <a:spLocks noGrp="1"/>
          </p:cNvSpPr>
          <p:nvPr>
            <p:ph type="subTitle" idx="1"/>
          </p:nvPr>
        </p:nvSpPr>
        <p:spPr>
          <a:xfrm>
            <a:off x="808038" y="1844674"/>
            <a:ext cx="8012112" cy="4949317"/>
          </a:xfrm>
          <a:prstGeom prst="rect">
            <a:avLst/>
          </a:prstGeom>
          <a:noFill/>
          <a:ln>
            <a:noFill/>
          </a:ln>
        </p:spPr>
        <p:txBody>
          <a:bodyPr spcFirstLastPara="1" wrap="square" lIns="91425" tIns="45700" rIns="91425" bIns="45700" anchor="t" anchorCtr="0">
            <a:noAutofit/>
          </a:bodyPr>
          <a:lstStyle/>
          <a:p>
            <a:pPr marL="0" lvl="0" indent="0" algn="ctr" rtl="0">
              <a:spcBef>
                <a:spcPts val="360"/>
              </a:spcBef>
              <a:spcAft>
                <a:spcPts val="0"/>
              </a:spcAft>
              <a:buNone/>
            </a:pPr>
            <a:r>
              <a:rPr lang="sv-SE" sz="2300" b="1" dirty="0"/>
              <a:t>Välkomna på uppstartsmöte i Hertzöga BK</a:t>
            </a:r>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rtl="0">
              <a:spcBef>
                <a:spcPts val="360"/>
              </a:spcBef>
              <a:spcAft>
                <a:spcPts val="0"/>
              </a:spcAft>
              <a:buNone/>
            </a:pPr>
            <a:r>
              <a:rPr lang="sv-SE" sz="1600" b="1" dirty="0"/>
              <a:t>Christer Millner </a:t>
            </a:r>
          </a:p>
          <a:p>
            <a:pPr marL="0" lvl="0" indent="0" rtl="0">
              <a:spcBef>
                <a:spcPts val="360"/>
              </a:spcBef>
              <a:spcAft>
                <a:spcPts val="0"/>
              </a:spcAft>
              <a:buNone/>
            </a:pPr>
            <a:r>
              <a:rPr lang="sv-SE" sz="1600" dirty="0"/>
              <a:t>43 år bor i Skåre </a:t>
            </a:r>
          </a:p>
          <a:p>
            <a:pPr marL="0" lvl="0" indent="0" rtl="0">
              <a:spcBef>
                <a:spcPts val="360"/>
              </a:spcBef>
              <a:spcAft>
                <a:spcPts val="0"/>
              </a:spcAft>
              <a:buNone/>
            </a:pPr>
            <a:r>
              <a:rPr lang="sv-SE" sz="1600" dirty="0"/>
              <a:t>Har barn i P Junior, F2014, F2020</a:t>
            </a:r>
          </a:p>
          <a:p>
            <a:pPr marL="0" lvl="0" indent="0" rtl="0">
              <a:spcBef>
                <a:spcPts val="360"/>
              </a:spcBef>
              <a:spcAft>
                <a:spcPts val="0"/>
              </a:spcAft>
              <a:buNone/>
            </a:pPr>
            <a:r>
              <a:rPr lang="sv-SE" sz="1600" dirty="0"/>
              <a:t>Varit ledare i P2011 sedan starten 2018 och är nu huvudansvarig i P Junior</a:t>
            </a:r>
          </a:p>
        </p:txBody>
      </p:sp>
      <p:pic>
        <p:nvPicPr>
          <p:cNvPr id="96" name="Google Shape;96;p1"/>
          <p:cNvPicPr preferRelativeResize="0">
            <a:picLocks noChangeAspect="1"/>
          </p:cNvPicPr>
          <p:nvPr/>
        </p:nvPicPr>
        <p:blipFill>
          <a:blip r:embed="rId6">
            <a:alphaModFix/>
          </a:blip>
          <a:stretch>
            <a:fillRect/>
          </a:stretch>
        </p:blipFill>
        <p:spPr>
          <a:xfrm>
            <a:off x="3164291" y="2470622"/>
            <a:ext cx="4251493" cy="283432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1"/>
            </p:custDataLst>
            <p:extLst>
              <p:ext uri="{D42A27DB-BD31-4B8C-83A1-F6EECF244321}">
                <p14:modId xmlns:p14="http://schemas.microsoft.com/office/powerpoint/2010/main" val="17528919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2" imgH="353" progId="TCLayout.ActiveDocument.1">
                  <p:embed/>
                </p:oleObj>
              </mc:Choice>
              <mc:Fallback>
                <p:oleObj name="think-cell Slide" r:id="rId5" imgW="352" imgH="353" progId="TCLayout.ActiveDocument.1">
                  <p:embed/>
                  <p:pic>
                    <p:nvPicPr>
                      <p:cNvPr id="3" name="Objekt 2" hidden="1">
                        <a:extLst>
                          <a:ext uri="{FF2B5EF4-FFF2-40B4-BE49-F238E27FC236}">
                            <a16:creationId xmlns:a16="http://schemas.microsoft.com/office/drawing/2014/main" id="{2B26DD7A-F2C5-4903-9603-DC7A269A837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295549" y="1844824"/>
            <a:ext cx="6552902" cy="4680520"/>
          </a:xfrm>
          <a:noFill/>
        </p:spPr>
        <p:txBody>
          <a:bodyPr/>
          <a:lstStyle/>
          <a:p>
            <a:pPr>
              <a:lnSpc>
                <a:spcPct val="80000"/>
              </a:lnSpc>
              <a:buFont typeface="Wingdings" pitchFamily="2" charset="2"/>
              <a:buNone/>
            </a:pPr>
            <a:r>
              <a:rPr lang="sv-SE" altLang="sv-SE" sz="1800" b="1" i="1" dirty="0"/>
              <a:t>Agenda</a:t>
            </a:r>
          </a:p>
          <a:p>
            <a:pPr>
              <a:lnSpc>
                <a:spcPct val="140000"/>
              </a:lnSpc>
            </a:pPr>
            <a:r>
              <a:rPr lang="sv-SE" altLang="sv-SE" sz="1600" dirty="0"/>
              <a:t> Hertzöga BK</a:t>
            </a:r>
          </a:p>
          <a:p>
            <a:pPr lvl="1">
              <a:lnSpc>
                <a:spcPct val="140000"/>
              </a:lnSpc>
            </a:pPr>
            <a:r>
              <a:rPr lang="sv-SE" altLang="sv-SE" sz="1200" dirty="0"/>
              <a:t>Kvalitetsklubb</a:t>
            </a:r>
          </a:p>
          <a:p>
            <a:pPr lvl="1">
              <a:lnSpc>
                <a:spcPct val="140000"/>
              </a:lnSpc>
            </a:pPr>
            <a:r>
              <a:rPr lang="sv-SE" sz="1200" dirty="0">
                <a:sym typeface="Quattrocento Sans"/>
              </a:rPr>
              <a:t>Barn- och ungdomspolicy</a:t>
            </a:r>
          </a:p>
          <a:p>
            <a:pPr lvl="1">
              <a:lnSpc>
                <a:spcPct val="140000"/>
              </a:lnSpc>
            </a:pPr>
            <a:r>
              <a:rPr lang="sv-SE" altLang="sv-SE" sz="1200" dirty="0"/>
              <a:t>Handlingsplan för trygg idrottsmiljö</a:t>
            </a:r>
          </a:p>
          <a:p>
            <a:pPr lvl="1">
              <a:lnSpc>
                <a:spcPct val="140000"/>
              </a:lnSpc>
            </a:pPr>
            <a:r>
              <a:rPr lang="sv-SE" altLang="sv-SE" sz="1200" dirty="0"/>
              <a:t>Spelarutbildningsplan</a:t>
            </a:r>
          </a:p>
          <a:p>
            <a:pPr>
              <a:lnSpc>
                <a:spcPct val="140000"/>
              </a:lnSpc>
            </a:pPr>
            <a:r>
              <a:rPr lang="sv-SE" altLang="sv-SE" sz="1600" dirty="0"/>
              <a:t>Träning</a:t>
            </a:r>
          </a:p>
          <a:p>
            <a:pPr>
              <a:lnSpc>
                <a:spcPct val="140000"/>
              </a:lnSpc>
            </a:pPr>
            <a:r>
              <a:rPr lang="sv-SE" altLang="sv-SE" sz="1600" dirty="0"/>
              <a:t>Föräldrarnas roll</a:t>
            </a:r>
          </a:p>
          <a:p>
            <a:pPr>
              <a:lnSpc>
                <a:spcPct val="140000"/>
              </a:lnSpc>
            </a:pPr>
            <a:r>
              <a:rPr lang="sv-SE" altLang="sv-SE" sz="1600" dirty="0"/>
              <a:t>Övrigt</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vert="horz"/>
          <a:lstStyle/>
          <a:p>
            <a:pPr algn="ctr" eaLnBrk="1" hangingPunct="1"/>
            <a:r>
              <a:rPr lang="sv-SE" sz="2800" dirty="0">
                <a:latin typeface="Segoe Print" panose="02000600000000000000" pitchFamily="2" charset="0"/>
                <a:ea typeface="Quattrocento Sans"/>
                <a:cs typeface="Quattrocento Sans"/>
                <a:sym typeface="Quattrocento Sans"/>
              </a:rPr>
              <a:t>Uppstartsmöte fotboll födda 2019</a:t>
            </a:r>
            <a:br>
              <a:rPr lang="sv-SE" sz="3200" dirty="0">
                <a:latin typeface="Segoe Print" panose="02000600000000000000" pitchFamily="2" charset="0"/>
                <a:ea typeface="Quattrocento Sans"/>
                <a:cs typeface="Quattrocento Sans"/>
                <a:sym typeface="Quattrocento Sans"/>
              </a:rPr>
            </a:br>
            <a:r>
              <a:rPr lang="sv-SE" sz="2000" dirty="0">
                <a:latin typeface="Segoe Print" panose="02000600000000000000" pitchFamily="2" charset="0"/>
                <a:ea typeface="Quattrocento Sans"/>
                <a:cs typeface="Quattrocento Sans"/>
                <a:sym typeface="Quattrocento Sans"/>
              </a:rPr>
              <a:t>2026-04-16</a:t>
            </a:r>
            <a:endParaRPr lang="sv-SE" altLang="sv-SE" sz="4800" dirty="0">
              <a:effectLst/>
              <a:latin typeface="Segoe Print" panose="02000600000000000000" pitchFamily="2" charset="0"/>
            </a:endParaRPr>
          </a:p>
        </p:txBody>
      </p:sp>
    </p:spTree>
    <p:extLst>
      <p:ext uri="{BB962C8B-B14F-4D97-AF65-F5344CB8AC3E}">
        <p14:creationId xmlns:p14="http://schemas.microsoft.com/office/powerpoint/2010/main" val="26376386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58CAD9E3-FE3E-6387-B160-67EDCB6146DD}"/>
              </a:ext>
            </a:extLst>
          </p:cNvPr>
          <p:cNvGraphicFramePr>
            <a:graphicFrameLocks noChangeAspect="1"/>
          </p:cNvGraphicFramePr>
          <p:nvPr>
            <p:custDataLst>
              <p:tags r:id="rId1"/>
            </p:custDataLst>
            <p:extLst>
              <p:ext uri="{D42A27DB-BD31-4B8C-83A1-F6EECF244321}">
                <p14:modId xmlns:p14="http://schemas.microsoft.com/office/powerpoint/2010/main" val="3463495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58CAD9E3-FE3E-6387-B160-67EDCB6146D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2" name="Google Shape;102;p2"/>
          <p:cNvPicPr preferRelativeResize="0"/>
          <p:nvPr/>
        </p:nvPicPr>
        <p:blipFill rotWithShape="1">
          <a:blip r:embed="rId6">
            <a:alphaModFix/>
          </a:blip>
          <a:srcRect/>
          <a:stretch/>
        </p:blipFill>
        <p:spPr>
          <a:xfrm>
            <a:off x="6777038" y="4292600"/>
            <a:ext cx="1485900" cy="1452563"/>
          </a:xfrm>
          <a:prstGeom prst="rect">
            <a:avLst/>
          </a:prstGeom>
          <a:noFill/>
          <a:ln>
            <a:noFill/>
          </a:ln>
        </p:spPr>
      </p:pic>
      <p:sp>
        <p:nvSpPr>
          <p:cNvPr id="103" name="Google Shape;103;p2"/>
          <p:cNvSpPr txBox="1">
            <a:spLocks noGrp="1"/>
          </p:cNvSpPr>
          <p:nvPr>
            <p:ph type="ctrTitle"/>
          </p:nvPr>
        </p:nvSpPr>
        <p:spPr>
          <a:xfrm>
            <a:off x="258763" y="182563"/>
            <a:ext cx="7985125"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a:t>
            </a:r>
            <a:endParaRPr sz="3600" dirty="0">
              <a:latin typeface="Segoe Print" panose="02000600000000000000" pitchFamily="2" charset="0"/>
            </a:endParaRPr>
          </a:p>
        </p:txBody>
      </p:sp>
      <p:sp>
        <p:nvSpPr>
          <p:cNvPr id="104" name="Google Shape;104;p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05" name="Google Shape;105;p2"/>
          <p:cNvPicPr preferRelativeResize="0"/>
          <p:nvPr/>
        </p:nvPicPr>
        <p:blipFill rotWithShape="1">
          <a:blip r:embed="rId7">
            <a:alphaModFix/>
          </a:blip>
          <a:srcRect/>
          <a:stretch/>
        </p:blipFill>
        <p:spPr>
          <a:xfrm>
            <a:off x="6777038" y="4879975"/>
            <a:ext cx="279400" cy="279400"/>
          </a:xfrm>
          <a:prstGeom prst="rect">
            <a:avLst/>
          </a:prstGeom>
          <a:noFill/>
          <a:ln>
            <a:noFill/>
          </a:ln>
        </p:spPr>
      </p:pic>
      <p:sp>
        <p:nvSpPr>
          <p:cNvPr id="106" name="Google Shape;106;p2"/>
          <p:cNvSpPr/>
          <p:nvPr/>
        </p:nvSpPr>
        <p:spPr>
          <a:xfrm>
            <a:off x="258763" y="4078287"/>
            <a:ext cx="8820150" cy="2554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4800"/>
              <a:buFont typeface="Noto Sans Symbols"/>
              <a:buNone/>
            </a:pPr>
            <a:r>
              <a:rPr lang="sv-SE" sz="4800" b="1">
                <a:solidFill>
                  <a:schemeClr val="dk1"/>
                </a:solidFill>
                <a:latin typeface="Quattrocento Sans"/>
                <a:ea typeface="Quattrocento Sans"/>
                <a:cs typeface="Quattrocento Sans"/>
                <a:sym typeface="Quattrocento Sans"/>
              </a:rPr>
              <a:t>H</a:t>
            </a:r>
            <a:r>
              <a:rPr lang="sv-SE" sz="2800" b="1">
                <a:solidFill>
                  <a:schemeClr val="dk1"/>
                </a:solidFill>
                <a:latin typeface="Quattrocento Sans"/>
                <a:ea typeface="Quattrocento Sans"/>
                <a:cs typeface="Quattrocento Sans"/>
                <a:sym typeface="Quattrocento Sans"/>
              </a:rPr>
              <a:t>järta och mod</a:t>
            </a:r>
            <a:endParaRPr/>
          </a:p>
          <a:p>
            <a:pPr marL="0" marR="0" lvl="0" indent="0" algn="ctr" rtl="0">
              <a:spcBef>
                <a:spcPts val="0"/>
              </a:spcBef>
              <a:spcAft>
                <a:spcPts val="0"/>
              </a:spcAft>
              <a:buClr>
                <a:schemeClr val="dk1"/>
              </a:buClr>
              <a:buSzPts val="800"/>
              <a:buFont typeface="Noto Sans Symbols"/>
              <a:buNone/>
            </a:pPr>
            <a:endParaRPr sz="800">
              <a:solidFill>
                <a:schemeClr val="dk1"/>
              </a:solidFill>
              <a:latin typeface="Quattrocento Sans"/>
              <a:ea typeface="Quattrocento Sans"/>
              <a:cs typeface="Quattrocento Sans"/>
              <a:sym typeface="Quattrocento Sans"/>
            </a:endParaRPr>
          </a:p>
          <a:p>
            <a:pPr marL="0" marR="0" lvl="0" indent="0" algn="ctr" rtl="0">
              <a:spcBef>
                <a:spcPts val="0"/>
              </a:spcBef>
              <a:spcAft>
                <a:spcPts val="0"/>
              </a:spcAft>
              <a:buClr>
                <a:schemeClr val="dk1"/>
              </a:buClr>
              <a:buSzPts val="4800"/>
              <a:buFont typeface="Noto Sans Symbols"/>
              <a:buNone/>
            </a:pPr>
            <a:r>
              <a:rPr lang="sv-SE" sz="4800" b="1">
                <a:solidFill>
                  <a:schemeClr val="dk1"/>
                </a:solidFill>
                <a:latin typeface="Quattrocento Sans"/>
                <a:ea typeface="Quattrocento Sans"/>
                <a:cs typeface="Quattrocento Sans"/>
                <a:sym typeface="Quattrocento Sans"/>
              </a:rPr>
              <a:t>B</a:t>
            </a:r>
            <a:r>
              <a:rPr lang="sv-SE" sz="2800" b="1">
                <a:solidFill>
                  <a:schemeClr val="dk1"/>
                </a:solidFill>
                <a:latin typeface="Quattrocento Sans"/>
                <a:ea typeface="Quattrocento Sans"/>
                <a:cs typeface="Quattrocento Sans"/>
                <a:sym typeface="Quattrocento Sans"/>
              </a:rPr>
              <a:t>oll och glädje</a:t>
            </a:r>
            <a:endParaRPr/>
          </a:p>
          <a:p>
            <a:pPr marL="0" marR="0" lvl="0" indent="0" algn="ctr" rtl="0">
              <a:spcBef>
                <a:spcPts val="0"/>
              </a:spcBef>
              <a:spcAft>
                <a:spcPts val="0"/>
              </a:spcAft>
              <a:buClr>
                <a:schemeClr val="dk1"/>
              </a:buClr>
              <a:buSzPts val="800"/>
              <a:buFont typeface="Noto Sans Symbols"/>
              <a:buNone/>
            </a:pPr>
            <a:endParaRPr sz="800">
              <a:solidFill>
                <a:schemeClr val="dk1"/>
              </a:solidFill>
              <a:latin typeface="Quattrocento Sans"/>
              <a:ea typeface="Quattrocento Sans"/>
              <a:cs typeface="Quattrocento Sans"/>
              <a:sym typeface="Quattrocento Sans"/>
            </a:endParaRPr>
          </a:p>
          <a:p>
            <a:pPr marL="0" marR="0" lvl="0" indent="0" algn="ctr" rtl="0">
              <a:spcBef>
                <a:spcPts val="0"/>
              </a:spcBef>
              <a:spcAft>
                <a:spcPts val="0"/>
              </a:spcAft>
              <a:buClr>
                <a:schemeClr val="dk1"/>
              </a:buClr>
              <a:buSzPts val="4800"/>
              <a:buFont typeface="Noto Sans Symbols"/>
              <a:buNone/>
            </a:pPr>
            <a:r>
              <a:rPr lang="sv-SE" sz="4800" b="1">
                <a:solidFill>
                  <a:schemeClr val="dk1"/>
                </a:solidFill>
                <a:latin typeface="Quattrocento Sans"/>
                <a:ea typeface="Quattrocento Sans"/>
                <a:cs typeface="Quattrocento Sans"/>
                <a:sym typeface="Quattrocento Sans"/>
              </a:rPr>
              <a:t>K</a:t>
            </a:r>
            <a:r>
              <a:rPr lang="sv-SE" sz="2800" b="1">
                <a:solidFill>
                  <a:schemeClr val="dk1"/>
                </a:solidFill>
                <a:latin typeface="Quattrocento Sans"/>
                <a:ea typeface="Quattrocento Sans"/>
                <a:cs typeface="Quattrocento Sans"/>
                <a:sym typeface="Quattrocento Sans"/>
              </a:rPr>
              <a:t>amratskap och engagemang</a:t>
            </a:r>
            <a:endParaRPr sz="2800">
              <a:solidFill>
                <a:schemeClr val="dk1"/>
              </a:solidFill>
              <a:latin typeface="Quattrocento Sans"/>
              <a:ea typeface="Quattrocento Sans"/>
              <a:cs typeface="Quattrocento Sans"/>
              <a:sym typeface="Quattrocento Sans"/>
            </a:endParaRPr>
          </a:p>
        </p:txBody>
      </p:sp>
      <p:sp>
        <p:nvSpPr>
          <p:cNvPr id="107" name="Google Shape;107;p2"/>
          <p:cNvSpPr/>
          <p:nvPr/>
        </p:nvSpPr>
        <p:spPr>
          <a:xfrm>
            <a:off x="3349625" y="2781300"/>
            <a:ext cx="2233613" cy="719138"/>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Ilanda IP </a:t>
            </a:r>
            <a:br>
              <a:rPr lang="sv-SE" sz="1400" b="1">
                <a:solidFill>
                  <a:srgbClr val="FFFF00"/>
                </a:solidFill>
                <a:latin typeface="Quattrocento Sans"/>
                <a:ea typeface="Quattrocento Sans"/>
                <a:cs typeface="Quattrocento Sans"/>
                <a:sym typeface="Quattrocento Sans"/>
              </a:rPr>
            </a:br>
            <a:r>
              <a:rPr lang="sv-SE" sz="1400" b="1">
                <a:solidFill>
                  <a:srgbClr val="FFFF00"/>
                </a:solidFill>
                <a:latin typeface="Quattrocento Sans"/>
                <a:ea typeface="Quattrocento Sans"/>
                <a:cs typeface="Quattrocento Sans"/>
                <a:sym typeface="Quattrocento Sans"/>
              </a:rPr>
              <a:t>en mötesplats för alla</a:t>
            </a:r>
            <a:endParaRPr sz="1400">
              <a:solidFill>
                <a:srgbClr val="FFFF00"/>
              </a:solidFill>
              <a:latin typeface="Quattrocento Sans"/>
              <a:ea typeface="Quattrocento Sans"/>
              <a:cs typeface="Quattrocento Sans"/>
              <a:sym typeface="Quattrocento Sans"/>
            </a:endParaRPr>
          </a:p>
        </p:txBody>
      </p:sp>
      <p:sp>
        <p:nvSpPr>
          <p:cNvPr id="108" name="Google Shape;108;p2"/>
          <p:cNvSpPr/>
          <p:nvPr/>
        </p:nvSpPr>
        <p:spPr>
          <a:xfrm>
            <a:off x="979488" y="2781300"/>
            <a:ext cx="2152650" cy="719138"/>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Spelare och ledare utvecklas i sina roller och som individer</a:t>
            </a:r>
            <a:endParaRPr sz="1400">
              <a:solidFill>
                <a:srgbClr val="FFFF00"/>
              </a:solidFill>
              <a:latin typeface="Quattrocento Sans"/>
              <a:ea typeface="Quattrocento Sans"/>
              <a:cs typeface="Quattrocento Sans"/>
              <a:sym typeface="Quattrocento Sans"/>
            </a:endParaRPr>
          </a:p>
        </p:txBody>
      </p:sp>
      <p:sp>
        <p:nvSpPr>
          <p:cNvPr id="109" name="Google Shape;109;p2"/>
          <p:cNvSpPr/>
          <p:nvPr/>
        </p:nvSpPr>
        <p:spPr>
          <a:xfrm>
            <a:off x="3313113" y="1844675"/>
            <a:ext cx="2266950" cy="720725"/>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Alla upplever tiden i Hertzöga BK som en höjdpunkt i livet</a:t>
            </a:r>
            <a:endParaRPr/>
          </a:p>
        </p:txBody>
      </p:sp>
      <p:sp>
        <p:nvSpPr>
          <p:cNvPr id="110" name="Google Shape;110;p2"/>
          <p:cNvSpPr/>
          <p:nvPr/>
        </p:nvSpPr>
        <p:spPr>
          <a:xfrm>
            <a:off x="5794375" y="2781300"/>
            <a:ext cx="2233613" cy="719138"/>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Hertzöga BK syns </a:t>
            </a:r>
            <a:endParaRPr/>
          </a:p>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och gör skillnad </a:t>
            </a:r>
            <a:endParaRPr/>
          </a:p>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i samhället</a:t>
            </a:r>
            <a:endParaRPr sz="1400">
              <a:solidFill>
                <a:srgbClr val="FFFF00"/>
              </a:solidFill>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BEA6C17-D489-8A7B-737F-53A23D14FC00}"/>
              </a:ext>
            </a:extLst>
          </p:cNvPr>
          <p:cNvGraphicFramePr>
            <a:graphicFrameLocks noChangeAspect="1"/>
          </p:cNvGraphicFramePr>
          <p:nvPr>
            <p:custDataLst>
              <p:tags r:id="rId1"/>
            </p:custDataLst>
            <p:extLst>
              <p:ext uri="{D42A27DB-BD31-4B8C-83A1-F6EECF244321}">
                <p14:modId xmlns:p14="http://schemas.microsoft.com/office/powerpoint/2010/main" val="13558645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FBEA6C17-D489-8A7B-737F-53A23D14FC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4" name="Google Shape;124;g397311bdd49_1_9"/>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 - en kvalitetsklubb</a:t>
            </a:r>
            <a:endParaRPr sz="3600" dirty="0">
              <a:latin typeface="Segoe Print" panose="02000600000000000000" pitchFamily="2" charset="0"/>
            </a:endParaRPr>
          </a:p>
        </p:txBody>
      </p:sp>
      <p:sp>
        <p:nvSpPr>
          <p:cNvPr id="125" name="Google Shape;125;g397311bdd49_1_9"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26" name="Google Shape;126;g397311bdd49_1_9"/>
          <p:cNvPicPr preferRelativeResize="0"/>
          <p:nvPr/>
        </p:nvPicPr>
        <p:blipFill>
          <a:blip r:embed="rId6">
            <a:alphaModFix/>
          </a:blip>
          <a:stretch>
            <a:fillRect/>
          </a:stretch>
        </p:blipFill>
        <p:spPr>
          <a:xfrm>
            <a:off x="1394725" y="2112081"/>
            <a:ext cx="6671425" cy="3730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BE4B803-B9AC-0996-343B-ADBBECE5B5B0}"/>
              </a:ext>
            </a:extLst>
          </p:cNvPr>
          <p:cNvGraphicFramePr>
            <a:graphicFrameLocks noChangeAspect="1"/>
          </p:cNvGraphicFramePr>
          <p:nvPr>
            <p:custDataLst>
              <p:tags r:id="rId1"/>
            </p:custDataLst>
            <p:extLst>
              <p:ext uri="{D42A27DB-BD31-4B8C-83A1-F6EECF244321}">
                <p14:modId xmlns:p14="http://schemas.microsoft.com/office/powerpoint/2010/main" val="2526695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DBE4B803-B9AC-0996-343B-ADBBECE5B5B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32" name="Google Shape;132;g397311bdd49_0_8"/>
          <p:cNvPicPr preferRelativeResize="0"/>
          <p:nvPr/>
        </p:nvPicPr>
        <p:blipFill>
          <a:blip r:embed="rId6">
            <a:alphaModFix/>
          </a:blip>
          <a:stretch>
            <a:fillRect/>
          </a:stretch>
        </p:blipFill>
        <p:spPr>
          <a:xfrm>
            <a:off x="678100" y="2090700"/>
            <a:ext cx="7526401" cy="4410059"/>
          </a:xfrm>
          <a:prstGeom prst="rect">
            <a:avLst/>
          </a:prstGeom>
          <a:noFill/>
          <a:ln>
            <a:noFill/>
          </a:ln>
        </p:spPr>
      </p:pic>
      <p:sp>
        <p:nvSpPr>
          <p:cNvPr id="133" name="Google Shape;133;g397311bdd49_0_8"/>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 - en kvalitetsklubb</a:t>
            </a:r>
            <a:endParaRPr sz="3600" dirty="0">
              <a:latin typeface="Segoe Print" panose="02000600000000000000" pitchFamily="2" charset="0"/>
            </a:endParaRPr>
          </a:p>
        </p:txBody>
      </p:sp>
      <p:sp>
        <p:nvSpPr>
          <p:cNvPr id="134" name="Google Shape;134;g397311bdd49_0_8"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E7FDAB1-5460-7CD0-BFB7-6D96F466C978}"/>
              </a:ext>
            </a:extLst>
          </p:cNvPr>
          <p:cNvGraphicFramePr>
            <a:graphicFrameLocks noChangeAspect="1"/>
          </p:cNvGraphicFramePr>
          <p:nvPr>
            <p:custDataLst>
              <p:tags r:id="rId1"/>
            </p:custDataLst>
            <p:extLst>
              <p:ext uri="{D42A27DB-BD31-4B8C-83A1-F6EECF244321}">
                <p14:modId xmlns:p14="http://schemas.microsoft.com/office/powerpoint/2010/main" val="4272347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4E7FDAB1-5460-7CD0-BFB7-6D96F466C97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0" name="Google Shape;140;g38b6570ce31_0_14"/>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Barn- och ungdomspolicy</a:t>
            </a:r>
            <a:endParaRPr sz="3600" dirty="0">
              <a:latin typeface="Segoe Print" panose="02000600000000000000" pitchFamily="2" charset="0"/>
            </a:endParaRPr>
          </a:p>
        </p:txBody>
      </p:sp>
      <p:sp>
        <p:nvSpPr>
          <p:cNvPr id="141" name="Google Shape;141;g38b6570ce31_0_14"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5" name="Rectangle 26">
            <a:extLst>
              <a:ext uri="{FF2B5EF4-FFF2-40B4-BE49-F238E27FC236}">
                <a16:creationId xmlns:a16="http://schemas.microsoft.com/office/drawing/2014/main" id="{A4C0936F-7015-D5FE-AD2C-61DD53866649}"/>
              </a:ext>
            </a:extLst>
          </p:cNvPr>
          <p:cNvSpPr txBox="1">
            <a:spLocks noChangeArrowheads="1"/>
          </p:cNvSpPr>
          <p:nvPr/>
        </p:nvSpPr>
        <p:spPr bwMode="auto">
          <a:xfrm>
            <a:off x="1117904" y="1700808"/>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Detta dokument beskriver hur föreningen vill att vi bedriver vår barn och ungdomsverksamhet.</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Här beskrivs bland annat följande:</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Målsättning (både social och sportslig)</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Tips på hur man bedriver ett lag</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Andra idrotter (Samsyn Värmland)</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Tävlingar</a:t>
            </a:r>
          </a:p>
          <a:p>
            <a:pPr lvl="1" eaLnBrk="1" hangingPunct="1">
              <a:buClr>
                <a:srgbClr val="006666"/>
              </a:buClr>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32BFB19-7E69-7EB5-D464-56F632C5AFF7}"/>
              </a:ext>
            </a:extLst>
          </p:cNvPr>
          <p:cNvGraphicFramePr>
            <a:graphicFrameLocks noChangeAspect="1"/>
          </p:cNvGraphicFramePr>
          <p:nvPr>
            <p:custDataLst>
              <p:tags r:id="rId1"/>
            </p:custDataLst>
            <p:extLst>
              <p:ext uri="{D42A27DB-BD31-4B8C-83A1-F6EECF244321}">
                <p14:modId xmlns:p14="http://schemas.microsoft.com/office/powerpoint/2010/main" val="22469867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732BFB19-7E69-7EB5-D464-56F632C5AFF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9" name="Google Shape;149;g38b6570ce31_0_21"/>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Handlingsplan för trygg idrottsmiljö</a:t>
            </a:r>
            <a:endParaRPr sz="3600" dirty="0">
              <a:latin typeface="Segoe Print" panose="02000600000000000000" pitchFamily="2" charset="0"/>
            </a:endParaRPr>
          </a:p>
        </p:txBody>
      </p:sp>
      <p:sp>
        <p:nvSpPr>
          <p:cNvPr id="150" name="Google Shape;150;g38b6570ce31_0_21"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6" name="Rectangle 26">
            <a:extLst>
              <a:ext uri="{FF2B5EF4-FFF2-40B4-BE49-F238E27FC236}">
                <a16:creationId xmlns:a16="http://schemas.microsoft.com/office/drawing/2014/main" id="{C99B08D2-12B5-66FA-BC92-2380B2ED9739}"/>
              </a:ext>
            </a:extLst>
          </p:cNvPr>
          <p:cNvSpPr txBox="1">
            <a:spLocks noChangeArrowheads="1"/>
          </p:cNvSpPr>
          <p:nvPr/>
        </p:nvSpPr>
        <p:spPr bwMode="auto">
          <a:xfrm>
            <a:off x="1117904" y="1700808"/>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Detta dokument beskriver hur föreningen vill arbeta för att barn och ungdomar skall minnas tiden i Hertzöga BK med goda minnen. En trygg idrottsmiljö skapar goda förutsättningar för en god fotbollsutbildning och livslångt intresse för idrott.</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Här beskrivs bland annat följande:</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Förebyggande arbete för trygga idrottsmiljöer (föreningen, aktiva, ledare och föräldrar)</a:t>
            </a:r>
          </a:p>
          <a:p>
            <a:pPr marL="457200" lvl="1" indent="0" eaLnBrk="1" hangingPunct="1">
              <a:buClr>
                <a:srgbClr val="006666"/>
              </a:buClr>
              <a:buNone/>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Reaktivt arbete när något uppstått</a:t>
            </a:r>
          </a:p>
          <a:p>
            <a:pPr lvl="2" eaLnBrk="1" hangingPunct="1">
              <a:buClr>
                <a:srgbClr val="006666"/>
              </a:buClr>
              <a:defRPr/>
            </a:pPr>
            <a:r>
              <a:rPr kumimoji="0" lang="sv-SE" altLang="sv-SE" sz="1300" b="0" i="0" u="none" strike="noStrike" kern="0" cap="none" spc="0" normalizeH="0" baseline="0" noProof="0" dirty="0">
                <a:ln>
                  <a:noFill/>
                </a:ln>
                <a:solidFill>
                  <a:srgbClr val="000000"/>
                </a:solidFill>
                <a:effectLst/>
                <a:uLnTx/>
                <a:uFillTx/>
                <a:latin typeface="Verdana"/>
                <a:ea typeface="+mn-ea"/>
                <a:cs typeface="+mn-cs"/>
              </a:rPr>
              <a:t>Åtgärdstrappa</a:t>
            </a:r>
          </a:p>
          <a:p>
            <a:pPr lvl="2" eaLnBrk="1" hangingPunct="1">
              <a:buClr>
                <a:srgbClr val="006666"/>
              </a:buClr>
              <a:defRPr/>
            </a:pPr>
            <a:r>
              <a:rPr kumimoji="0" lang="sv-SE" altLang="sv-SE" sz="1300" b="0" i="0" u="none" strike="noStrike" kern="0" cap="none" spc="0" normalizeH="0" baseline="0" noProof="0" dirty="0">
                <a:ln>
                  <a:noFill/>
                </a:ln>
                <a:solidFill>
                  <a:srgbClr val="000000"/>
                </a:solidFill>
                <a:effectLst/>
                <a:uLnTx/>
                <a:uFillTx/>
                <a:latin typeface="Verdana"/>
                <a:ea typeface="+mn-ea"/>
                <a:cs typeface="+mn-cs"/>
              </a:rPr>
              <a:t>Konsekvenstrappa</a:t>
            </a:r>
          </a:p>
          <a:p>
            <a:pPr lvl="2" eaLnBrk="1" hangingPunct="1">
              <a:buClr>
                <a:srgbClr val="006666"/>
              </a:buClr>
              <a:defRPr/>
            </a:pPr>
            <a:r>
              <a:rPr kumimoji="0" lang="sv-SE" altLang="sv-SE" sz="1300" b="0" i="0" u="none" strike="noStrike" kern="0" cap="none" spc="0" normalizeH="0" baseline="0" noProof="0" dirty="0">
                <a:ln>
                  <a:noFill/>
                </a:ln>
                <a:solidFill>
                  <a:srgbClr val="000000"/>
                </a:solidFill>
                <a:effectLst/>
                <a:uLnTx/>
                <a:uFillTx/>
                <a:latin typeface="Verdana"/>
                <a:ea typeface="+mn-ea"/>
                <a:cs typeface="+mn-cs"/>
              </a:rPr>
              <a:t>Kommunikationsplan</a:t>
            </a: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2630187-235A-57D0-C0B8-A34760D8E5E1}"/>
              </a:ext>
            </a:extLst>
          </p:cNvPr>
          <p:cNvGraphicFramePr>
            <a:graphicFrameLocks noChangeAspect="1"/>
          </p:cNvGraphicFramePr>
          <p:nvPr>
            <p:custDataLst>
              <p:tags r:id="rId1"/>
            </p:custDataLst>
            <p:extLst>
              <p:ext uri="{D42A27DB-BD31-4B8C-83A1-F6EECF244321}">
                <p14:modId xmlns:p14="http://schemas.microsoft.com/office/powerpoint/2010/main" val="1979853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D2630187-235A-57D0-C0B8-A34760D8E5E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6" name="Google Shape;156;p5"/>
          <p:cNvSpPr txBox="1">
            <a:spLocks noGrp="1"/>
          </p:cNvSpPr>
          <p:nvPr>
            <p:ph type="ctrTitle"/>
          </p:nvPr>
        </p:nvSpPr>
        <p:spPr>
          <a:xfrm>
            <a:off x="827088" y="398463"/>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BKs</a:t>
            </a:r>
            <a:br>
              <a:rPr lang="sv-SE" sz="3600" dirty="0">
                <a:latin typeface="Segoe Print" panose="02000600000000000000" pitchFamily="2" charset="0"/>
                <a:ea typeface="Quattrocento Sans"/>
                <a:cs typeface="Quattrocento Sans"/>
                <a:sym typeface="Quattrocento Sans"/>
              </a:rPr>
            </a:br>
            <a:r>
              <a:rPr lang="sv-SE" sz="3600" dirty="0">
                <a:latin typeface="Segoe Print" panose="02000600000000000000" pitchFamily="2" charset="0"/>
                <a:ea typeface="Quattrocento Sans"/>
                <a:cs typeface="Quattrocento Sans"/>
                <a:sym typeface="Quattrocento Sans"/>
              </a:rPr>
              <a:t>Spelarutbildningsplan</a:t>
            </a:r>
            <a:endParaRPr sz="3600" dirty="0">
              <a:latin typeface="Segoe Print" panose="02000600000000000000" pitchFamily="2" charset="0"/>
            </a:endParaRPr>
          </a:p>
        </p:txBody>
      </p:sp>
      <p:sp>
        <p:nvSpPr>
          <p:cNvPr id="157" name="Google Shape;157;p5"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58" name="Google Shape;158;p5" descr="Nya nationella spelformer - Svensk fotboll"/>
          <p:cNvPicPr preferRelativeResize="0"/>
          <p:nvPr/>
        </p:nvPicPr>
        <p:blipFill rotWithShape="1">
          <a:blip r:embed="rId6">
            <a:alphaModFix/>
          </a:blip>
          <a:srcRect t="8809" b="51569"/>
          <a:stretch/>
        </p:blipFill>
        <p:spPr>
          <a:xfrm>
            <a:off x="1907703" y="1736576"/>
            <a:ext cx="5734025" cy="1277984"/>
          </a:xfrm>
          <a:prstGeom prst="rect">
            <a:avLst/>
          </a:prstGeom>
          <a:noFill/>
          <a:ln>
            <a:noFill/>
          </a:ln>
        </p:spPr>
      </p:pic>
      <p:sp>
        <p:nvSpPr>
          <p:cNvPr id="3" name="Rectangle 26">
            <a:extLst>
              <a:ext uri="{FF2B5EF4-FFF2-40B4-BE49-F238E27FC236}">
                <a16:creationId xmlns:a16="http://schemas.microsoft.com/office/drawing/2014/main" id="{1F0B21F4-4907-C459-C08D-E479E91CBD25}"/>
              </a:ext>
            </a:extLst>
          </p:cNvPr>
          <p:cNvSpPr txBox="1">
            <a:spLocks noChangeArrowheads="1"/>
          </p:cNvSpPr>
          <p:nvPr/>
        </p:nvSpPr>
        <p:spPr bwMode="auto">
          <a:xfrm>
            <a:off x="1102307" y="3083944"/>
            <a:ext cx="7344816" cy="349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r>
              <a:rPr kumimoji="0" lang="sv-SE" altLang="sv-SE" sz="1400" b="0" i="1" u="none" strike="noStrike" kern="0" cap="none" spc="0" normalizeH="0" baseline="0" noProof="0" dirty="0">
                <a:ln>
                  <a:noFill/>
                </a:ln>
                <a:solidFill>
                  <a:srgbClr val="000000"/>
                </a:solidFill>
                <a:effectLst/>
                <a:uLnTx/>
                <a:uFillTx/>
                <a:latin typeface="Verdana"/>
                <a:ea typeface="+mn-ea"/>
                <a:cs typeface="+mn-cs"/>
              </a:rPr>
              <a:t>"Målet med spelformen 3 mot 3 är att matcher och träningar ska vara glädjefyllda tillfällen där utgångspunkten är barnens behov. Alla spelare ska ges förutsättningar för att utföra många fotbollsaktioner.”</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sz="1600" dirty="0">
                <a:solidFill>
                  <a:schemeClr val="dk1"/>
                </a:solidFill>
                <a:highlight>
                  <a:schemeClr val="accent3"/>
                </a:highlight>
                <a:latin typeface="Verdana"/>
                <a:ea typeface="Verdana"/>
                <a:cs typeface="Verdana"/>
                <a:sym typeface="Verdana"/>
              </a:rPr>
              <a:t> </a:t>
            </a:r>
            <a:r>
              <a:rPr lang="sv-SE" sz="1400" b="1" dirty="0">
                <a:solidFill>
                  <a:schemeClr val="dk1"/>
                </a:solidFill>
                <a:highlight>
                  <a:schemeClr val="accent3"/>
                </a:highlight>
                <a:latin typeface="Verdana"/>
                <a:ea typeface="Verdana"/>
                <a:cs typeface="Verdana"/>
                <a:sym typeface="Verdana"/>
              </a:rPr>
              <a:t>Öga–fot-koordinationen och annan finmotorik är inte så utvecklad vilket gör att de har svårt att kontrollera bollen.</a:t>
            </a:r>
          </a:p>
          <a:p>
            <a:pPr eaLnBrk="1" hangingPunct="1">
              <a:buClr>
                <a:srgbClr val="006666"/>
              </a:buClr>
            </a:pPr>
            <a:endParaRPr lang="sv-SE" sz="14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Fokus på många bolltouch samt mycket “lek” med bollen</a:t>
            </a:r>
          </a:p>
          <a:p>
            <a:pPr eaLnBrk="1" hangingPunct="1">
              <a:buClr>
                <a:srgbClr val="006666"/>
              </a:buClr>
              <a:buNone/>
            </a:pPr>
            <a:endParaRPr lang="sv-SE" sz="14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50% lek eller övning och 50% match med </a:t>
            </a:r>
            <a:r>
              <a:rPr lang="sv-SE" sz="1400" b="1" dirty="0" err="1">
                <a:solidFill>
                  <a:schemeClr val="dk1"/>
                </a:solidFill>
                <a:highlight>
                  <a:schemeClr val="accent3"/>
                </a:highlight>
                <a:latin typeface="Verdana"/>
                <a:ea typeface="Verdana"/>
                <a:cs typeface="Verdana"/>
                <a:sym typeface="Verdana"/>
              </a:rPr>
              <a:t>småmål</a:t>
            </a:r>
            <a:r>
              <a:rPr lang="sv-SE" sz="1400" b="1" dirty="0">
                <a:solidFill>
                  <a:schemeClr val="dk1"/>
                </a:solidFill>
                <a:highlight>
                  <a:schemeClr val="accent3"/>
                </a:highlight>
                <a:latin typeface="Verdana"/>
                <a:ea typeface="Verdana"/>
                <a:cs typeface="Verdana"/>
                <a:sym typeface="Verdana"/>
              </a:rPr>
              <a:t> utan målvakt</a:t>
            </a:r>
          </a:p>
          <a:p>
            <a:pPr eaLnBrk="1" hangingPunct="1">
              <a:buClr>
                <a:srgbClr val="006666"/>
              </a:buClr>
              <a:buNone/>
            </a:pPr>
            <a:endParaRPr lang="sv-SE" sz="1600" dirty="0">
              <a:solidFill>
                <a:schemeClr val="dk1"/>
              </a:solidFill>
              <a:highlight>
                <a:schemeClr val="accent3"/>
              </a:highlight>
              <a:latin typeface="Verdana"/>
              <a:ea typeface="Verdana"/>
              <a:cs typeface="Verdana"/>
              <a:sym typeface="Verdana"/>
            </a:endParaRPr>
          </a:p>
          <a:p>
            <a:pPr eaLnBrk="1" hangingPunct="1">
              <a:buClr>
                <a:srgbClr val="006666"/>
              </a:buClr>
            </a:pPr>
            <a:r>
              <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rPr>
              <a:t> Poolspel börjar 8-9år (5 mot 5)</a:t>
            </a:r>
          </a:p>
          <a:p>
            <a:pPr eaLnBrk="1" hangingPunct="1">
              <a:buClr>
                <a:srgbClr val="006666"/>
              </a:buClr>
            </a:pPr>
            <a:r>
              <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rPr>
              <a:t> Resultaträkning börjar vid 13års ålder (9 mot 9)</a:t>
            </a:r>
          </a:p>
          <a:p>
            <a:pPr eaLnBrk="1" hangingPunct="1">
              <a:buClr>
                <a:srgbClr val="006666"/>
              </a:buClr>
            </a:pPr>
            <a:endPar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endParaRPr>
          </a:p>
          <a:p>
            <a:pPr eaLnBrk="1" hangingPunct="1">
              <a:buClr>
                <a:srgbClr val="006666"/>
              </a:buClr>
            </a:pPr>
            <a:endPar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endParaRPr>
          </a:p>
          <a:p>
            <a:pPr eaLnBrk="1" hangingPunct="1">
              <a:buClr>
                <a:srgbClr val="006666"/>
              </a:buClr>
            </a:pPr>
            <a:endParaRPr kumimoji="0" lang="sv-SE" altLang="sv-SE" sz="140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490BAF7-F495-2E71-FB6C-0DB5C215A9F2}"/>
              </a:ext>
            </a:extLst>
          </p:cNvPr>
          <p:cNvGraphicFramePr>
            <a:graphicFrameLocks noChangeAspect="1"/>
          </p:cNvGraphicFramePr>
          <p:nvPr>
            <p:custDataLst>
              <p:tags r:id="rId1"/>
            </p:custDataLst>
            <p:extLst>
              <p:ext uri="{D42A27DB-BD31-4B8C-83A1-F6EECF244321}">
                <p14:modId xmlns:p14="http://schemas.microsoft.com/office/powerpoint/2010/main" val="2131008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think-cell data - do not delete" hidden="1">
                        <a:extLst>
                          <a:ext uri="{FF2B5EF4-FFF2-40B4-BE49-F238E27FC236}">
                            <a16:creationId xmlns:a16="http://schemas.microsoft.com/office/drawing/2014/main" id="{E490BAF7-F495-2E71-FB6C-0DB5C215A9F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2" name="Google Shape;192;p6"/>
          <p:cNvSpPr txBox="1">
            <a:spLocks noGrp="1"/>
          </p:cNvSpPr>
          <p:nvPr>
            <p:ph type="ctrTitle"/>
          </p:nvPr>
        </p:nvSpPr>
        <p:spPr>
          <a:xfrm>
            <a:off x="827088" y="260350"/>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Spelfilosofi 3 mot 3</a:t>
            </a:r>
            <a:endParaRPr sz="3600" dirty="0">
              <a:latin typeface="Segoe Print" panose="02000600000000000000" pitchFamily="2" charset="0"/>
            </a:endParaRPr>
          </a:p>
        </p:txBody>
      </p:sp>
      <p:sp>
        <p:nvSpPr>
          <p:cNvPr id="193" name="Google Shape;193;p6"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194" name="Google Shape;194;p6"/>
          <p:cNvSpPr/>
          <p:nvPr/>
        </p:nvSpPr>
        <p:spPr>
          <a:xfrm>
            <a:off x="2286000" y="1582738"/>
            <a:ext cx="45720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Noto Sans Symbols"/>
              <a:buNone/>
            </a:pPr>
            <a:r>
              <a:rPr lang="sv-SE" sz="1800">
                <a:solidFill>
                  <a:schemeClr val="dk1"/>
                </a:solidFill>
                <a:latin typeface="Verdana"/>
                <a:ea typeface="Verdana"/>
                <a:cs typeface="Verdana"/>
                <a:sym typeface="Verdana"/>
              </a:rPr>
              <a:t>			</a:t>
            </a:r>
            <a:endParaRPr/>
          </a:p>
        </p:txBody>
      </p:sp>
      <p:pic>
        <p:nvPicPr>
          <p:cNvPr id="196" name="Google Shape;196;p6"/>
          <p:cNvPicPr preferRelativeResize="0"/>
          <p:nvPr/>
        </p:nvPicPr>
        <p:blipFill>
          <a:blip r:embed="rId6">
            <a:alphaModFix/>
          </a:blip>
          <a:stretch>
            <a:fillRect/>
          </a:stretch>
        </p:blipFill>
        <p:spPr>
          <a:xfrm>
            <a:off x="1720395" y="1582738"/>
            <a:ext cx="6097725" cy="2454263"/>
          </a:xfrm>
          <a:prstGeom prst="rect">
            <a:avLst/>
          </a:prstGeom>
          <a:noFill/>
          <a:ln>
            <a:noFill/>
          </a:ln>
        </p:spPr>
      </p:pic>
      <p:sp>
        <p:nvSpPr>
          <p:cNvPr id="2" name="Rectangle 26">
            <a:extLst>
              <a:ext uri="{FF2B5EF4-FFF2-40B4-BE49-F238E27FC236}">
                <a16:creationId xmlns:a16="http://schemas.microsoft.com/office/drawing/2014/main" id="{49585395-B815-3F16-3DF9-22341D5DC80D}"/>
              </a:ext>
            </a:extLst>
          </p:cNvPr>
          <p:cNvSpPr txBox="1">
            <a:spLocks noChangeArrowheads="1"/>
          </p:cNvSpPr>
          <p:nvPr/>
        </p:nvSpPr>
        <p:spPr bwMode="auto">
          <a:xfrm>
            <a:off x="896112" y="3950208"/>
            <a:ext cx="7551011" cy="282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När laget har bollen är ALLA spelare anfallsspelare. När motståndarna har bollen är ALLA spelare försvarsspelare.</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sz="1600" b="1" dirty="0">
                <a:solidFill>
                  <a:schemeClr val="dk1"/>
                </a:solidFill>
                <a:highlight>
                  <a:schemeClr val="accent3"/>
                </a:highlight>
                <a:latin typeface="Verdana"/>
                <a:ea typeface="Verdana"/>
                <a:cs typeface="Verdana"/>
                <a:sym typeface="Verdana"/>
              </a:rPr>
              <a:t> </a:t>
            </a:r>
            <a:r>
              <a:rPr lang="sv-SE" sz="1400" b="1" dirty="0">
                <a:solidFill>
                  <a:schemeClr val="dk1"/>
                </a:solidFill>
                <a:highlight>
                  <a:schemeClr val="accent3"/>
                </a:highlight>
                <a:latin typeface="Verdana"/>
                <a:ea typeface="Verdana"/>
                <a:cs typeface="Verdana"/>
                <a:sym typeface="Verdana"/>
              </a:rPr>
              <a:t>Anfallsspel - </a:t>
            </a:r>
            <a:r>
              <a:rPr lang="sv-SE" sz="1400" dirty="0">
                <a:solidFill>
                  <a:schemeClr val="dk1"/>
                </a:solidFill>
                <a:highlight>
                  <a:schemeClr val="accent3"/>
                </a:highlight>
                <a:latin typeface="Verdana"/>
                <a:ea typeface="Verdana"/>
                <a:cs typeface="Verdana"/>
                <a:sym typeface="Verdana"/>
              </a:rPr>
              <a:t>Driva, vända &amp; skjuta</a:t>
            </a:r>
            <a:endParaRPr lang="sv-SE" sz="14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Försvarsspel - </a:t>
            </a:r>
            <a:r>
              <a:rPr lang="sv-SE" sz="1400" dirty="0">
                <a:highlight>
                  <a:schemeClr val="accent3"/>
                </a:highlight>
              </a:rPr>
              <a:t>Bryta &amp; förhindra</a:t>
            </a: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a:t>
            </a:r>
            <a:r>
              <a:rPr lang="sv-SE" sz="1400" b="1" dirty="0" err="1">
                <a:solidFill>
                  <a:schemeClr val="dk1"/>
                </a:solidFill>
                <a:highlight>
                  <a:schemeClr val="accent3"/>
                </a:highlight>
                <a:latin typeface="Verdana"/>
                <a:ea typeface="Verdana"/>
                <a:cs typeface="Verdana"/>
                <a:sym typeface="Verdana"/>
              </a:rPr>
              <a:t>Fotbollsfys</a:t>
            </a:r>
            <a:r>
              <a:rPr lang="sv-SE" sz="1400" b="1" dirty="0">
                <a:solidFill>
                  <a:schemeClr val="dk1"/>
                </a:solidFill>
                <a:highlight>
                  <a:schemeClr val="accent3"/>
                </a:highlight>
                <a:latin typeface="Verdana"/>
                <a:ea typeface="Verdana"/>
                <a:cs typeface="Verdana"/>
                <a:sym typeface="Verdana"/>
              </a:rPr>
              <a:t> </a:t>
            </a:r>
            <a:r>
              <a:rPr lang="sv-SE" sz="1400" dirty="0">
                <a:solidFill>
                  <a:schemeClr val="dk1"/>
                </a:solidFill>
                <a:highlight>
                  <a:schemeClr val="accent3"/>
                </a:highlight>
                <a:latin typeface="Verdana"/>
                <a:ea typeface="Verdana"/>
                <a:cs typeface="Verdana"/>
                <a:sym typeface="Verdana"/>
              </a:rPr>
              <a:t>(uppvärmning eller avsluta träning med) - koordinationsövningar med bollstafetter och hinderbanor. Rulla, kasta &amp; fånga bollen</a:t>
            </a:r>
            <a:endParaRPr lang="sv-SE" sz="14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Fotbollspsykologi - </a:t>
            </a:r>
            <a:r>
              <a:rPr lang="sv-SE" sz="1400" dirty="0">
                <a:solidFill>
                  <a:schemeClr val="dk1"/>
                </a:solidFill>
                <a:highlight>
                  <a:schemeClr val="accent3"/>
                </a:highlight>
                <a:latin typeface="Verdana"/>
                <a:ea typeface="Verdana"/>
                <a:cs typeface="Verdana"/>
                <a:sym typeface="Verdana"/>
              </a:rPr>
              <a:t>Göra nästa aktion, t.ex. att en spelare tar tillbaka bollen när hon/han tappat den. Göra lagkamrater bättre, t.ex. att en spelare berömmer lagkamrater som anstränger sig för att ta tillbaka bollen.</a:t>
            </a:r>
          </a:p>
          <a:p>
            <a:pPr eaLnBrk="1" hangingPunct="1">
              <a:buClr>
                <a:srgbClr val="006666"/>
              </a:buClr>
              <a:buNone/>
            </a:pPr>
            <a:endParaRPr lang="sv-SE" sz="1600" dirty="0">
              <a:solidFill>
                <a:schemeClr val="dk1"/>
              </a:solidFill>
              <a:highlight>
                <a:schemeClr val="accent3"/>
              </a:highlight>
              <a:latin typeface="Verdana"/>
              <a:ea typeface="Verdana"/>
              <a:cs typeface="Verdana"/>
              <a:sym typeface="Verdana"/>
            </a:endParaRPr>
          </a:p>
          <a:p>
            <a:pPr eaLnBrk="1" hangingPunct="1">
              <a:buClr>
                <a:srgbClr val="006666"/>
              </a:buClr>
              <a:buNone/>
            </a:pPr>
            <a:endPar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endParaRPr>
          </a:p>
          <a:p>
            <a:pPr eaLnBrk="1" hangingPunct="1">
              <a:buClr>
                <a:srgbClr val="006666"/>
              </a:buClr>
            </a:pPr>
            <a:endParaRPr kumimoji="0" lang="sv-SE" altLang="sv-SE" sz="140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6F13B52-48F0-74B4-3B5F-0D39376CEC90}"/>
              </a:ext>
            </a:extLst>
          </p:cNvPr>
          <p:cNvGraphicFramePr>
            <a:graphicFrameLocks noChangeAspect="1"/>
          </p:cNvGraphicFramePr>
          <p:nvPr>
            <p:custDataLst>
              <p:tags r:id="rId1"/>
            </p:custDataLst>
            <p:extLst>
              <p:ext uri="{D42A27DB-BD31-4B8C-83A1-F6EECF244321}">
                <p14:modId xmlns:p14="http://schemas.microsoft.com/office/powerpoint/2010/main" val="994714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C6F13B52-48F0-74B4-3B5F-0D39376CEC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2" name="Google Shape;202;p7"/>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A67E59AE-B2FA-9F35-CF89-68326335F779}"/>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Det är av stor vikt att barnen kommer i tid till träningen med den utrustning som krävs (fotbollsskor (alla typer av skor går bra), benskydd och vattenflaska)</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Alla träningar startar och avslutas med en kort samling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En träning (60 min) består oftast av:</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Samling</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Aktivering/Uppvärmning/Lek med eller utan boll 10-15 min</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3-4 stationer á 10 min som innehåller lek, </a:t>
            </a:r>
            <a:br>
              <a:rPr kumimoji="0" lang="sv-SE" altLang="sv-SE" sz="1600" b="0" i="0" u="none" strike="noStrike" kern="0" cap="none" spc="0" normalizeH="0" baseline="0" noProof="0" dirty="0">
                <a:ln>
                  <a:noFill/>
                </a:ln>
                <a:solidFill>
                  <a:srgbClr val="000000"/>
                </a:solidFill>
                <a:effectLst/>
                <a:uLnTx/>
                <a:uFillTx/>
                <a:latin typeface="Verdana"/>
                <a:ea typeface="+mn-ea"/>
                <a:cs typeface="+mn-cs"/>
              </a:rPr>
            </a:b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färdighetsövningar (teknik) och spel.</a:t>
            </a:r>
          </a:p>
          <a:p>
            <a:pPr lvl="1" eaLnBrk="1" hangingPunct="1">
              <a:buClr>
                <a:srgbClr val="006666"/>
              </a:buClr>
              <a:defRPr/>
            </a:pPr>
            <a:r>
              <a:rPr lang="sv-SE" altLang="sv-SE" sz="1600" dirty="0">
                <a:solidFill>
                  <a:srgbClr val="000000"/>
                </a:solidFill>
                <a:latin typeface="Verdana"/>
                <a:ea typeface="+mn-ea"/>
                <a:cs typeface="+mn-cs"/>
              </a:rPr>
              <a:t>Samling</a:t>
            </a: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0AA17823-D2A6-1864-7EA1-13F987ADB90C}"/>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292CE38A-5018-644F-E498-BDF030377F7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292CE38A-5018-644F-E498-BDF030377F7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2" name="Google Shape;202;p7">
            <a:extLst>
              <a:ext uri="{FF2B5EF4-FFF2-40B4-BE49-F238E27FC236}">
                <a16:creationId xmlns:a16="http://schemas.microsoft.com/office/drawing/2014/main" id="{CBB0265F-BDE0-EC68-CF88-1F4D2E1BD52E}"/>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2BBEF57E-2B5F-363C-7D06-B46617358652}"/>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457200" lvl="1" indent="0" eaLnBrk="1" hangingPunct="1">
              <a:buClr>
                <a:srgbClr val="006666"/>
              </a:buClr>
              <a:buNone/>
              <a:defRPr/>
            </a:pPr>
            <a:endParaRPr lang="sv-SE" altLang="sv-SE" sz="1600" dirty="0">
              <a:solidFill>
                <a:srgbClr val="000000"/>
              </a:solidFill>
              <a:latin typeface="Verdana"/>
              <a:ea typeface="+mn-ea"/>
              <a:cs typeface="+mn-cs"/>
            </a:endParaRPr>
          </a:p>
          <a:p>
            <a:pPr eaLnBrk="1" hangingPunct="1">
              <a:buClr>
                <a:srgbClr val="006666"/>
              </a:buClr>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Att reflektera kring när man har en träning:</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Barn är inte elitspelare och mindre än 1% kommer bli proffs.</a:t>
            </a:r>
          </a:p>
          <a:p>
            <a:pPr marL="457200" lvl="1" indent="0" eaLnBrk="1" hangingPunct="1">
              <a:buClr>
                <a:srgbClr val="006666"/>
              </a:buClr>
              <a:buNone/>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Vår uppgift som ledare är att vägleda dem in i fotbollen </a:t>
            </a:r>
            <a:br>
              <a:rPr kumimoji="0" lang="sv-SE" altLang="sv-SE" sz="1600" b="0" i="0" u="none" strike="noStrike" kern="0" cap="none" spc="0" normalizeH="0" baseline="0" noProof="0" dirty="0">
                <a:ln>
                  <a:noFill/>
                </a:ln>
                <a:solidFill>
                  <a:srgbClr val="000000"/>
                </a:solidFill>
                <a:effectLst/>
                <a:uLnTx/>
                <a:uFillTx/>
                <a:latin typeface="Verdana"/>
                <a:ea typeface="+mn-ea"/>
                <a:cs typeface="+mn-cs"/>
              </a:rPr>
            </a:b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där fokus ligger på att de ska ha roligt och hitta en kärlek till fotbollen. Tyvärr slutar 70% i idrott vid 13 års ålder för att det inte är roligt längre</a:t>
            </a:r>
          </a:p>
          <a:p>
            <a:pPr lvl="1" eaLnBrk="1" hangingPunct="1">
              <a:buClr>
                <a:srgbClr val="006666"/>
              </a:buClr>
              <a:defRPr/>
            </a:pPr>
            <a:endParaRPr lang="sv-SE" altLang="sv-SE" sz="1600" dirty="0">
              <a:solidFill>
                <a:srgbClr val="000000"/>
              </a:solidFill>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Upp till och med 7 mot 7 handlar </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63353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D225BA9-0C7B-D042-B888-E44351D7F00B}"/>
              </a:ext>
            </a:extLst>
          </p:cNvPr>
          <p:cNvGraphicFramePr>
            <a:graphicFrameLocks noChangeAspect="1"/>
          </p:cNvGraphicFramePr>
          <p:nvPr>
            <p:custDataLst>
              <p:tags r:id="rId1"/>
            </p:custDataLst>
            <p:extLst>
              <p:ext uri="{D42A27DB-BD31-4B8C-83A1-F6EECF244321}">
                <p14:modId xmlns:p14="http://schemas.microsoft.com/office/powerpoint/2010/main" val="27794628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FD225BA9-0C7B-D042-B888-E44351D7F0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0" name="Google Shape;210;p8"/>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 – NPF-fokus</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3AFE3D1C-6FCD-2870-5E0D-D2E604142BC8}"/>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NPF - Neuropsykiatriskt funktionsnedsättning.</a:t>
            </a:r>
          </a:p>
          <a:p>
            <a:pPr lvl="1" eaLnBrk="1" hangingPunct="1">
              <a:buClr>
                <a:srgbClr val="006666"/>
              </a:buClr>
              <a:defRPr/>
            </a:pPr>
            <a:r>
              <a:rPr lang="sv-SE" altLang="sv-SE" sz="1600" dirty="0">
                <a:solidFill>
                  <a:srgbClr val="000000"/>
                </a:solidFill>
                <a:latin typeface="Verdana"/>
              </a:rPr>
              <a:t>Ett samlingsbegrepp för när hjärnan fungerar annorlunda, INTE att den fungerar fel.</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ADHD, ADD, Autism, Dyslexi är några exempel.</a:t>
            </a:r>
          </a:p>
          <a:p>
            <a:pPr lvl="1" eaLnBrk="1" hangingPunct="1">
              <a:buClr>
                <a:srgbClr val="006666"/>
              </a:buClr>
              <a:defRPr/>
            </a:pPr>
            <a:r>
              <a:rPr lang="sv-SE" altLang="sv-SE" sz="1600" dirty="0">
                <a:solidFill>
                  <a:srgbClr val="000000"/>
                </a:solidFill>
                <a:latin typeface="Verdana"/>
              </a:rPr>
              <a:t>Kan innebära svårigheter med socialt samspel, inlärning, aktivitetsnivå och impulskontroll, motorik…</a:t>
            </a:r>
          </a:p>
          <a:p>
            <a:pPr lvl="1" eaLnBrk="1" hangingPunct="1">
              <a:buClr>
                <a:srgbClr val="006666"/>
              </a:buClr>
              <a:defRPr/>
            </a:pPr>
            <a:r>
              <a:rPr lang="sv-SE" altLang="sv-SE" sz="1600" dirty="0">
                <a:solidFill>
                  <a:srgbClr val="000000"/>
                </a:solidFill>
                <a:latin typeface="Verdana"/>
              </a:rPr>
              <a:t>Kan innebära styrkor som hyperfokus, målmedvetenhet, kreativitet. </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Ca 1 av 10 har någon form av neuropsykiatrisk funktionsnedsättning.</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Det är en myt att vissa sporter skulle vara bättre eller sämre än andra för NPF.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0E2D6DC-CF57-5DA0-CA98-EC2DE15D6537}"/>
              </a:ext>
            </a:extLst>
          </p:cNvPr>
          <p:cNvGraphicFramePr>
            <a:graphicFrameLocks noChangeAspect="1"/>
          </p:cNvGraphicFramePr>
          <p:nvPr>
            <p:custDataLst>
              <p:tags r:id="rId1"/>
            </p:custDataLst>
            <p:extLst>
              <p:ext uri="{D42A27DB-BD31-4B8C-83A1-F6EECF244321}">
                <p14:modId xmlns:p14="http://schemas.microsoft.com/office/powerpoint/2010/main" val="76143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0E2D6DC-CF57-5DA0-CA98-EC2DE15D653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6" name="Google Shape;216;g397311bdd49_1_28"/>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 – NPF-fokus</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A0F1666D-8C9A-2CC0-B118-A197D88EC6FA}"/>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Tips 1: Läs på. Skaffa kunskap om vad det handlar om.</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Tips 2: “Det som är bra för NPF - är bra för alla barn”</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Korta samlingar på tydliga platser. “Ingen framför, ingen bakom”</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Var förutsägbar! Välplanerad och tydlig med vad som kommer att hända på träningen. Varje gång!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En del har svårt att lyssna. En del lär sig genom att pröva. </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Designa miljön så det är lätt att förstå uppgiften. Visa, berätta och var tydlig med reglerna. Hur får man poäng?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241A378-FAA7-D4D7-7BB9-27FECEFA3863}"/>
              </a:ext>
            </a:extLst>
          </p:cNvPr>
          <p:cNvGraphicFramePr>
            <a:graphicFrameLocks noChangeAspect="1"/>
          </p:cNvGraphicFramePr>
          <p:nvPr>
            <p:custDataLst>
              <p:tags r:id="rId1"/>
            </p:custDataLst>
            <p:extLst>
              <p:ext uri="{D42A27DB-BD31-4B8C-83A1-F6EECF244321}">
                <p14:modId xmlns:p14="http://schemas.microsoft.com/office/powerpoint/2010/main" val="581233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7241A378-FAA7-D4D7-7BB9-27FECEFA386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3" name="Google Shape;223;g3d5fd07680b_0_0"/>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 – NPF-fokus</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571E096A-5A98-B2EB-EB47-58E58D912F0F}"/>
              </a:ext>
            </a:extLst>
          </p:cNvPr>
          <p:cNvSpPr txBox="1">
            <a:spLocks noChangeArrowheads="1"/>
          </p:cNvSpPr>
          <p:nvPr/>
        </p:nvSpPr>
        <p:spPr bwMode="auto">
          <a:xfrm>
            <a:off x="1117904" y="1591080"/>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Kommunicera gärna innan träningen med föräldrarna, så </a:t>
            </a:r>
            <a:br>
              <a:rPr lang="sv-SE" altLang="sv-SE" sz="1800" dirty="0">
                <a:solidFill>
                  <a:srgbClr val="000000"/>
                </a:solidFill>
                <a:latin typeface="Verdana"/>
              </a:rPr>
            </a:br>
            <a:r>
              <a:rPr lang="sv-SE" altLang="sv-SE" sz="1800" dirty="0">
                <a:solidFill>
                  <a:srgbClr val="000000"/>
                </a:solidFill>
                <a:latin typeface="Verdana"/>
              </a:rPr>
              <a:t>barnen kan förbereda sig hemma på vad som ska hända.</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Använd klockan. “När klockan står på 10:30 så kommer vi att”</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Upprepa träningsmoment varje träning. (Vi vuxna vill ha variation. Barnen vill ha trygghet och upprepning för en trygg </a:t>
            </a:r>
            <a:br>
              <a:rPr kumimoji="0" lang="sv-SE" altLang="sv-SE" sz="1800" b="0" i="0" u="none" strike="noStrike" kern="0" cap="none" spc="0" normalizeH="0" baseline="0" noProof="0" dirty="0">
                <a:ln>
                  <a:noFill/>
                </a:ln>
                <a:solidFill>
                  <a:srgbClr val="000000"/>
                </a:solidFill>
                <a:effectLst/>
                <a:uLnTx/>
                <a:uFillTx/>
                <a:latin typeface="Verdana"/>
                <a:ea typeface="+mn-ea"/>
                <a:cs typeface="+mn-cs"/>
              </a:rPr>
            </a:b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inlärningsmiljö).</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Bygg relation och lär känna alla barn och föräldrar, så går det lättare att ha dialog när det väl behövs.</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Ge specifika extra uppgifter till de som behöver. </a:t>
            </a:r>
          </a:p>
          <a:p>
            <a:pPr lvl="1" eaLnBrk="1" hangingPunct="1">
              <a:buClr>
                <a:srgbClr val="006666"/>
              </a:buClr>
              <a:defRPr/>
            </a:pPr>
            <a:r>
              <a:rPr lang="sv-SE" altLang="sv-SE" sz="1600" dirty="0">
                <a:solidFill>
                  <a:srgbClr val="000000"/>
                </a:solidFill>
                <a:latin typeface="Verdana"/>
              </a:rPr>
              <a:t>“Kan du ta ansvar att räkna hur många deltagare vi är?” </a:t>
            </a:r>
          </a:p>
          <a:p>
            <a:pPr lvl="1" eaLnBrk="1" hangingPunct="1">
              <a:buClr>
                <a:srgbClr val="006666"/>
              </a:buClr>
              <a:defRPr/>
            </a:pPr>
            <a:r>
              <a:rPr lang="sv-SE" altLang="sv-SE" sz="1600" dirty="0">
                <a:solidFill>
                  <a:srgbClr val="000000"/>
                </a:solidFill>
                <a:latin typeface="Verdana"/>
              </a:rPr>
              <a:t>“Kan du hjälpa mig med tiden och säga när klockan är 11.00?”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4531C72-A9A4-76CE-5AFC-5E49A05FA7A4}"/>
              </a:ext>
            </a:extLst>
          </p:cNvPr>
          <p:cNvGraphicFramePr>
            <a:graphicFrameLocks noChangeAspect="1"/>
          </p:cNvGraphicFramePr>
          <p:nvPr>
            <p:custDataLst>
              <p:tags r:id="rId1"/>
            </p:custDataLst>
            <p:extLst>
              <p:ext uri="{D42A27DB-BD31-4B8C-83A1-F6EECF244321}">
                <p14:modId xmlns:p14="http://schemas.microsoft.com/office/powerpoint/2010/main" val="3572167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C4531C72-A9A4-76CE-5AFC-5E49A05FA7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9" name="Google Shape;239;g38b6570ce31_0_7"/>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err="1">
                <a:latin typeface="Segoe Print" panose="02000600000000000000" pitchFamily="2" charset="0"/>
                <a:ea typeface="Quattrocento Sans"/>
                <a:cs typeface="Quattrocento Sans"/>
                <a:sym typeface="Quattrocento Sans"/>
              </a:rPr>
              <a:t>SportAdmin</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E5D80160-502B-0490-3011-83D624CD2917}"/>
              </a:ext>
            </a:extLst>
          </p:cNvPr>
          <p:cNvSpPr txBox="1">
            <a:spLocks noChangeArrowheads="1"/>
          </p:cNvSpPr>
          <p:nvPr/>
        </p:nvSpPr>
        <p:spPr bwMode="auto">
          <a:xfrm>
            <a:off x="1117904" y="1591080"/>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Hertzöga BK använder sig av </a:t>
            </a:r>
            <a:r>
              <a:rPr lang="sv-SE" altLang="sv-SE" sz="1800" dirty="0" err="1">
                <a:solidFill>
                  <a:srgbClr val="000000"/>
                </a:solidFill>
                <a:latin typeface="Verdana"/>
              </a:rPr>
              <a:t>SportAdmin</a:t>
            </a:r>
            <a:r>
              <a:rPr lang="sv-SE" altLang="sv-SE" sz="1800" dirty="0">
                <a:solidFill>
                  <a:srgbClr val="000000"/>
                </a:solidFill>
                <a:latin typeface="Verdana"/>
              </a:rPr>
              <a:t> för att administrera medlemmarna.</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lang="sv-SE" altLang="sv-SE" sz="1800" dirty="0" err="1">
                <a:solidFill>
                  <a:srgbClr val="000000"/>
                </a:solidFill>
                <a:latin typeface="Verdana"/>
              </a:rPr>
              <a:t>SportAdmin</a:t>
            </a:r>
            <a:r>
              <a:rPr lang="sv-SE" altLang="sv-SE" sz="1800" dirty="0">
                <a:solidFill>
                  <a:srgbClr val="000000"/>
                </a:solidFill>
                <a:latin typeface="Verdana"/>
              </a:rPr>
              <a:t> är kopplad till lagets hemsida på </a:t>
            </a:r>
            <a:r>
              <a:rPr lang="sv-SE" altLang="sv-SE" sz="1800" dirty="0">
                <a:solidFill>
                  <a:srgbClr val="000000"/>
                </a:solidFill>
                <a:latin typeface="Verdana"/>
                <a:hlinkClick r:id="rId7"/>
              </a:rPr>
              <a:t>hertzogabk.se</a:t>
            </a: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För att man som ledare skall kunna planera en så bra träning som möjligt är det viktigt att veta hur många som kommer. Därför är närvaroregistrering ett bra verktyg.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Närvaro skall också registreras efter varje träning som underlag för föreningens LOK-stödsansökan.</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lang="sv-SE" altLang="sv-SE" sz="1800" dirty="0" err="1">
                <a:solidFill>
                  <a:srgbClr val="000000"/>
                </a:solidFill>
                <a:latin typeface="Verdana"/>
              </a:rPr>
              <a:t>SportAdmin</a:t>
            </a:r>
            <a:r>
              <a:rPr lang="sv-SE" altLang="sv-SE" sz="1800" dirty="0">
                <a:solidFill>
                  <a:srgbClr val="000000"/>
                </a:solidFill>
                <a:latin typeface="Verdana"/>
              </a:rPr>
              <a:t> innehåller en funktion för att planera träningar </a:t>
            </a:r>
            <a:br>
              <a:rPr lang="sv-SE" altLang="sv-SE" sz="1800" dirty="0">
                <a:solidFill>
                  <a:srgbClr val="000000"/>
                </a:solidFill>
                <a:latin typeface="Verdana"/>
              </a:rPr>
            </a:br>
            <a:r>
              <a:rPr lang="sv-SE" altLang="sv-SE" sz="1800" dirty="0">
                <a:solidFill>
                  <a:srgbClr val="000000"/>
                </a:solidFill>
                <a:latin typeface="Verdana"/>
              </a:rPr>
              <a:t>med en stor övningsbank och exempel på träningspass.</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LIVE – </a:t>
            </a:r>
            <a:r>
              <a:rPr lang="sv-SE" altLang="sv-SE" sz="1800" dirty="0" err="1">
                <a:solidFill>
                  <a:srgbClr val="000000"/>
                </a:solidFill>
                <a:latin typeface="Verdana"/>
              </a:rPr>
              <a:t>SportAdmins</a:t>
            </a:r>
            <a:r>
              <a:rPr lang="sv-SE" altLang="sv-SE" sz="1800" dirty="0">
                <a:solidFill>
                  <a:srgbClr val="000000"/>
                </a:solidFill>
                <a:latin typeface="Verdana"/>
              </a:rPr>
              <a:t> </a:t>
            </a:r>
            <a:r>
              <a:rPr lang="sv-SE" altLang="sv-SE" sz="1800" dirty="0" err="1">
                <a:solidFill>
                  <a:srgbClr val="000000"/>
                </a:solidFill>
                <a:latin typeface="Verdana"/>
              </a:rPr>
              <a:t>app</a:t>
            </a:r>
            <a:endParaRPr lang="sv-SE" altLang="sv-SE" sz="1800" dirty="0">
              <a:solidFill>
                <a:srgbClr val="000000"/>
              </a:solidFill>
              <a:latin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24D02EE9-FD36-989F-F037-1DD165DBFBB3}"/>
              </a:ext>
            </a:extLst>
          </p:cNvPr>
          <p:cNvGraphicFramePr>
            <a:graphicFrameLocks noChangeAspect="1"/>
          </p:cNvGraphicFramePr>
          <p:nvPr>
            <p:custDataLst>
              <p:tags r:id="rId1"/>
            </p:custDataLst>
            <p:extLst>
              <p:ext uri="{D42A27DB-BD31-4B8C-83A1-F6EECF244321}">
                <p14:modId xmlns:p14="http://schemas.microsoft.com/office/powerpoint/2010/main" val="3869072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24D02EE9-FD36-989F-F037-1DD165DBFB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6" name="Google Shape;246;g38b6570ce31_0_1"/>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Föräldrars roll i Hertzöga BK</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3EB46F19-76B0-F17D-4DB1-876C29B671DB}"/>
              </a:ext>
            </a:extLst>
          </p:cNvPr>
          <p:cNvSpPr txBox="1">
            <a:spLocks noChangeArrowheads="1"/>
          </p:cNvSpPr>
          <p:nvPr/>
        </p:nvSpPr>
        <p:spPr bwMode="auto">
          <a:xfrm>
            <a:off x="1090472" y="1655088"/>
            <a:ext cx="7344816" cy="487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Barn- och Ungdomspolicyn samt handlingsplan för trygg idrottsmiljö beskriver vad som förväntas av dig som föräldrar när ditt barn spelar i Hertzöga BK.</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Mycket handlar självklart om vanligt sunt förnuft men några saker är bra att reflektera kring.</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Träning/Match: </a:t>
            </a:r>
          </a:p>
          <a:p>
            <a:pPr lvl="1" eaLnBrk="1" hangingPunct="1">
              <a:buClr>
                <a:srgbClr val="006666"/>
              </a:buClr>
              <a:defRPr/>
            </a:pPr>
            <a:r>
              <a:rPr lang="sv-SE" altLang="sv-SE" sz="1600" dirty="0">
                <a:solidFill>
                  <a:srgbClr val="000000"/>
                </a:solidFill>
                <a:latin typeface="Verdana"/>
              </a:rPr>
              <a:t>De första åren (6-7 år) bör föräldrarna finnas där vid träning för att underlätta för ledare.</a:t>
            </a:r>
          </a:p>
          <a:p>
            <a:pPr lvl="1" eaLnBrk="1" hangingPunct="1">
              <a:buClr>
                <a:srgbClr val="006666"/>
              </a:buClr>
              <a:defRPr/>
            </a:pPr>
            <a:r>
              <a:rPr lang="sv-SE" altLang="sv-SE" sz="1600" dirty="0">
                <a:solidFill>
                  <a:srgbClr val="000000"/>
                </a:solidFill>
                <a:latin typeface="Verdana"/>
              </a:rPr>
              <a:t>Se till att barnen kommer i tid till träning/match med rätt utrustning.</a:t>
            </a:r>
          </a:p>
          <a:p>
            <a:pPr lvl="1" eaLnBrk="1" hangingPunct="1">
              <a:buClr>
                <a:srgbClr val="006666"/>
              </a:buClr>
              <a:defRPr/>
            </a:pPr>
            <a:r>
              <a:rPr lang="sv-SE" altLang="sv-SE" sz="1600" dirty="0">
                <a:solidFill>
                  <a:srgbClr val="000000"/>
                </a:solidFill>
                <a:latin typeface="Verdana"/>
              </a:rPr>
              <a:t>Peppa och pusha barnen till att själva upptäcka kärleken till fotboll, de är långt i från en proffskarriär.</a:t>
            </a:r>
          </a:p>
          <a:p>
            <a:pPr lvl="1" eaLnBrk="1" hangingPunct="1">
              <a:buClr>
                <a:srgbClr val="006666"/>
              </a:buClr>
              <a:defRPr/>
            </a:pPr>
            <a:r>
              <a:rPr lang="sv-SE" altLang="sv-SE" sz="1600" dirty="0">
                <a:solidFill>
                  <a:srgbClr val="000000"/>
                </a:solidFill>
                <a:latin typeface="Verdana"/>
              </a:rPr>
              <a:t>Föräldrar hejar på ALLA barn. Laget, motståndarna och domaren (som oftast också är ett barn under utbildning).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9F2606B0-E37D-B8BE-ACFD-696EA9430D0B}"/>
              </a:ext>
            </a:extLst>
          </p:cNvPr>
          <p:cNvGraphicFramePr>
            <a:graphicFrameLocks noChangeAspect="1"/>
          </p:cNvGraphicFramePr>
          <p:nvPr>
            <p:custDataLst>
              <p:tags r:id="rId1"/>
            </p:custDataLst>
            <p:extLst>
              <p:ext uri="{D42A27DB-BD31-4B8C-83A1-F6EECF244321}">
                <p14:modId xmlns:p14="http://schemas.microsoft.com/office/powerpoint/2010/main" val="18673564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9F2606B0-E37D-B8BE-ACFD-696EA9430D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3" name="Google Shape;253;p9"/>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Föräldrars roll i Hertzöga BK</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8FF35241-43F0-7826-073A-A7BBE40EA164}"/>
              </a:ext>
            </a:extLst>
          </p:cNvPr>
          <p:cNvSpPr txBox="1">
            <a:spLocks noChangeArrowheads="1"/>
          </p:cNvSpPr>
          <p:nvPr/>
        </p:nvSpPr>
        <p:spPr bwMode="auto">
          <a:xfrm>
            <a:off x="1117904" y="1527072"/>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Roller och ansvar:</a:t>
            </a:r>
          </a:p>
          <a:p>
            <a:pPr lvl="1" eaLnBrk="1" hangingPunct="1">
              <a:buClr>
                <a:srgbClr val="006666"/>
              </a:buClr>
              <a:defRPr/>
            </a:pPr>
            <a:r>
              <a:rPr lang="sv-SE" altLang="sv-SE" sz="1600" dirty="0">
                <a:solidFill>
                  <a:srgbClr val="000000"/>
                </a:solidFill>
                <a:latin typeface="Verdana"/>
              </a:rPr>
              <a:t>För att skapa de bästa förutsättningarna för laget och barnen krävs att alla föräldrar ställer upp och deltar i verksamheten på de sätt som krävs.</a:t>
            </a:r>
          </a:p>
          <a:p>
            <a:pPr marL="457200" lvl="1" indent="0" eaLnBrk="1" hangingPunct="1">
              <a:buClr>
                <a:srgbClr val="006666"/>
              </a:buClr>
              <a:buNone/>
              <a:defRPr/>
            </a:pPr>
            <a:endParaRPr lang="sv-SE" altLang="sv-SE" sz="1600" dirty="0">
              <a:solidFill>
                <a:srgbClr val="000000"/>
              </a:solidFill>
              <a:latin typeface="Verdana"/>
            </a:endParaRPr>
          </a:p>
          <a:p>
            <a:pPr lvl="1" eaLnBrk="1" hangingPunct="1">
              <a:buClr>
                <a:srgbClr val="006666"/>
              </a:buClr>
              <a:defRPr/>
            </a:pPr>
            <a:r>
              <a:rPr lang="sv-SE" altLang="sv-SE" sz="1600" dirty="0">
                <a:solidFill>
                  <a:srgbClr val="000000"/>
                </a:solidFill>
                <a:latin typeface="Verdana"/>
              </a:rPr>
              <a:t>Roller inom om ett lag nu och på sikt:</a:t>
            </a:r>
          </a:p>
          <a:p>
            <a:pPr marL="457200" lvl="1" indent="0" eaLnBrk="1" hangingPunct="1">
              <a:buClr>
                <a:srgbClr val="006666"/>
              </a:buClr>
              <a:buNone/>
              <a:defRPr/>
            </a:pPr>
            <a:endParaRPr lang="sv-SE" altLang="sv-SE" sz="16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Huvudansvarig</a:t>
            </a:r>
          </a:p>
          <a:p>
            <a:pPr lvl="3" eaLnBrk="1" hangingPunct="1">
              <a:buClr>
                <a:srgbClr val="006666"/>
              </a:buClr>
              <a:defRPr/>
            </a:pPr>
            <a:r>
              <a:rPr lang="sv-SE" altLang="sv-SE" sz="1200" dirty="0">
                <a:solidFill>
                  <a:srgbClr val="000000"/>
                </a:solidFill>
                <a:latin typeface="Verdana"/>
              </a:rPr>
              <a:t>Huvudansvar för laget och sköter kommunikation med föreningen. Oftast den som också har ansvar för det sportsliga upplägget. Ser till att föräldramöten hålls och att verksamhetsberättelsen skrivs.</a:t>
            </a:r>
          </a:p>
          <a:p>
            <a:pPr lvl="2" eaLnBrk="1" hangingPunct="1">
              <a:buClr>
                <a:srgbClr val="006666"/>
              </a:buClr>
              <a:defRPr/>
            </a:pPr>
            <a:r>
              <a:rPr lang="sv-SE" altLang="sv-SE" sz="1500" dirty="0">
                <a:solidFill>
                  <a:srgbClr val="000000"/>
                </a:solidFill>
                <a:latin typeface="Verdana"/>
              </a:rPr>
              <a:t>Ledare/Tränare</a:t>
            </a:r>
          </a:p>
          <a:p>
            <a:pPr lvl="3" eaLnBrk="1" hangingPunct="1">
              <a:buClr>
                <a:srgbClr val="006666"/>
              </a:buClr>
              <a:defRPr/>
            </a:pPr>
            <a:r>
              <a:rPr lang="sv-SE" altLang="sv-SE" sz="1200" dirty="0">
                <a:solidFill>
                  <a:srgbClr val="000000"/>
                </a:solidFill>
                <a:latin typeface="Verdana"/>
              </a:rPr>
              <a:t>Är med på träningarna och ansvarar för övningar samt coachar framtida matcher.</a:t>
            </a:r>
          </a:p>
          <a:p>
            <a:pPr lvl="3" eaLnBrk="1" hangingPunct="1">
              <a:buClr>
                <a:srgbClr val="006666"/>
              </a:buClr>
              <a:defRPr/>
            </a:pPr>
            <a:r>
              <a:rPr lang="sv-SE" altLang="sv-SE" sz="1200" dirty="0">
                <a:solidFill>
                  <a:srgbClr val="000000"/>
                </a:solidFill>
                <a:latin typeface="Verdana"/>
              </a:rPr>
              <a:t>Helst skall det finnas ledare så att 5 barn/ledare</a:t>
            </a:r>
          </a:p>
          <a:p>
            <a:pPr lvl="3" eaLnBrk="1" hangingPunct="1">
              <a:buClr>
                <a:srgbClr val="006666"/>
              </a:buClr>
              <a:defRPr/>
            </a:pPr>
            <a:r>
              <a:rPr lang="sv-SE" altLang="sv-SE" sz="1200" dirty="0">
                <a:solidFill>
                  <a:srgbClr val="000000"/>
                </a:solidFill>
                <a:latin typeface="Verdana"/>
              </a:rPr>
              <a:t>Läget i lagen just nu</a:t>
            </a:r>
          </a:p>
          <a:p>
            <a:pPr lvl="4" eaLnBrk="1" hangingPunct="1">
              <a:buClr>
                <a:srgbClr val="006666"/>
              </a:buClr>
              <a:defRPr/>
            </a:pPr>
            <a:r>
              <a:rPr lang="sv-SE" altLang="sv-SE" sz="1200" dirty="0">
                <a:solidFill>
                  <a:srgbClr val="000000"/>
                </a:solidFill>
                <a:latin typeface="Verdana"/>
              </a:rPr>
              <a:t>P19 – 40 </a:t>
            </a:r>
            <a:r>
              <a:rPr lang="sv-SE" altLang="sv-SE" sz="1200" dirty="0" err="1">
                <a:solidFill>
                  <a:srgbClr val="000000"/>
                </a:solidFill>
                <a:latin typeface="Verdana"/>
              </a:rPr>
              <a:t>st</a:t>
            </a:r>
            <a:r>
              <a:rPr lang="sv-SE" altLang="sv-SE" sz="1200" dirty="0">
                <a:solidFill>
                  <a:srgbClr val="000000"/>
                </a:solidFill>
                <a:latin typeface="Verdana"/>
              </a:rPr>
              <a:t> spelare och 7 ledare</a:t>
            </a:r>
          </a:p>
          <a:p>
            <a:pPr lvl="4" eaLnBrk="1" hangingPunct="1">
              <a:buClr>
                <a:srgbClr val="006666"/>
              </a:buClr>
              <a:defRPr/>
            </a:pPr>
            <a:r>
              <a:rPr lang="sv-SE" altLang="sv-SE" sz="1200" dirty="0">
                <a:solidFill>
                  <a:srgbClr val="000000"/>
                </a:solidFill>
                <a:latin typeface="Verdana"/>
              </a:rPr>
              <a:t>F19 – 25 </a:t>
            </a:r>
            <a:r>
              <a:rPr lang="sv-SE" altLang="sv-SE" sz="1200" dirty="0" err="1">
                <a:solidFill>
                  <a:srgbClr val="000000"/>
                </a:solidFill>
                <a:latin typeface="Verdana"/>
              </a:rPr>
              <a:t>st</a:t>
            </a:r>
            <a:r>
              <a:rPr lang="sv-SE" altLang="sv-SE" sz="1200" dirty="0">
                <a:solidFill>
                  <a:srgbClr val="000000"/>
                </a:solidFill>
                <a:latin typeface="Verdana"/>
              </a:rPr>
              <a:t> spelare och 2 ledare</a:t>
            </a:r>
          </a:p>
          <a:p>
            <a:pPr lvl="2" eaLnBrk="1" hangingPunct="1">
              <a:buClr>
                <a:srgbClr val="006666"/>
              </a:buClr>
              <a:defRPr/>
            </a:pPr>
            <a:r>
              <a:rPr lang="sv-SE" altLang="sv-SE" sz="1500" dirty="0">
                <a:solidFill>
                  <a:srgbClr val="000000"/>
                </a:solidFill>
                <a:latin typeface="Verdana"/>
              </a:rPr>
              <a:t>Målvaktsinspiratör (aktuellt vid 8 år)</a:t>
            </a:r>
          </a:p>
          <a:p>
            <a:pPr lvl="3" eaLnBrk="1" hangingPunct="1">
              <a:buClr>
                <a:srgbClr val="006666"/>
              </a:buClr>
              <a:defRPr/>
            </a:pPr>
            <a:r>
              <a:rPr lang="sv-SE" altLang="sv-SE" sz="1200" dirty="0">
                <a:solidFill>
                  <a:srgbClr val="000000"/>
                </a:solidFill>
                <a:latin typeface="Verdana"/>
              </a:rPr>
              <a:t>Viktigt att denna specifika position inte glöms bort då målvaktsbrist är ett problem högre upp i åldrarna.</a:t>
            </a:r>
          </a:p>
          <a:p>
            <a:pPr lvl="2" eaLnBrk="1" hangingPunct="1">
              <a:buClr>
                <a:srgbClr val="006666"/>
              </a:buClr>
              <a:defRPr/>
            </a:pPr>
            <a:endParaRPr lang="sv-SE" altLang="sv-SE" sz="1500" dirty="0">
              <a:solidFill>
                <a:srgbClr val="000000"/>
              </a:solidFill>
              <a:latin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69EACD0E-359F-80F9-485F-D6856DBC772E}"/>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BD057E04-5FAE-9D36-7DBC-DBC5E93F5E2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BD057E04-5FAE-9D36-7DBC-DBC5E93F5E2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3" name="Google Shape;253;p9">
            <a:extLst>
              <a:ext uri="{FF2B5EF4-FFF2-40B4-BE49-F238E27FC236}">
                <a16:creationId xmlns:a16="http://schemas.microsoft.com/office/drawing/2014/main" id="{8B2B099F-FEF9-8FF1-0112-AEB198CC33B5}"/>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Föräldrars roll i Hertzöga BK</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B46B9D28-267B-09AB-A86C-4AA900E63F3B}"/>
              </a:ext>
            </a:extLst>
          </p:cNvPr>
          <p:cNvSpPr txBox="1">
            <a:spLocks noChangeArrowheads="1"/>
          </p:cNvSpPr>
          <p:nvPr/>
        </p:nvSpPr>
        <p:spPr bwMode="auto">
          <a:xfrm>
            <a:off x="1117904" y="1527072"/>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lvl="2" eaLnBrk="1" hangingPunct="1">
              <a:buClr>
                <a:srgbClr val="006666"/>
              </a:buClr>
              <a:defRPr/>
            </a:pPr>
            <a:r>
              <a:rPr lang="sv-SE" altLang="sv-SE" sz="1500" dirty="0">
                <a:solidFill>
                  <a:srgbClr val="000000"/>
                </a:solidFill>
                <a:latin typeface="Verdana"/>
              </a:rPr>
              <a:t>Informationsansvarig</a:t>
            </a:r>
          </a:p>
          <a:p>
            <a:pPr lvl="3" eaLnBrk="1" hangingPunct="1">
              <a:buClr>
                <a:srgbClr val="006666"/>
              </a:buClr>
              <a:defRPr/>
            </a:pPr>
            <a:r>
              <a:rPr lang="sv-SE" altLang="sv-SE" sz="1200" dirty="0">
                <a:solidFill>
                  <a:srgbClr val="000000"/>
                </a:solidFill>
                <a:latin typeface="Verdana"/>
              </a:rPr>
              <a:t>Sköter information inom träningsgruppen via </a:t>
            </a:r>
            <a:r>
              <a:rPr lang="sv-SE" altLang="sv-SE" sz="1200" dirty="0" err="1">
                <a:solidFill>
                  <a:srgbClr val="000000"/>
                </a:solidFill>
                <a:latin typeface="Verdana"/>
              </a:rPr>
              <a:t>SportAdmin</a:t>
            </a:r>
            <a:r>
              <a:rPr lang="sv-SE" altLang="sv-SE" sz="1200" dirty="0">
                <a:solidFill>
                  <a:srgbClr val="000000"/>
                </a:solidFill>
                <a:latin typeface="Verdana"/>
              </a:rPr>
              <a:t>. Ansvarar för att laget sätter resurser på kiosk, städning, </a:t>
            </a:r>
            <a:r>
              <a:rPr lang="sv-SE" altLang="sv-SE" sz="1200" dirty="0" err="1">
                <a:solidFill>
                  <a:srgbClr val="000000"/>
                </a:solidFill>
                <a:latin typeface="Verdana"/>
              </a:rPr>
              <a:t>Ilandadagen</a:t>
            </a:r>
            <a:r>
              <a:rPr lang="sv-SE" altLang="sv-SE" sz="1200" dirty="0">
                <a:solidFill>
                  <a:srgbClr val="000000"/>
                </a:solidFill>
                <a:latin typeface="Verdana"/>
              </a:rPr>
              <a:t>, bollvärdar (detta sker när barnen är 8 år)</a:t>
            </a:r>
          </a:p>
          <a:p>
            <a:pPr marL="1371600" lvl="3" indent="0" eaLnBrk="1" hangingPunct="1">
              <a:buClr>
                <a:srgbClr val="006666"/>
              </a:buClr>
              <a:buNone/>
              <a:defRPr/>
            </a:pPr>
            <a:endParaRPr lang="sv-SE" altLang="sv-SE" sz="12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Ekonomiansvarig</a:t>
            </a:r>
          </a:p>
          <a:p>
            <a:pPr lvl="3" eaLnBrk="1" hangingPunct="1">
              <a:buClr>
                <a:srgbClr val="006666"/>
              </a:buClr>
              <a:defRPr/>
            </a:pPr>
            <a:r>
              <a:rPr lang="sv-SE" altLang="sv-SE" sz="1200" dirty="0">
                <a:solidFill>
                  <a:srgbClr val="000000"/>
                </a:solidFill>
                <a:latin typeface="Verdana"/>
              </a:rPr>
              <a:t>Varje lag har en egen lagkassa som används till avslutningar, cuper, kläder, träningsläger mm. Denna person är kontakten mellan laget och föreningens kassör. Lagkassan fylls på med försäljningar, cupintäkter, sponsorer mm.</a:t>
            </a:r>
          </a:p>
          <a:p>
            <a:pPr marL="914400" lvl="2" indent="0" eaLnBrk="1" hangingPunct="1">
              <a:buClr>
                <a:srgbClr val="006666"/>
              </a:buClr>
              <a:buNone/>
              <a:defRPr/>
            </a:pPr>
            <a:endParaRPr lang="sv-SE" altLang="sv-SE" sz="15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Samarbetsansvarig (Aktuellt vid 9-10 års ålder)</a:t>
            </a:r>
          </a:p>
          <a:p>
            <a:pPr lvl="3" eaLnBrk="1" hangingPunct="1">
              <a:buClr>
                <a:srgbClr val="006666"/>
              </a:buClr>
              <a:defRPr/>
            </a:pPr>
            <a:r>
              <a:rPr lang="sv-SE" altLang="sv-SE" sz="1200" dirty="0">
                <a:solidFill>
                  <a:srgbClr val="000000"/>
                </a:solidFill>
                <a:latin typeface="Verdana"/>
              </a:rPr>
              <a:t>För att kunna ha verksamhet länge är det viktigt att tidigt starta ett samarbete med åldersgrupperna över samt under. Denna person ansvarar för att det finns ett utbyte i första han genom träning och senare genom match</a:t>
            </a:r>
          </a:p>
          <a:p>
            <a:pPr lvl="3" eaLnBrk="1" hangingPunct="1">
              <a:buClr>
                <a:srgbClr val="006666"/>
              </a:buClr>
              <a:defRPr/>
            </a:pPr>
            <a:endParaRPr lang="sv-SE" altLang="sv-SE" sz="12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Arrangemangsansvarig (Aktuellt vid 9 års ålder)</a:t>
            </a:r>
          </a:p>
          <a:p>
            <a:pPr lvl="3" eaLnBrk="1" hangingPunct="1">
              <a:buClr>
                <a:srgbClr val="006666"/>
              </a:buClr>
              <a:defRPr/>
            </a:pPr>
            <a:r>
              <a:rPr lang="sv-SE" altLang="sv-SE" sz="1200" dirty="0">
                <a:solidFill>
                  <a:srgbClr val="000000"/>
                </a:solidFill>
                <a:latin typeface="Verdana"/>
              </a:rPr>
              <a:t>Varje ålderskull i Hertzöga anordnar två cuper. Den första ”Genrepet” i september året barnen fyller 9 år. Den andra ”10-åringarnas cup” är i augusti året barnen fyller 10 år.</a:t>
            </a:r>
          </a:p>
          <a:p>
            <a:pPr lvl="3" eaLnBrk="1" hangingPunct="1">
              <a:buClr>
                <a:srgbClr val="006666"/>
              </a:buClr>
              <a:defRPr/>
            </a:pPr>
            <a:r>
              <a:rPr lang="sv-SE" altLang="sv-SE" sz="1200" dirty="0">
                <a:solidFill>
                  <a:srgbClr val="000000"/>
                </a:solidFill>
                <a:latin typeface="Verdana"/>
              </a:rPr>
              <a:t>Denna person agerar ”cupgeneral” och ser till att ALLA föräldrar bidrar på det sätt de kan till dessa arrangemang.</a:t>
            </a:r>
          </a:p>
        </p:txBody>
      </p:sp>
    </p:spTree>
    <p:extLst>
      <p:ext uri="{BB962C8B-B14F-4D97-AF65-F5344CB8AC3E}">
        <p14:creationId xmlns:p14="http://schemas.microsoft.com/office/powerpoint/2010/main" val="3958201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C4BECA6-001A-912C-CB98-DE032CFF5813}"/>
              </a:ext>
            </a:extLst>
          </p:cNvPr>
          <p:cNvGraphicFramePr>
            <a:graphicFrameLocks noChangeAspect="1"/>
          </p:cNvGraphicFramePr>
          <p:nvPr>
            <p:custDataLst>
              <p:tags r:id="rId1"/>
            </p:custDataLst>
            <p:extLst>
              <p:ext uri="{D42A27DB-BD31-4B8C-83A1-F6EECF244321}">
                <p14:modId xmlns:p14="http://schemas.microsoft.com/office/powerpoint/2010/main" val="1743626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C4BECA6-001A-912C-CB98-DE032CFF581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61" name="Google Shape;261;p13"/>
          <p:cNvPicPr preferRelativeResize="0"/>
          <p:nvPr/>
        </p:nvPicPr>
        <p:blipFill>
          <a:blip r:embed="rId6">
            <a:alphaModFix/>
          </a:blip>
          <a:stretch>
            <a:fillRect/>
          </a:stretch>
        </p:blipFill>
        <p:spPr>
          <a:xfrm>
            <a:off x="4790312" y="4204404"/>
            <a:ext cx="3401853" cy="1666043"/>
          </a:xfrm>
          <a:prstGeom prst="rect">
            <a:avLst/>
          </a:prstGeom>
          <a:noFill/>
          <a:ln>
            <a:noFill/>
          </a:ln>
        </p:spPr>
      </p:pic>
      <p:sp>
        <p:nvSpPr>
          <p:cNvPr id="5" name="Rectangle 26">
            <a:extLst>
              <a:ext uri="{FF2B5EF4-FFF2-40B4-BE49-F238E27FC236}">
                <a16:creationId xmlns:a16="http://schemas.microsoft.com/office/drawing/2014/main" id="{14847CF7-82F3-E92C-DA61-502B47B7F5CF}"/>
              </a:ext>
            </a:extLst>
          </p:cNvPr>
          <p:cNvSpPr txBox="1">
            <a:spLocks noChangeArrowheads="1"/>
          </p:cNvSpPr>
          <p:nvPr/>
        </p:nvSpPr>
        <p:spPr bwMode="auto">
          <a:xfrm>
            <a:off x="1117904" y="1527072"/>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I år bjuder Hertzöga BK in till fotbollsskola i egen regi för alla födda 2015-2019.</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Fotbollsskolan drivs av spelare/ledare från föreningens A-lag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När</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a:t>
            </a:r>
          </a:p>
          <a:p>
            <a:pPr lvl="1" eaLnBrk="1" hangingPunct="1">
              <a:buClr>
                <a:srgbClr val="006666"/>
              </a:buClr>
              <a:defRPr/>
            </a:pPr>
            <a:r>
              <a:rPr lang="sv-SE" altLang="sv-SE" sz="1600" dirty="0">
                <a:solidFill>
                  <a:srgbClr val="000000"/>
                </a:solidFill>
                <a:latin typeface="Verdana"/>
              </a:rPr>
              <a:t>Måndag 15:e juni - Torsdag 18:e juni </a:t>
            </a:r>
          </a:p>
          <a:p>
            <a:pPr lvl="1" eaLnBrk="1" hangingPunct="1">
              <a:buClr>
                <a:srgbClr val="006666"/>
              </a:buClr>
              <a:defRPr/>
            </a:pPr>
            <a:r>
              <a:rPr lang="sv-SE" altLang="sv-SE" sz="1600" dirty="0">
                <a:solidFill>
                  <a:srgbClr val="000000"/>
                </a:solidFill>
                <a:latin typeface="Verdana"/>
              </a:rPr>
              <a:t>9.00-14.30 där lunch ingår från </a:t>
            </a:r>
            <a:r>
              <a:rPr lang="sv-SE" altLang="sv-SE" sz="1600" dirty="0" err="1">
                <a:solidFill>
                  <a:srgbClr val="000000"/>
                </a:solidFill>
                <a:latin typeface="Verdana"/>
              </a:rPr>
              <a:t>Prandi</a:t>
            </a:r>
            <a:endParaRPr lang="sv-SE" altLang="sv-SE" sz="1600" dirty="0">
              <a:solidFill>
                <a:srgbClr val="000000"/>
              </a:solidFill>
              <a:latin typeface="Verdana"/>
            </a:endParaRPr>
          </a:p>
          <a:p>
            <a:pPr eaLnBrk="1" hangingPunct="1">
              <a:buClr>
                <a:srgbClr val="006666"/>
              </a:buClr>
              <a:defRPr/>
            </a:pPr>
            <a:r>
              <a:rPr lang="sv-SE" altLang="sv-SE" sz="2000" dirty="0">
                <a:solidFill>
                  <a:srgbClr val="000000"/>
                </a:solidFill>
                <a:latin typeface="Verdana"/>
              </a:rPr>
              <a:t> </a:t>
            </a:r>
            <a:r>
              <a:rPr lang="sv-SE" altLang="sv-SE" sz="1800" dirty="0">
                <a:solidFill>
                  <a:srgbClr val="000000"/>
                </a:solidFill>
                <a:latin typeface="Verdana"/>
              </a:rPr>
              <a:t>Var:</a:t>
            </a:r>
          </a:p>
          <a:p>
            <a:pPr lvl="1" eaLnBrk="1" hangingPunct="1">
              <a:buClr>
                <a:srgbClr val="006666"/>
              </a:buClr>
              <a:defRPr/>
            </a:pPr>
            <a:r>
              <a:rPr lang="sv-SE" altLang="sv-SE" sz="1600" dirty="0" err="1">
                <a:solidFill>
                  <a:srgbClr val="000000"/>
                </a:solidFill>
                <a:latin typeface="Verdana"/>
              </a:rPr>
              <a:t>Ilanda</a:t>
            </a:r>
            <a:r>
              <a:rPr lang="sv-SE" altLang="sv-SE" sz="1600" dirty="0">
                <a:solidFill>
                  <a:srgbClr val="000000"/>
                </a:solidFill>
                <a:latin typeface="Verdana"/>
              </a:rPr>
              <a:t> IP</a:t>
            </a:r>
          </a:p>
          <a:p>
            <a:pPr eaLnBrk="1" hangingPunct="1">
              <a:buClr>
                <a:srgbClr val="006666"/>
              </a:buClr>
              <a:defRPr/>
            </a:pPr>
            <a:r>
              <a:rPr lang="sv-SE" altLang="sv-SE" sz="2000" dirty="0">
                <a:solidFill>
                  <a:srgbClr val="000000"/>
                </a:solidFill>
                <a:latin typeface="Verdana"/>
              </a:rPr>
              <a:t> </a:t>
            </a:r>
            <a:r>
              <a:rPr lang="sv-SE" altLang="sv-SE" sz="1800" dirty="0">
                <a:solidFill>
                  <a:srgbClr val="000000"/>
                </a:solidFill>
                <a:latin typeface="Verdana"/>
              </a:rPr>
              <a:t>Hur:</a:t>
            </a:r>
          </a:p>
          <a:p>
            <a:pPr lvl="1" eaLnBrk="1" hangingPunct="1">
              <a:buClr>
                <a:srgbClr val="006666"/>
              </a:buClr>
              <a:defRPr/>
            </a:pPr>
            <a:r>
              <a:rPr lang="sv-SE" altLang="sv-SE" sz="1600" dirty="0">
                <a:solidFill>
                  <a:srgbClr val="000000"/>
                </a:solidFill>
                <a:latin typeface="Verdana"/>
              </a:rPr>
              <a:t>Anmälan görs via denna </a:t>
            </a:r>
            <a:r>
              <a:rPr lang="sv-SE" altLang="sv-SE" sz="1600" dirty="0">
                <a:solidFill>
                  <a:srgbClr val="000000"/>
                </a:solidFill>
                <a:latin typeface="Verdana"/>
                <a:hlinkClick r:id="rId8"/>
              </a:rPr>
              <a:t>länk</a:t>
            </a:r>
            <a:endParaRPr lang="sv-SE" altLang="sv-SE" sz="1600" dirty="0">
              <a:solidFill>
                <a:srgbClr val="000000"/>
              </a:solidFill>
              <a:latin typeface="Verdana"/>
            </a:endParaRPr>
          </a:p>
          <a:p>
            <a:pPr lvl="1" eaLnBrk="1" hangingPunct="1">
              <a:buClr>
                <a:srgbClr val="006666"/>
              </a:buClr>
              <a:defRPr/>
            </a:pPr>
            <a:r>
              <a:rPr lang="sv-SE" altLang="sv-SE" sz="1600" dirty="0">
                <a:solidFill>
                  <a:srgbClr val="000000"/>
                </a:solidFill>
                <a:latin typeface="Verdana"/>
              </a:rPr>
              <a:t>Kostnad 950 kr</a:t>
            </a:r>
          </a:p>
          <a:p>
            <a:pPr lvl="1" eaLnBrk="1" hangingPunct="1">
              <a:buClr>
                <a:srgbClr val="006666"/>
              </a:buClr>
              <a:defRPr/>
            </a:pPr>
            <a:r>
              <a:rPr lang="sv-SE" altLang="sv-SE" sz="1600" dirty="0">
                <a:solidFill>
                  <a:srgbClr val="000000"/>
                </a:solidFill>
                <a:latin typeface="Verdana"/>
              </a:rPr>
              <a:t>Sista anmälan 10 maj</a:t>
            </a:r>
          </a:p>
        </p:txBody>
      </p:sp>
      <p:sp>
        <p:nvSpPr>
          <p:cNvPr id="260" name="Google Shape;260;p13"/>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Fotbollsskola 2026</a:t>
            </a:r>
            <a:endParaRPr dirty="0">
              <a:latin typeface="Segoe Print" panose="02000600000000000000"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8606B1B-F326-53D3-1460-8A3A6E762A87}"/>
              </a:ext>
            </a:extLst>
          </p:cNvPr>
          <p:cNvGraphicFramePr>
            <a:graphicFrameLocks noChangeAspect="1"/>
          </p:cNvGraphicFramePr>
          <p:nvPr>
            <p:custDataLst>
              <p:tags r:id="rId1"/>
            </p:custDataLst>
            <p:extLst>
              <p:ext uri="{D42A27DB-BD31-4B8C-83A1-F6EECF244321}">
                <p14:modId xmlns:p14="http://schemas.microsoft.com/office/powerpoint/2010/main" val="30129351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think-cell data - do not delete" hidden="1">
                        <a:extLst>
                          <a:ext uri="{FF2B5EF4-FFF2-40B4-BE49-F238E27FC236}">
                            <a16:creationId xmlns:a16="http://schemas.microsoft.com/office/drawing/2014/main" id="{F8606B1B-F326-53D3-1460-8A3A6E762A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8" name="Google Shape;268;p14"/>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Övrigt</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776A9DFC-9C97-A6D8-7094-AD6969DCFCC5}"/>
              </a:ext>
            </a:extLst>
          </p:cNvPr>
          <p:cNvSpPr txBox="1">
            <a:spLocks noChangeArrowheads="1"/>
          </p:cNvSpPr>
          <p:nvPr/>
        </p:nvSpPr>
        <p:spPr bwMode="auto">
          <a:xfrm>
            <a:off x="1117904" y="1527072"/>
            <a:ext cx="7344816" cy="3950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Match mot Norrstrands IF (pojk) och QBIK (</a:t>
            </a:r>
            <a:r>
              <a:rPr lang="sv-SE" altLang="sv-SE" sz="1800" dirty="0" err="1">
                <a:solidFill>
                  <a:srgbClr val="000000"/>
                </a:solidFill>
                <a:latin typeface="Verdana"/>
              </a:rPr>
              <a:t>flick</a:t>
            </a:r>
            <a:r>
              <a:rPr lang="sv-SE" altLang="sv-SE" sz="1800" dirty="0">
                <a:solidFill>
                  <a:srgbClr val="000000"/>
                </a:solidFill>
                <a:latin typeface="Verdana"/>
              </a:rPr>
              <a:t>) har tidigare anordnats i slutet av säsongen.</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Kostnader 2026</a:t>
            </a:r>
          </a:p>
          <a:p>
            <a:pPr lvl="1" eaLnBrk="1" hangingPunct="1">
              <a:buClr>
                <a:srgbClr val="006666"/>
              </a:buClr>
              <a:defRPr/>
            </a:pPr>
            <a:r>
              <a:rPr lang="sv-SE" altLang="sv-SE" sz="1600" dirty="0">
                <a:solidFill>
                  <a:srgbClr val="000000"/>
                </a:solidFill>
                <a:latin typeface="Verdana"/>
              </a:rPr>
              <a:t>Medlemsavgift 150kr (350kr för familj)</a:t>
            </a:r>
          </a:p>
          <a:p>
            <a:pPr lvl="1" eaLnBrk="1" hangingPunct="1">
              <a:buClr>
                <a:srgbClr val="006666"/>
              </a:buClr>
              <a:defRPr/>
            </a:pPr>
            <a:r>
              <a:rPr lang="sv-SE" altLang="sv-SE" sz="1600" dirty="0">
                <a:solidFill>
                  <a:srgbClr val="000000"/>
                </a:solidFill>
                <a:latin typeface="Verdana"/>
              </a:rPr>
              <a:t>Verksamhetsavgift 300kr (vid 8 år blir denna avgift 1000kr, </a:t>
            </a:r>
            <a:r>
              <a:rPr lang="sv-SE" altLang="sv-SE" sz="1600" dirty="0" err="1">
                <a:solidFill>
                  <a:srgbClr val="000000"/>
                </a:solidFill>
                <a:latin typeface="Verdana"/>
              </a:rPr>
              <a:t>pga</a:t>
            </a:r>
            <a:r>
              <a:rPr lang="sv-SE" altLang="sv-SE" sz="1600" dirty="0">
                <a:solidFill>
                  <a:srgbClr val="000000"/>
                </a:solidFill>
                <a:latin typeface="Verdana"/>
              </a:rPr>
              <a:t> kostnader för seriespel, planhyra, domare, kansliavgift, mm)</a:t>
            </a:r>
          </a:p>
          <a:p>
            <a:pPr lvl="1" eaLnBrk="1" hangingPunct="1">
              <a:buClr>
                <a:srgbClr val="006666"/>
              </a:buClr>
              <a:defRPr/>
            </a:pPr>
            <a:r>
              <a:rPr lang="sv-SE" altLang="sv-SE" sz="1600" dirty="0">
                <a:solidFill>
                  <a:srgbClr val="000000"/>
                </a:solidFill>
                <a:latin typeface="Verdana"/>
              </a:rPr>
              <a:t>Fritidskortet (måste göras där barnet är skrivet) </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altLang="sv-SE" sz="1800" dirty="0">
                <a:solidFill>
                  <a:srgbClr val="000000"/>
                </a:solidFill>
                <a:latin typeface="Verdana"/>
              </a:rPr>
              <a:t> </a:t>
            </a:r>
            <a:r>
              <a:rPr lang="sv-SE" sz="1800" dirty="0"/>
              <a:t>Kläder</a:t>
            </a: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lang="sv-SE" altLang="sv-SE" sz="1600" dirty="0">
                <a:solidFill>
                  <a:srgbClr val="000000"/>
                </a:solidFill>
                <a:latin typeface="Verdana"/>
              </a:rPr>
              <a:t>Hertzöga BK har en egen webbshop via Stadium där man </a:t>
            </a:r>
            <a:br>
              <a:rPr lang="sv-SE" altLang="sv-SE" sz="1600" dirty="0">
                <a:solidFill>
                  <a:srgbClr val="000000"/>
                </a:solidFill>
                <a:latin typeface="Verdana"/>
              </a:rPr>
            </a:br>
            <a:r>
              <a:rPr lang="sv-SE" altLang="sv-SE" sz="1600" dirty="0">
                <a:solidFill>
                  <a:srgbClr val="000000"/>
                </a:solidFill>
                <a:latin typeface="Verdana"/>
              </a:rPr>
              <a:t>kan köpa kläder för träning samt fritid, se </a:t>
            </a:r>
            <a:r>
              <a:rPr lang="sv-SE" altLang="sv-SE" sz="1600" dirty="0">
                <a:solidFill>
                  <a:srgbClr val="000000"/>
                </a:solidFill>
                <a:latin typeface="Verdana"/>
                <a:hlinkClick r:id="rId8"/>
              </a:rPr>
              <a:t>länk</a:t>
            </a:r>
            <a:endParaRPr lang="sv-SE" altLang="sv-SE" sz="1600" dirty="0">
              <a:solidFill>
                <a:srgbClr val="000000"/>
              </a:solidFill>
              <a:latin typeface="Verdana"/>
            </a:endParaRPr>
          </a:p>
        </p:txBody>
      </p:sp>
      <p:sp>
        <p:nvSpPr>
          <p:cNvPr id="6" name="Google Shape;271;p14">
            <a:extLst>
              <a:ext uri="{FF2B5EF4-FFF2-40B4-BE49-F238E27FC236}">
                <a16:creationId xmlns:a16="http://schemas.microsoft.com/office/drawing/2014/main" id="{17E607C1-BD92-E0C0-94AF-B499547A9888}"/>
              </a:ext>
            </a:extLst>
          </p:cNvPr>
          <p:cNvSpPr/>
          <p:nvPr/>
        </p:nvSpPr>
        <p:spPr>
          <a:xfrm>
            <a:off x="1986700" y="5591453"/>
            <a:ext cx="2046717" cy="1032450"/>
          </a:xfrm>
          <a:prstGeom prst="wedgeRoundRectCallout">
            <a:avLst>
              <a:gd name="adj1" fmla="val 75008"/>
              <a:gd name="adj2" fmla="val 8179"/>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sv-SE">
                <a:solidFill>
                  <a:schemeClr val="lt1"/>
                </a:solidFill>
                <a:latin typeface="Verdana"/>
                <a:ea typeface="Verdana"/>
                <a:cs typeface="Verdana"/>
                <a:sym typeface="Verdana"/>
              </a:rPr>
              <a:t>Tips: I shopen finns länkar till kläder, samt soritment på kansliet!</a:t>
            </a:r>
            <a:endParaRPr>
              <a:solidFill>
                <a:schemeClr val="lt1"/>
              </a:solidFill>
              <a:latin typeface="Verdana"/>
              <a:ea typeface="Verdana"/>
              <a:cs typeface="Verdana"/>
              <a:sym typeface="Verdana"/>
            </a:endParaRPr>
          </a:p>
        </p:txBody>
      </p:sp>
      <p:pic>
        <p:nvPicPr>
          <p:cNvPr id="7" name="Bildobjekt 6">
            <a:extLst>
              <a:ext uri="{FF2B5EF4-FFF2-40B4-BE49-F238E27FC236}">
                <a16:creationId xmlns:a16="http://schemas.microsoft.com/office/drawing/2014/main" id="{544F3BDB-C182-1D27-EDB2-B6AE2A57C934}"/>
              </a:ext>
            </a:extLst>
          </p:cNvPr>
          <p:cNvPicPr>
            <a:picLocks noChangeAspect="1"/>
          </p:cNvPicPr>
          <p:nvPr/>
        </p:nvPicPr>
        <p:blipFill>
          <a:blip r:embed="rId9"/>
          <a:stretch>
            <a:fillRect/>
          </a:stretch>
        </p:blipFill>
        <p:spPr>
          <a:xfrm>
            <a:off x="4636008" y="5431546"/>
            <a:ext cx="2109323" cy="135226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3375373-AE2E-B54D-BE17-1E656614D96D}"/>
              </a:ext>
            </a:extLst>
          </p:cNvPr>
          <p:cNvGraphicFramePr>
            <a:graphicFrameLocks noChangeAspect="1"/>
          </p:cNvGraphicFramePr>
          <p:nvPr>
            <p:custDataLst>
              <p:tags r:id="rId1"/>
            </p:custDataLst>
            <p:extLst>
              <p:ext uri="{D42A27DB-BD31-4B8C-83A1-F6EECF244321}">
                <p14:modId xmlns:p14="http://schemas.microsoft.com/office/powerpoint/2010/main" val="1221727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3375373-AE2E-B54D-BE17-1E656614D96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77" name="Google Shape;277;p15"/>
          <p:cNvSpPr txBox="1">
            <a:spLocks noGrp="1"/>
          </p:cNvSpPr>
          <p:nvPr>
            <p:ph type="ctrTitle"/>
          </p:nvPr>
        </p:nvSpPr>
        <p:spPr>
          <a:xfrm>
            <a:off x="539750" y="327025"/>
            <a:ext cx="7526338"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Vad händer på </a:t>
            </a:r>
            <a:br>
              <a:rPr lang="sv-SE" sz="4400" dirty="0">
                <a:latin typeface="Segoe Print" panose="02000600000000000000" pitchFamily="2" charset="0"/>
                <a:ea typeface="Quattrocento Sans"/>
                <a:cs typeface="Quattrocento Sans"/>
                <a:sym typeface="Quattrocento Sans"/>
              </a:rPr>
            </a:br>
            <a:r>
              <a:rPr lang="sv-SE" sz="4400" dirty="0" err="1">
                <a:latin typeface="Segoe Print" panose="02000600000000000000" pitchFamily="2" charset="0"/>
                <a:ea typeface="Quattrocento Sans"/>
                <a:cs typeface="Quattrocento Sans"/>
                <a:sym typeface="Quattrocento Sans"/>
              </a:rPr>
              <a:t>Ilanda</a:t>
            </a:r>
            <a:r>
              <a:rPr lang="sv-SE" sz="4400" dirty="0">
                <a:latin typeface="Segoe Print" panose="02000600000000000000" pitchFamily="2" charset="0"/>
                <a:ea typeface="Quattrocento Sans"/>
                <a:cs typeface="Quattrocento Sans"/>
                <a:sym typeface="Quattrocento Sans"/>
              </a:rPr>
              <a:t> IP?</a:t>
            </a:r>
            <a:endParaRPr sz="4400" dirty="0">
              <a:latin typeface="Segoe Print" panose="02000600000000000000" pitchFamily="2" charset="0"/>
            </a:endParaRPr>
          </a:p>
        </p:txBody>
      </p:sp>
      <p:sp>
        <p:nvSpPr>
          <p:cNvPr id="279" name="Google Shape;279;p15"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280" name="Google Shape;280;p15"/>
          <p:cNvSpPr/>
          <p:nvPr/>
        </p:nvSpPr>
        <p:spPr>
          <a:xfrm>
            <a:off x="1865884" y="5295085"/>
            <a:ext cx="1388100" cy="809700"/>
          </a:xfrm>
          <a:prstGeom prst="wedgeRoundRectCallout">
            <a:avLst>
              <a:gd name="adj1" fmla="val 103110"/>
              <a:gd name="adj2" fmla="val 8565"/>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sv-SE">
                <a:solidFill>
                  <a:schemeClr val="lt1"/>
                </a:solidFill>
                <a:latin typeface="Verdana"/>
                <a:ea typeface="Verdana"/>
                <a:cs typeface="Verdana"/>
                <a:sym typeface="Verdana"/>
              </a:rPr>
              <a:t>Tips: Håll koll på kalendern!</a:t>
            </a:r>
            <a:endParaRPr>
              <a:solidFill>
                <a:schemeClr val="lt1"/>
              </a:solidFill>
              <a:latin typeface="Verdana"/>
              <a:ea typeface="Verdana"/>
              <a:cs typeface="Verdana"/>
              <a:sym typeface="Verdana"/>
            </a:endParaRPr>
          </a:p>
        </p:txBody>
      </p:sp>
      <p:pic>
        <p:nvPicPr>
          <p:cNvPr id="281" name="Google Shape;281;p15"/>
          <p:cNvPicPr preferRelativeResize="0"/>
          <p:nvPr/>
        </p:nvPicPr>
        <p:blipFill>
          <a:blip r:embed="rId6">
            <a:alphaModFix/>
          </a:blip>
          <a:stretch>
            <a:fillRect/>
          </a:stretch>
        </p:blipFill>
        <p:spPr>
          <a:xfrm>
            <a:off x="4073011" y="4713758"/>
            <a:ext cx="2717053" cy="1755662"/>
          </a:xfrm>
          <a:prstGeom prst="rect">
            <a:avLst/>
          </a:prstGeom>
          <a:noFill/>
          <a:ln>
            <a:noFill/>
          </a:ln>
        </p:spPr>
      </p:pic>
      <p:sp>
        <p:nvSpPr>
          <p:cNvPr id="5" name="Rectangle 26">
            <a:extLst>
              <a:ext uri="{FF2B5EF4-FFF2-40B4-BE49-F238E27FC236}">
                <a16:creationId xmlns:a16="http://schemas.microsoft.com/office/drawing/2014/main" id="{43A2027C-5162-1F81-5AAA-F52F85462067}"/>
              </a:ext>
            </a:extLst>
          </p:cNvPr>
          <p:cNvSpPr txBox="1">
            <a:spLocks noChangeArrowheads="1"/>
          </p:cNvSpPr>
          <p:nvPr/>
        </p:nvSpPr>
        <p:spPr bwMode="auto">
          <a:xfrm>
            <a:off x="1227632" y="1851710"/>
            <a:ext cx="7344816" cy="2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25 april	</a:t>
            </a:r>
            <a:r>
              <a:rPr lang="sv-SE" altLang="sv-SE" sz="1800" dirty="0" err="1">
                <a:solidFill>
                  <a:srgbClr val="000000"/>
                </a:solidFill>
                <a:latin typeface="Verdana"/>
              </a:rPr>
              <a:t>Ilandadagen</a:t>
            </a:r>
            <a:r>
              <a:rPr lang="sv-SE" altLang="sv-SE" sz="1800" dirty="0">
                <a:solidFill>
                  <a:srgbClr val="000000"/>
                </a:solidFill>
                <a:latin typeface="Verdana"/>
              </a:rPr>
              <a:t> (städdag)</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6 juni		HBK-dagen (matcher och aktiviteter)</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15-18 juni	Hertzögas fotbollsskola (födda 2015-2019)</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1-2 augusti 	10-åringarnas cup</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Augusti   	HBK-golf</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September	Cykelsafari</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September 	Genrepet (7 mot 7 cup för 9-åringar)</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31 december Nyårspromenaden (tipspromenad)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04BEFA1-BC56-D48D-0E43-D555CA9BE6B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9" imgH="408" progId="TCLayout.ActiveDocument.1">
                  <p:embed/>
                </p:oleObj>
              </mc:Choice>
              <mc:Fallback>
                <p:oleObj name="think-cell Slide" r:id="rId3" imgW="409" imgH="408" progId="TCLayout.ActiveDocument.1">
                  <p:embed/>
                  <p:pic>
                    <p:nvPicPr>
                      <p:cNvPr id="2" name="think-cell data - do not delete" hidden="1">
                        <a:extLst>
                          <a:ext uri="{FF2B5EF4-FFF2-40B4-BE49-F238E27FC236}">
                            <a16:creationId xmlns:a16="http://schemas.microsoft.com/office/drawing/2014/main" id="{D04BEFA1-BC56-D48D-0E43-D555CA9BE6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1746" name="Text Box 3">
            <a:extLst>
              <a:ext uri="{FF2B5EF4-FFF2-40B4-BE49-F238E27FC236}">
                <a16:creationId xmlns:a16="http://schemas.microsoft.com/office/drawing/2014/main" id="{8B84E54D-2F3C-49FA-B7F1-2EB14D924EA1}"/>
              </a:ext>
            </a:extLst>
          </p:cNvPr>
          <p:cNvSpPr txBox="1">
            <a:spLocks noChangeArrowheads="1"/>
          </p:cNvSpPr>
          <p:nvPr/>
        </p:nvSpPr>
        <p:spPr bwMode="auto">
          <a:xfrm>
            <a:off x="1455738" y="5100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1747" name="Rectangle 4">
            <a:extLst>
              <a:ext uri="{FF2B5EF4-FFF2-40B4-BE49-F238E27FC236}">
                <a16:creationId xmlns:a16="http://schemas.microsoft.com/office/drawing/2014/main" id="{628F12B1-550E-40A5-9480-C54FDE09C9B0}"/>
              </a:ext>
            </a:extLst>
          </p:cNvPr>
          <p:cNvSpPr>
            <a:spLocks noGrp="1" noChangeArrowheads="1"/>
          </p:cNvSpPr>
          <p:nvPr>
            <p:ph type="subTitle" idx="1"/>
          </p:nvPr>
        </p:nvSpPr>
        <p:spPr>
          <a:xfrm>
            <a:off x="1350157" y="1628800"/>
            <a:ext cx="6192862" cy="4679950"/>
          </a:xfrm>
          <a:noFill/>
        </p:spPr>
        <p:txBody>
          <a:bodyPr/>
          <a:lstStyle/>
          <a:p>
            <a:pPr algn="ctr">
              <a:buFont typeface="Wingdings" pitchFamily="2" charset="2"/>
              <a:buNone/>
            </a:pPr>
            <a:endParaRPr lang="sv-SE" altLang="sv-SE" sz="3600" b="1" i="1"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endParaRPr lang="sv-SE" altLang="sv-SE" sz="2800" dirty="0"/>
          </a:p>
        </p:txBody>
      </p:sp>
      <p:pic>
        <p:nvPicPr>
          <p:cNvPr id="31748" name="Picture 6" descr="MCj00786250000[1]">
            <a:extLst>
              <a:ext uri="{FF2B5EF4-FFF2-40B4-BE49-F238E27FC236}">
                <a16:creationId xmlns:a16="http://schemas.microsoft.com/office/drawing/2014/main" id="{3F53379D-ECD5-4AB9-9C75-ADB4CBBC58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1844824"/>
            <a:ext cx="1508609" cy="4570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B61C5C20-444A-4226-98E3-195B9A4BF03E}"/>
              </a:ext>
            </a:extLst>
          </p:cNvPr>
          <p:cNvSpPr>
            <a:spLocks noGrp="1" noChangeArrowheads="1"/>
          </p:cNvSpPr>
          <p:nvPr>
            <p:ph type="ctrTitle"/>
          </p:nvPr>
        </p:nvSpPr>
        <p:spPr>
          <a:xfrm>
            <a:off x="827088" y="327025"/>
            <a:ext cx="7239000" cy="1085850"/>
          </a:xfrm>
        </p:spPr>
        <p:txBody>
          <a:bodyPr vert="horz"/>
          <a:lstStyle/>
          <a:p>
            <a:pPr algn="ctr" eaLnBrk="1" hangingPunct="1">
              <a:defRPr/>
            </a:pPr>
            <a:r>
              <a:rPr lang="sv-SE" sz="4800" dirty="0">
                <a:latin typeface="Segoe Print" panose="02000600000000000000" pitchFamily="2" charset="0"/>
              </a:rPr>
              <a:t>Frågor?</a:t>
            </a:r>
            <a:endParaRPr lang="sv-SE"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7715250" cy="4952682"/>
          </a:xfrm>
          <a:noFill/>
        </p:spPr>
        <p:txBody>
          <a:bodyPr/>
          <a:lstStyle/>
          <a:p>
            <a:pPr eaLnBrk="1" hangingPunct="1">
              <a:buFont typeface="Wingdings" pitchFamily="2" charset="2"/>
              <a:buNone/>
            </a:pPr>
            <a:r>
              <a:rPr lang="sv-SE" altLang="sv-SE" sz="2000" b="1" dirty="0"/>
              <a:t>Hertzöga BK</a:t>
            </a:r>
          </a:p>
          <a:p>
            <a:pPr eaLnBrk="1" hangingPunct="1">
              <a:buFont typeface="Wingdings" pitchFamily="2" charset="2"/>
              <a:buNone/>
            </a:pPr>
            <a:r>
              <a:rPr lang="sv-SE" altLang="sv-SE" sz="2000" dirty="0"/>
              <a:t>Christer Millner (pojk)	0722-32 90 97</a:t>
            </a:r>
          </a:p>
          <a:p>
            <a:pPr eaLnBrk="1" hangingPunct="1">
              <a:buFont typeface="Wingdings" pitchFamily="2" charset="2"/>
              <a:buNone/>
            </a:pPr>
            <a:r>
              <a:rPr lang="sv-SE" altLang="sv-SE" sz="2000" dirty="0"/>
              <a:t>					</a:t>
            </a:r>
            <a:r>
              <a:rPr lang="sv-SE" altLang="sv-SE" sz="2000" dirty="0">
                <a:hlinkClick r:id="rId3"/>
              </a:rPr>
              <a:t>chols@alumni.chalmers.se</a:t>
            </a:r>
            <a:endParaRPr lang="sv-SE" altLang="sv-SE" sz="2000" dirty="0"/>
          </a:p>
          <a:p>
            <a:pPr eaLnBrk="1" hangingPunct="1">
              <a:buFont typeface="Wingdings" pitchFamily="2" charset="2"/>
              <a:buNone/>
            </a:pPr>
            <a:r>
              <a:rPr lang="sv-SE" altLang="sv-SE" sz="2000" dirty="0"/>
              <a:t>Camilla </a:t>
            </a:r>
            <a:r>
              <a:rPr lang="sv-SE" altLang="sv-SE" sz="2000" dirty="0" err="1"/>
              <a:t>Bjäring</a:t>
            </a:r>
            <a:r>
              <a:rPr lang="sv-SE" altLang="sv-SE" sz="2000" dirty="0"/>
              <a:t> (</a:t>
            </a:r>
            <a:r>
              <a:rPr lang="sv-SE" altLang="sv-SE" sz="2000" dirty="0" err="1"/>
              <a:t>flick</a:t>
            </a:r>
            <a:r>
              <a:rPr lang="sv-SE" altLang="sv-SE" sz="2000" dirty="0"/>
              <a:t>)	0730-24 66 80</a:t>
            </a:r>
          </a:p>
          <a:p>
            <a:pPr eaLnBrk="1" hangingPunct="1">
              <a:buFont typeface="Wingdings" pitchFamily="2" charset="2"/>
              <a:buNone/>
            </a:pPr>
            <a:r>
              <a:rPr lang="sv-SE" altLang="sv-SE" sz="2000" dirty="0"/>
              <a:t>					</a:t>
            </a:r>
            <a:r>
              <a:rPr lang="sv-SE" altLang="sv-SE" sz="2000" dirty="0">
                <a:hlinkClick r:id="rId4"/>
              </a:rPr>
              <a:t>camilla_bjaring@hotmail.com</a:t>
            </a:r>
            <a:endParaRPr lang="sv-SE" altLang="sv-SE" sz="2000" dirty="0"/>
          </a:p>
          <a:p>
            <a:pPr eaLnBrk="1" hangingPunct="1">
              <a:buFont typeface="Wingdings" pitchFamily="2" charset="2"/>
              <a:buNone/>
            </a:pPr>
            <a:r>
              <a:rPr lang="sv-SE" altLang="sv-SE" sz="2000" b="1" dirty="0"/>
              <a:t>P19</a:t>
            </a:r>
          </a:p>
          <a:p>
            <a:pPr eaLnBrk="1" hangingPunct="1">
              <a:buNone/>
            </a:pPr>
            <a:r>
              <a:rPr lang="sv-SE" altLang="sv-SE" sz="2000" dirty="0"/>
              <a:t>Maria </a:t>
            </a:r>
            <a:r>
              <a:rPr lang="sv-SE" altLang="sv-SE" sz="2000" dirty="0" err="1"/>
              <a:t>Yatrakis</a:t>
            </a:r>
            <a:r>
              <a:rPr lang="sv-SE" altLang="sv-SE" sz="2000" dirty="0"/>
              <a:t>		0734-40 54 07</a:t>
            </a:r>
          </a:p>
          <a:p>
            <a:pPr eaLnBrk="1" hangingPunct="1">
              <a:buNone/>
            </a:pPr>
            <a:r>
              <a:rPr lang="sv-SE" altLang="sv-SE" sz="2000" dirty="0"/>
              <a:t>Marcus Dahlenborg		0708-13 27 11</a:t>
            </a:r>
          </a:p>
          <a:p>
            <a:pPr eaLnBrk="1" hangingPunct="1">
              <a:buNone/>
            </a:pPr>
            <a:endParaRPr lang="sv-SE" altLang="sv-SE" sz="2000" dirty="0"/>
          </a:p>
          <a:p>
            <a:pPr eaLnBrk="1" hangingPunct="1">
              <a:buNone/>
            </a:pPr>
            <a:r>
              <a:rPr lang="sv-SE" altLang="sv-SE" sz="2000" b="1" dirty="0"/>
              <a:t>F19</a:t>
            </a:r>
          </a:p>
          <a:p>
            <a:pPr eaLnBrk="1" hangingPunct="1">
              <a:buFont typeface="Wingdings" pitchFamily="2" charset="2"/>
              <a:buNone/>
            </a:pPr>
            <a:r>
              <a:rPr lang="sv-SE" altLang="sv-SE" sz="2000" dirty="0"/>
              <a:t>Annika Lindh			0703-02 91 91</a:t>
            </a:r>
          </a:p>
          <a:p>
            <a:pPr eaLnBrk="1" hangingPunct="1">
              <a:buFont typeface="Wingdings" pitchFamily="2" charset="2"/>
              <a:buNone/>
            </a:pPr>
            <a:r>
              <a:rPr lang="sv-SE" altLang="sv-SE" sz="2000" dirty="0"/>
              <a:t>Marie Johansson		0702-83 32 87</a:t>
            </a:r>
          </a:p>
          <a:p>
            <a:pPr eaLnBrk="1" hangingPunct="1">
              <a:buFont typeface="Wingdings" pitchFamily="2" charset="2"/>
              <a:buNone/>
            </a:pPr>
            <a:endParaRPr lang="sv-SE" altLang="sv-SE" sz="1000" dirty="0"/>
          </a:p>
          <a:p>
            <a:pPr eaLnBrk="1" hangingPunct="1">
              <a:buFont typeface="Wingdings" pitchFamily="2" charset="2"/>
              <a:buNone/>
            </a:pPr>
            <a:endParaRPr lang="sv-SE" altLang="sv-SE" sz="2000" dirty="0"/>
          </a:p>
          <a:p>
            <a:pPr eaLnBrk="1" hangingPunct="1">
              <a:buFont typeface="Wingdings" pitchFamily="2" charset="2"/>
              <a:buNone/>
            </a:pPr>
            <a:endParaRPr lang="sv-SE" altLang="sv-SE" sz="2000"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7">
          <a:extLst>
            <a:ext uri="{FF2B5EF4-FFF2-40B4-BE49-F238E27FC236}">
              <a16:creationId xmlns:a16="http://schemas.microsoft.com/office/drawing/2014/main" id="{0524CA7B-6B86-E7B1-C0D9-0D927CAE6680}"/>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7BFDF3A-998F-C1B1-7748-542908451718}"/>
              </a:ext>
            </a:extLst>
          </p:cNvPr>
          <p:cNvGraphicFramePr>
            <a:graphicFrameLocks noChangeAspect="1"/>
          </p:cNvGraphicFramePr>
          <p:nvPr>
            <p:custDataLst>
              <p:tags r:id="rId1"/>
            </p:custDataLst>
            <p:extLst>
              <p:ext uri="{D42A27DB-BD31-4B8C-83A1-F6EECF244321}">
                <p14:modId xmlns:p14="http://schemas.microsoft.com/office/powerpoint/2010/main" val="3691907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think-cell data - do not delete" hidden="1">
                        <a:extLst>
                          <a:ext uri="{FF2B5EF4-FFF2-40B4-BE49-F238E27FC236}">
                            <a16:creationId xmlns:a16="http://schemas.microsoft.com/office/drawing/2014/main" id="{57BFDF3A-998F-C1B1-7748-54290845171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8" name="Google Shape;268;p14">
            <a:extLst>
              <a:ext uri="{FF2B5EF4-FFF2-40B4-BE49-F238E27FC236}">
                <a16:creationId xmlns:a16="http://schemas.microsoft.com/office/drawing/2014/main" id="{4B6F619D-D768-BC66-7FE0-E0B065B29483}"/>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sym typeface="Quattrocento Sans"/>
              </a:rPr>
              <a:t>Tips och Trix - ledare</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FFDB681F-880D-5AC3-9313-C9B82E649A51}"/>
              </a:ext>
            </a:extLst>
          </p:cNvPr>
          <p:cNvSpPr txBox="1">
            <a:spLocks noChangeArrowheads="1"/>
          </p:cNvSpPr>
          <p:nvPr/>
        </p:nvSpPr>
        <p:spPr bwMode="auto">
          <a:xfrm>
            <a:off x="1117904" y="1527072"/>
            <a:ext cx="7344816" cy="52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Ta med tejp och märkpenna för att hjälpa de som inte skrivit namn på sitt barn.</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Boka ett möte med kansliet (Mathias Jonsson) där ni får reda på det praktiska. Mycket handlar om att ta egna initiativ.</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altLang="sv-SE" sz="1800" dirty="0">
                <a:solidFill>
                  <a:srgbClr val="000000"/>
                </a:solidFill>
                <a:latin typeface="Verdana"/>
              </a:rPr>
              <a:t> Troligen kommer förråd att byggas vid konstgräsplanen där man har bollar, västar, koner mm. Just nu finns dessa saker i den gemensamma förråden vid dam och herr omklädningsrummen. Allt där inne får användas!</a:t>
            </a:r>
          </a:p>
          <a:p>
            <a:pPr eaLnBrk="1" hangingPunct="1">
              <a:buClr>
                <a:srgbClr val="006666"/>
              </a:buCl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Fördela ansvar på träningen och låt barnen träffa alla ledare genom att rotera runt grupper på stationerna.</a:t>
            </a:r>
          </a:p>
        </p:txBody>
      </p:sp>
    </p:spTree>
    <p:extLst>
      <p:ext uri="{BB962C8B-B14F-4D97-AF65-F5344CB8AC3E}">
        <p14:creationId xmlns:p14="http://schemas.microsoft.com/office/powerpoint/2010/main" val="2798498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7">
          <a:extLst>
            <a:ext uri="{FF2B5EF4-FFF2-40B4-BE49-F238E27FC236}">
              <a16:creationId xmlns:a16="http://schemas.microsoft.com/office/drawing/2014/main" id="{DCA6E913-D1E0-7DB2-360A-0BEF698A677B}"/>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B7EC49C-A3D2-E0EB-495B-CA3E04C785B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think-cell data - do not delete" hidden="1">
                        <a:extLst>
                          <a:ext uri="{FF2B5EF4-FFF2-40B4-BE49-F238E27FC236}">
                            <a16:creationId xmlns:a16="http://schemas.microsoft.com/office/drawing/2014/main" id="{9B7EC49C-A3D2-E0EB-495B-CA3E04C785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8" name="Google Shape;268;p14">
            <a:extLst>
              <a:ext uri="{FF2B5EF4-FFF2-40B4-BE49-F238E27FC236}">
                <a16:creationId xmlns:a16="http://schemas.microsoft.com/office/drawing/2014/main" id="{1CF2B8AC-4E6B-AE33-7BCC-8BD9D23F8A6F}"/>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sym typeface="Quattrocento Sans"/>
              </a:rPr>
              <a:t>Tips och Trix - ledare</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10367DCF-1C5D-6487-9781-7148F18406F6}"/>
              </a:ext>
            </a:extLst>
          </p:cNvPr>
          <p:cNvSpPr txBox="1">
            <a:spLocks noChangeArrowheads="1"/>
          </p:cNvSpPr>
          <p:nvPr/>
        </p:nvSpPr>
        <p:spPr bwMode="auto">
          <a:xfrm>
            <a:off x="1117904" y="1527072"/>
            <a:ext cx="7344816" cy="52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Medicinväskor kan hämtas ut hos kansliet, oavsett om ni har matcher är det bra att ha vid träning.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Kansliet anordnar INTE matcher, görs ledare föreningar emellan. Kontaktuppgifter via deras kansli alternativt se på hemsidan.</a:t>
            </a:r>
          </a:p>
          <a:p>
            <a:pPr eaLnBrk="1" hangingPunct="1">
              <a:buClr>
                <a:srgbClr val="006666"/>
              </a:buClr>
              <a:buNone/>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Träningsplaneringen i </a:t>
            </a:r>
            <a:r>
              <a:rPr lang="sv-SE" altLang="sv-SE" sz="1800" dirty="0" err="1">
                <a:solidFill>
                  <a:srgbClr val="000000"/>
                </a:solidFill>
                <a:latin typeface="Verdana"/>
              </a:rPr>
              <a:t>SportAdmin</a:t>
            </a:r>
            <a:r>
              <a:rPr lang="sv-SE" altLang="sv-SE" sz="1800" dirty="0">
                <a:solidFill>
                  <a:srgbClr val="000000"/>
                </a:solidFill>
                <a:latin typeface="Verdana"/>
              </a:rPr>
              <a:t>!</a:t>
            </a:r>
          </a:p>
          <a:p>
            <a:pPr eaLnBrk="1" hangingPunct="1">
              <a:buClr>
                <a:srgbClr val="006666"/>
              </a:buCl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Utdrag från Polisen (belastningsregistret). Fås via </a:t>
            </a:r>
            <a:r>
              <a:rPr lang="sv-SE" altLang="sv-SE" sz="1800" dirty="0" err="1">
                <a:solidFill>
                  <a:srgbClr val="000000"/>
                </a:solidFill>
                <a:latin typeface="Verdana"/>
              </a:rPr>
              <a:t>Kivra</a:t>
            </a:r>
            <a:r>
              <a:rPr lang="sv-SE" altLang="sv-SE" sz="1800" dirty="0">
                <a:solidFill>
                  <a:srgbClr val="000000"/>
                </a:solidFill>
                <a:latin typeface="Verdana"/>
              </a:rPr>
              <a:t> på en dag. Mailas till </a:t>
            </a:r>
            <a:r>
              <a:rPr lang="sv-SE" altLang="sv-SE" sz="1800" dirty="0">
                <a:solidFill>
                  <a:srgbClr val="000000"/>
                </a:solidFill>
                <a:latin typeface="Verdana"/>
                <a:hlinkClick r:id="rId7"/>
              </a:rPr>
              <a:t>hertzogabk@telia.com</a:t>
            </a:r>
            <a:endParaRPr lang="sv-SE" altLang="sv-SE" sz="1800" dirty="0">
              <a:solidFill>
                <a:srgbClr val="000000"/>
              </a:solidFill>
              <a:latin typeface="Verdana"/>
            </a:endParaRPr>
          </a:p>
          <a:p>
            <a:pPr eaLnBrk="1" hangingPunct="1">
              <a:buClr>
                <a:srgbClr val="006666"/>
              </a:buCl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Ta hjälp av F/P2018 vid frågor.</a:t>
            </a:r>
          </a:p>
        </p:txBody>
      </p:sp>
    </p:spTree>
    <p:extLst>
      <p:ext uri="{BB962C8B-B14F-4D97-AF65-F5344CB8AC3E}">
        <p14:creationId xmlns:p14="http://schemas.microsoft.com/office/powerpoint/2010/main" val="609429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97311bdd49_0_33"/>
          <p:cNvPicPr preferRelativeResize="0"/>
          <p:nvPr/>
        </p:nvPicPr>
        <p:blipFill>
          <a:blip r:embed="rId3">
            <a:alphaModFix/>
          </a:blip>
          <a:stretch>
            <a:fillRect/>
          </a:stretch>
        </p:blipFill>
        <p:spPr>
          <a:xfrm>
            <a:off x="3577250" y="2340000"/>
            <a:ext cx="4734826" cy="3890950"/>
          </a:xfrm>
          <a:prstGeom prst="rect">
            <a:avLst/>
          </a:prstGeom>
          <a:noFill/>
          <a:ln>
            <a:noFill/>
          </a:ln>
        </p:spPr>
      </p:pic>
      <p:sp>
        <p:nvSpPr>
          <p:cNvPr id="166" name="Google Shape;166;g397311bdd49_0_33"/>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grunden</a:t>
            </a:r>
            <a:endParaRPr sz="3600"/>
          </a:p>
        </p:txBody>
      </p:sp>
      <p:sp>
        <p:nvSpPr>
          <p:cNvPr id="167" name="Google Shape;167;g397311bdd49_0_33"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168" name="Google Shape;168;g397311bdd49_0_33"/>
          <p:cNvSpPr txBox="1"/>
          <p:nvPr/>
        </p:nvSpPr>
        <p:spPr>
          <a:xfrm>
            <a:off x="683100" y="1713525"/>
            <a:ext cx="7527000" cy="369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SE" sz="1800" b="1">
                <a:solidFill>
                  <a:schemeClr val="dk1"/>
                </a:solidFill>
                <a:latin typeface="Verdana"/>
                <a:ea typeface="Verdana"/>
                <a:cs typeface="Verdana"/>
                <a:sym typeface="Verdana"/>
              </a:rPr>
              <a:t>FSLL (fotbollens spela, lek och lär)</a:t>
            </a:r>
            <a:endParaRPr sz="1800" b="1">
              <a:solidFill>
                <a:schemeClr val="dk1"/>
              </a:solidFill>
              <a:latin typeface="Verdana"/>
              <a:ea typeface="Verdana"/>
              <a:cs typeface="Verdana"/>
              <a:sym typeface="Verdana"/>
            </a:endParaRPr>
          </a:p>
          <a:p>
            <a:pPr marL="457200" lvl="0" indent="0" algn="l" rtl="0">
              <a:spcBef>
                <a:spcPts val="0"/>
              </a:spcBef>
              <a:spcAft>
                <a:spcPts val="0"/>
              </a:spcAft>
              <a:buNone/>
            </a:pP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Fotboll för alla</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På barnens villkor</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Glädje, ansträning,</a:t>
            </a:r>
            <a:br>
              <a:rPr lang="sv-SE" sz="1800">
                <a:solidFill>
                  <a:schemeClr val="dk1"/>
                </a:solidFill>
                <a:latin typeface="Verdana"/>
                <a:ea typeface="Verdana"/>
                <a:cs typeface="Verdana"/>
                <a:sym typeface="Verdana"/>
              </a:rPr>
            </a:br>
            <a:r>
              <a:rPr lang="sv-SE" sz="1800">
                <a:solidFill>
                  <a:schemeClr val="dk1"/>
                </a:solidFill>
                <a:latin typeface="Verdana"/>
                <a:ea typeface="Verdana"/>
                <a:cs typeface="Verdana"/>
                <a:sym typeface="Verdana"/>
              </a:rPr>
              <a:t>lärande</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Fair play</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Hållbart idrottande</a:t>
            </a:r>
            <a:endParaRPr sz="1800">
              <a:solidFill>
                <a:schemeClr val="dk1"/>
              </a:solidFill>
              <a:latin typeface="Verdana"/>
              <a:ea typeface="Verdana"/>
              <a:cs typeface="Verdana"/>
              <a:sym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97311bdd49_0_23"/>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fortsättning</a:t>
            </a:r>
            <a:endParaRPr sz="3600"/>
          </a:p>
        </p:txBody>
      </p:sp>
      <p:sp>
        <p:nvSpPr>
          <p:cNvPr id="185" name="Google Shape;185;g397311bdd49_0_23"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86" name="Google Shape;186;g397311bdd49_0_23"/>
          <p:cNvPicPr preferRelativeResize="0"/>
          <p:nvPr/>
        </p:nvPicPr>
        <p:blipFill>
          <a:blip r:embed="rId3">
            <a:alphaModFix/>
          </a:blip>
          <a:stretch>
            <a:fillRect/>
          </a:stretch>
        </p:blipFill>
        <p:spPr>
          <a:xfrm>
            <a:off x="952500" y="1976100"/>
            <a:ext cx="7239000" cy="406835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3">
          <a:extLst>
            <a:ext uri="{FF2B5EF4-FFF2-40B4-BE49-F238E27FC236}">
              <a16:creationId xmlns:a16="http://schemas.microsoft.com/office/drawing/2014/main" id="{7E178987-6AFD-DF44-9A2A-D7908643B3B6}"/>
            </a:ext>
          </a:extLst>
        </p:cNvPr>
        <p:cNvGrpSpPr/>
        <p:nvPr/>
      </p:nvGrpSpPr>
      <p:grpSpPr>
        <a:xfrm>
          <a:off x="0" y="0"/>
          <a:ext cx="0" cy="0"/>
          <a:chOff x="0" y="0"/>
          <a:chExt cx="0" cy="0"/>
        </a:xfrm>
      </p:grpSpPr>
      <p:sp>
        <p:nvSpPr>
          <p:cNvPr id="184" name="Google Shape;184;g397311bdd49_0_23">
            <a:extLst>
              <a:ext uri="{FF2B5EF4-FFF2-40B4-BE49-F238E27FC236}">
                <a16:creationId xmlns:a16="http://schemas.microsoft.com/office/drawing/2014/main" id="{E1F8CE03-D475-DB62-26ED-0DD41AD8FDA5}"/>
              </a:ext>
            </a:extLst>
          </p:cNvPr>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fortsättning</a:t>
            </a:r>
            <a:endParaRPr sz="3600"/>
          </a:p>
        </p:txBody>
      </p:sp>
      <p:sp>
        <p:nvSpPr>
          <p:cNvPr id="185" name="Google Shape;185;g397311bdd49_0_23"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62190398-C185-B64A-9908-C1B609BBE6FD}"/>
              </a:ext>
            </a:extLst>
          </p:cNvPr>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3" name="Bildobjekt 2">
            <a:extLst>
              <a:ext uri="{FF2B5EF4-FFF2-40B4-BE49-F238E27FC236}">
                <a16:creationId xmlns:a16="http://schemas.microsoft.com/office/drawing/2014/main" id="{7FA284AB-A828-0FA6-27A5-681CC66F8C27}"/>
              </a:ext>
            </a:extLst>
          </p:cNvPr>
          <p:cNvPicPr>
            <a:picLocks noChangeAspect="1"/>
          </p:cNvPicPr>
          <p:nvPr/>
        </p:nvPicPr>
        <p:blipFill>
          <a:blip r:embed="rId3"/>
          <a:stretch>
            <a:fillRect/>
          </a:stretch>
        </p:blipFill>
        <p:spPr>
          <a:xfrm>
            <a:off x="2213596" y="1850353"/>
            <a:ext cx="4873004" cy="2948140"/>
          </a:xfrm>
          <a:prstGeom prst="rect">
            <a:avLst/>
          </a:prstGeom>
        </p:spPr>
      </p:pic>
      <p:sp>
        <p:nvSpPr>
          <p:cNvPr id="4" name="Rectangle 26">
            <a:extLst>
              <a:ext uri="{FF2B5EF4-FFF2-40B4-BE49-F238E27FC236}">
                <a16:creationId xmlns:a16="http://schemas.microsoft.com/office/drawing/2014/main" id="{2440D3EB-B2B0-80F2-8D44-2925AA51B04A}"/>
              </a:ext>
            </a:extLst>
          </p:cNvPr>
          <p:cNvSpPr txBox="1">
            <a:spLocks noChangeArrowheads="1"/>
          </p:cNvSpPr>
          <p:nvPr/>
        </p:nvSpPr>
        <p:spPr bwMode="auto">
          <a:xfrm>
            <a:off x="827088" y="5042240"/>
            <a:ext cx="7344816" cy="167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4"/>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SvFF D Karlstad 2/5 + 23/5, finns 22 platser just nu, </a:t>
            </a:r>
            <a:r>
              <a:rPr lang="sv-SE" altLang="sv-SE" sz="1800" dirty="0">
                <a:solidFill>
                  <a:srgbClr val="000000"/>
                </a:solidFill>
                <a:latin typeface="Verdana"/>
                <a:hlinkClick r:id="rId5"/>
              </a:rPr>
              <a:t>länk</a:t>
            </a: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Hertzöga BK står för kostnaden</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Passa på att göra den nu när det inte är matcher och så mycket träningar.</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Minst 2 ledare per lag skall ha denna utbildning.</a:t>
            </a:r>
          </a:p>
        </p:txBody>
      </p:sp>
    </p:spTree>
    <p:extLst>
      <p:ext uri="{BB962C8B-B14F-4D97-AF65-F5344CB8AC3E}">
        <p14:creationId xmlns:p14="http://schemas.microsoft.com/office/powerpoint/2010/main" val="2910073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397311bdd49_1_17"/>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övrigt</a:t>
            </a:r>
            <a:endParaRPr sz="3600"/>
          </a:p>
        </p:txBody>
      </p:sp>
      <p:sp>
        <p:nvSpPr>
          <p:cNvPr id="175" name="Google Shape;175;g397311bdd49_1_17"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76" name="Google Shape;176;g397311bdd49_1_17"/>
          <p:cNvPicPr preferRelativeResize="0"/>
          <p:nvPr/>
        </p:nvPicPr>
        <p:blipFill>
          <a:blip r:embed="rId3">
            <a:alphaModFix/>
          </a:blip>
          <a:stretch>
            <a:fillRect/>
          </a:stretch>
        </p:blipFill>
        <p:spPr>
          <a:xfrm>
            <a:off x="985700" y="1706075"/>
            <a:ext cx="3886650" cy="2884849"/>
          </a:xfrm>
          <a:prstGeom prst="rect">
            <a:avLst/>
          </a:prstGeom>
          <a:noFill/>
          <a:ln>
            <a:noFill/>
          </a:ln>
        </p:spPr>
      </p:pic>
      <p:pic>
        <p:nvPicPr>
          <p:cNvPr id="177" name="Google Shape;177;g397311bdd49_1_17"/>
          <p:cNvPicPr preferRelativeResize="0"/>
          <p:nvPr/>
        </p:nvPicPr>
        <p:blipFill>
          <a:blip r:embed="rId4">
            <a:alphaModFix/>
          </a:blip>
          <a:stretch>
            <a:fillRect/>
          </a:stretch>
        </p:blipFill>
        <p:spPr>
          <a:xfrm>
            <a:off x="4998200" y="1706074"/>
            <a:ext cx="3357250" cy="2884851"/>
          </a:xfrm>
          <a:prstGeom prst="rect">
            <a:avLst/>
          </a:prstGeom>
          <a:noFill/>
          <a:ln>
            <a:noFill/>
          </a:ln>
        </p:spPr>
      </p:pic>
      <p:pic>
        <p:nvPicPr>
          <p:cNvPr id="178" name="Google Shape;178;g397311bdd49_1_17"/>
          <p:cNvPicPr preferRelativeResize="0"/>
          <p:nvPr/>
        </p:nvPicPr>
        <p:blipFill>
          <a:blip r:embed="rId5">
            <a:alphaModFix/>
          </a:blip>
          <a:stretch>
            <a:fillRect/>
          </a:stretch>
        </p:blipFill>
        <p:spPr>
          <a:xfrm>
            <a:off x="4089625" y="4590937"/>
            <a:ext cx="1698451" cy="20314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C856E26-8521-5E7E-3116-59AE83CE5B77}"/>
              </a:ext>
            </a:extLst>
          </p:cNvPr>
          <p:cNvGraphicFramePr>
            <a:graphicFrameLocks noChangeAspect="1"/>
          </p:cNvGraphicFramePr>
          <p:nvPr>
            <p:custDataLst>
              <p:tags r:id="rId1"/>
            </p:custDataLst>
            <p:extLst>
              <p:ext uri="{D42A27DB-BD31-4B8C-83A1-F6EECF244321}">
                <p14:modId xmlns:p14="http://schemas.microsoft.com/office/powerpoint/2010/main" val="15643434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DC856E26-8521-5E7E-3116-59AE83CE5B7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0" name="Google Shape;230;g397311bdd49_1_35"/>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Hjälp för idrottsledare</a:t>
            </a:r>
            <a:endParaRPr dirty="0">
              <a:latin typeface="Segoe Print" panose="02000600000000000000" pitchFamily="2" charset="0"/>
            </a:endParaRPr>
          </a:p>
        </p:txBody>
      </p:sp>
      <p:pic>
        <p:nvPicPr>
          <p:cNvPr id="231" name="Google Shape;231;g397311bdd49_1_35"/>
          <p:cNvPicPr preferRelativeResize="0"/>
          <p:nvPr/>
        </p:nvPicPr>
        <p:blipFill>
          <a:blip r:embed="rId6">
            <a:alphaModFix/>
          </a:blip>
          <a:stretch>
            <a:fillRect/>
          </a:stretch>
        </p:blipFill>
        <p:spPr>
          <a:xfrm>
            <a:off x="1040900" y="1868675"/>
            <a:ext cx="3531100" cy="3645716"/>
          </a:xfrm>
          <a:prstGeom prst="rect">
            <a:avLst/>
          </a:prstGeom>
          <a:noFill/>
          <a:ln>
            <a:noFill/>
          </a:ln>
        </p:spPr>
      </p:pic>
      <p:pic>
        <p:nvPicPr>
          <p:cNvPr id="232" name="Google Shape;232;g397311bdd49_1_35"/>
          <p:cNvPicPr preferRelativeResize="0"/>
          <p:nvPr/>
        </p:nvPicPr>
        <p:blipFill>
          <a:blip r:embed="rId7">
            <a:alphaModFix/>
          </a:blip>
          <a:stretch>
            <a:fillRect/>
          </a:stretch>
        </p:blipFill>
        <p:spPr>
          <a:xfrm>
            <a:off x="4788000" y="1868675"/>
            <a:ext cx="3206650" cy="4031493"/>
          </a:xfrm>
          <a:prstGeom prst="rect">
            <a:avLst/>
          </a:prstGeom>
          <a:noFill/>
          <a:ln>
            <a:noFill/>
          </a:ln>
        </p:spPr>
      </p:pic>
      <p:sp>
        <p:nvSpPr>
          <p:cNvPr id="233" name="Google Shape;233;g397311bdd49_1_35"/>
          <p:cNvSpPr txBox="1"/>
          <p:nvPr/>
        </p:nvSpPr>
        <p:spPr>
          <a:xfrm>
            <a:off x="755650" y="6146100"/>
            <a:ext cx="7954200" cy="44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1700" u="sng">
                <a:solidFill>
                  <a:schemeClr val="hlink"/>
                </a:solidFill>
                <a:latin typeface="Verdana"/>
                <a:ea typeface="Verdana"/>
                <a:cs typeface="Verdana"/>
                <a:sym typeface="Verdana"/>
                <a:hlinkClick r:id="rId8"/>
              </a:rPr>
              <a:t>https://attention.se/leva-med-npf/i-vardagslivet/fritidsaktiviteter/</a:t>
            </a:r>
            <a:endParaRPr sz="1700">
              <a:solidFill>
                <a:schemeClr val="dk1"/>
              </a:solidFill>
              <a:latin typeface="Verdana"/>
              <a:ea typeface="Verdana"/>
              <a:cs typeface="Verdana"/>
              <a:sym typeface="Verdan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olförmörkelse">
  <a:themeElements>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992116be-9afa-470e-a712-3b4747de7659}" enabled="1" method="Privileged" siteId="{d81fa0ae-00b9-4262-9cf7-b941bdc1635d}" removed="0"/>
</clbl:labelList>
</file>

<file path=docProps/app.xml><?xml version="1.0" encoding="utf-8"?>
<Properties xmlns="http://schemas.openxmlformats.org/officeDocument/2006/extended-properties" xmlns:vt="http://schemas.openxmlformats.org/officeDocument/2006/docPropsVTypes">
  <TotalTime>0</TotalTime>
  <Words>2331</Words>
  <Application>Microsoft Office PowerPoint</Application>
  <PresentationFormat>Bildspel på skärmen (4:3)</PresentationFormat>
  <Paragraphs>312</Paragraphs>
  <Slides>30</Slides>
  <Notes>29</Notes>
  <HiddenSlides>0</HiddenSlides>
  <MMClips>0</MMClips>
  <ScaleCrop>false</ScaleCrop>
  <HeadingPairs>
    <vt:vector size="8" baseType="variant">
      <vt:variant>
        <vt:lpstr>Använt teckensnitt</vt:lpstr>
      </vt:variant>
      <vt:variant>
        <vt:i4>7</vt:i4>
      </vt:variant>
      <vt:variant>
        <vt:lpstr>Tema</vt:lpstr>
      </vt:variant>
      <vt:variant>
        <vt:i4>1</vt:i4>
      </vt:variant>
      <vt:variant>
        <vt:lpstr>Serverprogram för OLE-inbäddning</vt:lpstr>
      </vt:variant>
      <vt:variant>
        <vt:i4>1</vt:i4>
      </vt:variant>
      <vt:variant>
        <vt:lpstr>Bildrubriker</vt:lpstr>
      </vt:variant>
      <vt:variant>
        <vt:i4>30</vt:i4>
      </vt:variant>
    </vt:vector>
  </HeadingPairs>
  <TitlesOfParts>
    <vt:vector size="39" baseType="lpstr">
      <vt:lpstr>Quattrocento Sans</vt:lpstr>
      <vt:lpstr>Calibri</vt:lpstr>
      <vt:lpstr>Arial</vt:lpstr>
      <vt:lpstr>Segoe Print</vt:lpstr>
      <vt:lpstr>Noto Sans Symbols</vt:lpstr>
      <vt:lpstr>Verdana</vt:lpstr>
      <vt:lpstr>Wingdings</vt:lpstr>
      <vt:lpstr>Solförmörkelse</vt:lpstr>
      <vt:lpstr>think-cell Slide</vt:lpstr>
      <vt:lpstr>Uppstartsmöte fotboll födda 2019 2026-04-16</vt:lpstr>
      <vt:lpstr>Uppstartsmöte fotboll födda 2019 2026-04-16</vt:lpstr>
      <vt:lpstr>Hertzöga BK</vt:lpstr>
      <vt:lpstr>Hertzöga BK - en kvalitetsklubb</vt:lpstr>
      <vt:lpstr>Hertzöga BK - en kvalitetsklubb</vt:lpstr>
      <vt:lpstr>Barn- och ungdomspolicy</vt:lpstr>
      <vt:lpstr>Handlingsplan för trygg idrottsmiljö</vt:lpstr>
      <vt:lpstr>Hertzöga BKs Spelarutbildningsplan</vt:lpstr>
      <vt:lpstr>Spelfilosofi 3 mot 3</vt:lpstr>
      <vt:lpstr>Träning</vt:lpstr>
      <vt:lpstr>Träning</vt:lpstr>
      <vt:lpstr>Träning – NPF-fokus</vt:lpstr>
      <vt:lpstr>Träning – NPF-fokus</vt:lpstr>
      <vt:lpstr>Träning – NPF-fokus</vt:lpstr>
      <vt:lpstr>SportAdmin</vt:lpstr>
      <vt:lpstr>Föräldrars roll i Hertzöga BK</vt:lpstr>
      <vt:lpstr>Föräldrars roll i Hertzöga BK</vt:lpstr>
      <vt:lpstr>Föräldrars roll i Hertzöga BK</vt:lpstr>
      <vt:lpstr>Fotbollsskola 2026</vt:lpstr>
      <vt:lpstr>Övrigt</vt:lpstr>
      <vt:lpstr>Vad händer på  Ilanda IP?</vt:lpstr>
      <vt:lpstr>Frågor?</vt:lpstr>
      <vt:lpstr>Kontaktuppgifter</vt:lpstr>
      <vt:lpstr>Tips och Trix - ledare</vt:lpstr>
      <vt:lpstr>Tips och Trix - ledare</vt:lpstr>
      <vt:lpstr>Ledarutbildning - grunden</vt:lpstr>
      <vt:lpstr>Ledarutbildning - fortsättning</vt:lpstr>
      <vt:lpstr>Ledarutbildning - fortsättning</vt:lpstr>
      <vt:lpstr>Ledarutbildning - övrigt</vt:lpstr>
      <vt:lpstr>Hjälp för idrottsledare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Jens Wallner</dc:creator>
  <cp:lastModifiedBy>Christer Millner</cp:lastModifiedBy>
  <cp:revision>1</cp:revision>
  <dcterms:created xsi:type="dcterms:W3CDTF">2009-01-02T20:14:16Z</dcterms:created>
  <dcterms:modified xsi:type="dcterms:W3CDTF">2026-04-17T06:13:58Z</dcterms:modified>
</cp:coreProperties>
</file>