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6"/>
  </p:notesMasterIdLst>
  <p:handoutMasterIdLst>
    <p:handoutMasterId r:id="rId27"/>
  </p:handoutMasterIdLst>
  <p:sldIdLst>
    <p:sldId id="271" r:id="rId2"/>
    <p:sldId id="325" r:id="rId3"/>
    <p:sldId id="280" r:id="rId4"/>
    <p:sldId id="302" r:id="rId5"/>
    <p:sldId id="329" r:id="rId6"/>
    <p:sldId id="316" r:id="rId7"/>
    <p:sldId id="323" r:id="rId8"/>
    <p:sldId id="287" r:id="rId9"/>
    <p:sldId id="278" r:id="rId10"/>
    <p:sldId id="311" r:id="rId11"/>
    <p:sldId id="326" r:id="rId12"/>
    <p:sldId id="315" r:id="rId13"/>
    <p:sldId id="327" r:id="rId14"/>
    <p:sldId id="328" r:id="rId15"/>
    <p:sldId id="324" r:id="rId16"/>
    <p:sldId id="308" r:id="rId17"/>
    <p:sldId id="303" r:id="rId18"/>
    <p:sldId id="305" r:id="rId19"/>
    <p:sldId id="317" r:id="rId20"/>
    <p:sldId id="318" r:id="rId21"/>
    <p:sldId id="307" r:id="rId22"/>
    <p:sldId id="288" r:id="rId23"/>
    <p:sldId id="322" r:id="rId24"/>
    <p:sldId id="309" r:id="rId25"/>
  </p:sldIdLst>
  <p:sldSz cx="9144000" cy="6858000" type="screen4x3"/>
  <p:notesSz cx="6858000" cy="9144000"/>
  <p:custDataLst>
    <p:tags r:id="rId28"/>
  </p:custDataLst>
  <p:defaultTextStyle>
    <a:defPPr>
      <a:defRPr lang="sv-SE"/>
    </a:defPPr>
    <a:lvl1pPr algn="l" rtl="0" fontAlgn="base">
      <a:spcBef>
        <a:spcPct val="0"/>
      </a:spcBef>
      <a:spcAft>
        <a:spcPct val="0"/>
      </a:spcAft>
      <a:defRPr kern="1200">
        <a:solidFill>
          <a:schemeClr val="tx1"/>
        </a:solidFill>
        <a:latin typeface="Verdana" panose="020B0604030504040204" pitchFamily="34" charset="0"/>
        <a:ea typeface="+mn-ea"/>
        <a:cs typeface="+mn-cs"/>
      </a:defRPr>
    </a:lvl1pPr>
    <a:lvl2pPr marL="457200" algn="l" rtl="0" fontAlgn="base">
      <a:spcBef>
        <a:spcPct val="0"/>
      </a:spcBef>
      <a:spcAft>
        <a:spcPct val="0"/>
      </a:spcAft>
      <a:defRPr kern="1200">
        <a:solidFill>
          <a:schemeClr val="tx1"/>
        </a:solidFill>
        <a:latin typeface="Verdana" panose="020B0604030504040204" pitchFamily="34" charset="0"/>
        <a:ea typeface="+mn-ea"/>
        <a:cs typeface="+mn-cs"/>
      </a:defRPr>
    </a:lvl2pPr>
    <a:lvl3pPr marL="914400" algn="l" rtl="0" fontAlgn="base">
      <a:spcBef>
        <a:spcPct val="0"/>
      </a:spcBef>
      <a:spcAft>
        <a:spcPct val="0"/>
      </a:spcAft>
      <a:defRPr kern="1200">
        <a:solidFill>
          <a:schemeClr val="tx1"/>
        </a:solidFill>
        <a:latin typeface="Verdana" panose="020B0604030504040204" pitchFamily="34" charset="0"/>
        <a:ea typeface="+mn-ea"/>
        <a:cs typeface="+mn-cs"/>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mn-cs"/>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mn-cs"/>
      </a:defRPr>
    </a:lvl5pPr>
    <a:lvl6pPr marL="2286000" algn="l" defTabSz="914400" rtl="0" eaLnBrk="1" latinLnBrk="0" hangingPunct="1">
      <a:defRPr kern="1200">
        <a:solidFill>
          <a:schemeClr val="tx1"/>
        </a:solidFill>
        <a:latin typeface="Verdana" panose="020B0604030504040204" pitchFamily="34" charset="0"/>
        <a:ea typeface="+mn-ea"/>
        <a:cs typeface="+mn-cs"/>
      </a:defRPr>
    </a:lvl6pPr>
    <a:lvl7pPr marL="2743200" algn="l" defTabSz="914400" rtl="0" eaLnBrk="1" latinLnBrk="0" hangingPunct="1">
      <a:defRPr kern="1200">
        <a:solidFill>
          <a:schemeClr val="tx1"/>
        </a:solidFill>
        <a:latin typeface="Verdana" panose="020B0604030504040204" pitchFamily="34" charset="0"/>
        <a:ea typeface="+mn-ea"/>
        <a:cs typeface="+mn-cs"/>
      </a:defRPr>
    </a:lvl7pPr>
    <a:lvl8pPr marL="3200400" algn="l" defTabSz="914400" rtl="0" eaLnBrk="1" latinLnBrk="0" hangingPunct="1">
      <a:defRPr kern="1200">
        <a:solidFill>
          <a:schemeClr val="tx1"/>
        </a:solidFill>
        <a:latin typeface="Verdana" panose="020B0604030504040204" pitchFamily="34" charset="0"/>
        <a:ea typeface="+mn-ea"/>
        <a:cs typeface="+mn-cs"/>
      </a:defRPr>
    </a:lvl8pPr>
    <a:lvl9pPr marL="3657600" algn="l" defTabSz="914400" rtl="0" eaLnBrk="1" latinLnBrk="0" hangingPunct="1">
      <a:defRPr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0066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8" autoAdjust="0"/>
    <p:restoredTop sz="94660"/>
  </p:normalViewPr>
  <p:slideViewPr>
    <p:cSldViewPr>
      <p:cViewPr varScale="1">
        <p:scale>
          <a:sx n="109" d="100"/>
          <a:sy n="109" d="100"/>
        </p:scale>
        <p:origin x="1668" y="108"/>
      </p:cViewPr>
      <p:guideLst>
        <p:guide orient="horz" pos="2160"/>
        <p:guide pos="2880"/>
      </p:guideLst>
    </p:cSldViewPr>
  </p:slideViewPr>
  <p:notesTextViewPr>
    <p:cViewPr>
      <p:scale>
        <a:sx n="100" d="100"/>
        <a:sy n="100" d="100"/>
      </p:scale>
      <p:origin x="0" y="0"/>
    </p:cViewPr>
  </p:notesTextViewPr>
  <p:notesViewPr>
    <p:cSldViewPr>
      <p:cViewPr varScale="1">
        <p:scale>
          <a:sx n="64" d="100"/>
          <a:sy n="64" d="100"/>
        </p:scale>
        <p:origin x="-1344"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D797A0-7F1B-44A1-BE3E-967A7516E1C6}"/>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BE0D46CA-E877-4594-A0B4-2DCCAB50B2CD}"/>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53C29524-02B1-4C0F-A6B2-A92F5AD19CBF}" type="datetimeFigureOut">
              <a:rPr lang="en-US"/>
              <a:pPr>
                <a:defRPr/>
              </a:pPr>
              <a:t>2/7/2023</a:t>
            </a:fld>
            <a:endParaRPr lang="en-US"/>
          </a:p>
        </p:txBody>
      </p:sp>
      <p:sp>
        <p:nvSpPr>
          <p:cNvPr id="4" name="Footer Placeholder 3">
            <a:extLst>
              <a:ext uri="{FF2B5EF4-FFF2-40B4-BE49-F238E27FC236}">
                <a16:creationId xmlns:a16="http://schemas.microsoft.com/office/drawing/2014/main" id="{C2A1E863-9385-48E8-B120-BE39080DBC31}"/>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5B99143B-5FF8-4C5B-BBF1-48FD665CE075}"/>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4A7600A-A055-4C30-945D-488A0E5E77E4}" type="slidenum">
              <a:rPr lang="en-US" altLang="sv-SE"/>
              <a:pPr/>
              <a:t>‹#›</a:t>
            </a:fld>
            <a:endParaRPr lang="en-US" altLang="sv-S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20E25E3-1FC3-44B8-AEBA-8B286987C770}"/>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8D9B7151-C3D8-478F-902B-BE106569536F}"/>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6EFDA198-43CB-4FAE-9709-E457399D5FC3}" type="datetimeFigureOut">
              <a:rPr lang="en-US"/>
              <a:pPr>
                <a:defRPr/>
              </a:pPr>
              <a:t>2/7/2023</a:t>
            </a:fld>
            <a:endParaRPr lang="en-US"/>
          </a:p>
        </p:txBody>
      </p:sp>
      <p:sp>
        <p:nvSpPr>
          <p:cNvPr id="4" name="Slide Image Placeholder 3">
            <a:extLst>
              <a:ext uri="{FF2B5EF4-FFF2-40B4-BE49-F238E27FC236}">
                <a16:creationId xmlns:a16="http://schemas.microsoft.com/office/drawing/2014/main" id="{3EE70CBF-BFF5-41BF-B25D-DBDC7733CF02}"/>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2CE77053-5C92-4F36-95FD-040F28B7843B}"/>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81073371-04A1-4C6F-A933-CA8C2BDADB78}"/>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D041137A-CE8C-4774-9819-45DCDA8F7184}"/>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369D402-ABE5-46BB-AA34-75D915171E14}" type="slidenum">
              <a:rPr lang="en-US" altLang="sv-SE"/>
              <a:pPr/>
              <a:t>‹#›</a:t>
            </a:fld>
            <a:endParaRPr lang="en-US" altLang="sv-S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1AE4ADFD-4D84-4F96-89C6-C617B201D0B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E959427A-02D4-47C0-BB79-859E73FA88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33796" name="Slide Number Placeholder 3">
            <a:extLst>
              <a:ext uri="{FF2B5EF4-FFF2-40B4-BE49-F238E27FC236}">
                <a16:creationId xmlns:a16="http://schemas.microsoft.com/office/drawing/2014/main" id="{F1EF5E7A-F144-4C0D-9D02-4E2FF70C42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18F0F235-589C-49DD-A13D-848864DF2AC5}" type="slidenum">
              <a:rPr lang="en-US" altLang="sv-SE">
                <a:latin typeface="Verdana" panose="020B0604030504040204" pitchFamily="34" charset="0"/>
              </a:rPr>
              <a:pPr eaLnBrk="1" hangingPunct="1">
                <a:spcBef>
                  <a:spcPct val="0"/>
                </a:spcBef>
              </a:pPr>
              <a:t>1</a:t>
            </a:fld>
            <a:endParaRPr lang="en-US" altLang="sv-SE">
              <a:latin typeface="Verdana" panose="020B060403050404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1AE4ADFD-4D84-4F96-89C6-C617B201D0B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E959427A-02D4-47C0-BB79-859E73FA88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33796" name="Slide Number Placeholder 3">
            <a:extLst>
              <a:ext uri="{FF2B5EF4-FFF2-40B4-BE49-F238E27FC236}">
                <a16:creationId xmlns:a16="http://schemas.microsoft.com/office/drawing/2014/main" id="{F1EF5E7A-F144-4C0D-9D02-4E2FF70C42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18F0F235-589C-49DD-A13D-848864DF2AC5}" type="slidenum">
              <a:rPr lang="en-US" altLang="sv-SE">
                <a:latin typeface="Verdana" panose="020B0604030504040204" pitchFamily="34" charset="0"/>
              </a:rPr>
              <a:pPr eaLnBrk="1" hangingPunct="1">
                <a:spcBef>
                  <a:spcPct val="0"/>
                </a:spcBef>
              </a:pPr>
              <a:t>2</a:t>
            </a:fld>
            <a:endParaRPr lang="en-US" altLang="sv-SE">
              <a:latin typeface="Verdana" panose="020B0604030504040204" pitchFamily="34" charset="0"/>
            </a:endParaRPr>
          </a:p>
        </p:txBody>
      </p:sp>
    </p:spTree>
    <p:extLst>
      <p:ext uri="{BB962C8B-B14F-4D97-AF65-F5344CB8AC3E}">
        <p14:creationId xmlns:p14="http://schemas.microsoft.com/office/powerpoint/2010/main" val="1495046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2648D072-858D-42B2-9431-6ECE074D2E2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a16="http://schemas.microsoft.com/office/drawing/2014/main" id="{A9FF55C8-12E8-4184-9F46-7143F4777E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34820" name="Slide Number Placeholder 3">
            <a:extLst>
              <a:ext uri="{FF2B5EF4-FFF2-40B4-BE49-F238E27FC236}">
                <a16:creationId xmlns:a16="http://schemas.microsoft.com/office/drawing/2014/main" id="{05966CC6-ED4D-448E-9017-2D5324F94B4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86F6BC85-D78A-4FF1-83AF-500260A9240C}" type="slidenum">
              <a:rPr lang="en-US" altLang="sv-SE">
                <a:latin typeface="Verdana" panose="020B0604030504040204" pitchFamily="34" charset="0"/>
              </a:rPr>
              <a:pPr eaLnBrk="1" hangingPunct="1">
                <a:spcBef>
                  <a:spcPct val="0"/>
                </a:spcBef>
              </a:pPr>
              <a:t>3</a:t>
            </a:fld>
            <a:endParaRPr lang="en-US" altLang="sv-SE">
              <a:latin typeface="Verdana" panose="020B060403050404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F7661B42-A2AF-44A7-B00C-0144D6CEDCB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1E14ECF8-EB3D-4450-ACC8-0BDCBE931B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35844" name="Slide Number Placeholder 3">
            <a:extLst>
              <a:ext uri="{FF2B5EF4-FFF2-40B4-BE49-F238E27FC236}">
                <a16:creationId xmlns:a16="http://schemas.microsoft.com/office/drawing/2014/main" id="{13D4ED8E-D4D0-4AB7-87AC-554B39194DE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48262F6D-16AF-48C6-9876-E5ED56815CD1}" type="slidenum">
              <a:rPr lang="en-US" altLang="sv-SE">
                <a:latin typeface="Verdana" panose="020B0604030504040204" pitchFamily="34" charset="0"/>
              </a:rPr>
              <a:pPr eaLnBrk="1" hangingPunct="1">
                <a:spcBef>
                  <a:spcPct val="0"/>
                </a:spcBef>
              </a:pPr>
              <a:t>4</a:t>
            </a:fld>
            <a:endParaRPr lang="en-US" altLang="sv-SE">
              <a:latin typeface="Verdana" panose="020B060403050404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F7661B42-A2AF-44A7-B00C-0144D6CEDCB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1E14ECF8-EB3D-4450-ACC8-0BDCBE931B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35844" name="Slide Number Placeholder 3">
            <a:extLst>
              <a:ext uri="{FF2B5EF4-FFF2-40B4-BE49-F238E27FC236}">
                <a16:creationId xmlns:a16="http://schemas.microsoft.com/office/drawing/2014/main" id="{13D4ED8E-D4D0-4AB7-87AC-554B39194DE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48262F6D-16AF-48C6-9876-E5ED56815CD1}" type="slidenum">
              <a:rPr lang="en-US" altLang="sv-SE">
                <a:latin typeface="Verdana" panose="020B0604030504040204" pitchFamily="34" charset="0"/>
              </a:rPr>
              <a:pPr eaLnBrk="1" hangingPunct="1">
                <a:spcBef>
                  <a:spcPct val="0"/>
                </a:spcBef>
              </a:pPr>
              <a:t>5</a:t>
            </a:fld>
            <a:endParaRPr lang="en-US" altLang="sv-SE">
              <a:latin typeface="Verdana" panose="020B0604030504040204" pitchFamily="34" charset="0"/>
            </a:endParaRPr>
          </a:p>
        </p:txBody>
      </p:sp>
    </p:spTree>
    <p:extLst>
      <p:ext uri="{BB962C8B-B14F-4D97-AF65-F5344CB8AC3E}">
        <p14:creationId xmlns:p14="http://schemas.microsoft.com/office/powerpoint/2010/main" val="3868510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6468CE89-496A-4416-ADC3-8EBAE3FB845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06DEFCE7-AAEB-485D-895E-8BF1057D2A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39940" name="Slide Number Placeholder 3">
            <a:extLst>
              <a:ext uri="{FF2B5EF4-FFF2-40B4-BE49-F238E27FC236}">
                <a16:creationId xmlns:a16="http://schemas.microsoft.com/office/drawing/2014/main" id="{37AE7267-D57B-48E4-A37D-77CE57E2BE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D808A4E0-081B-4354-A24C-A7F31366A290}" type="slidenum">
              <a:rPr lang="en-US" altLang="sv-SE">
                <a:latin typeface="Verdana" panose="020B0604030504040204" pitchFamily="34" charset="0"/>
              </a:rPr>
              <a:pPr eaLnBrk="1" hangingPunct="1">
                <a:spcBef>
                  <a:spcPct val="0"/>
                </a:spcBef>
              </a:pPr>
              <a:t>6</a:t>
            </a:fld>
            <a:endParaRPr lang="en-US" altLang="sv-SE">
              <a:latin typeface="Verdana" panose="020B060403050404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6468CE89-496A-4416-ADC3-8EBAE3FB845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06DEFCE7-AAEB-485D-895E-8BF1057D2A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39940" name="Slide Number Placeholder 3">
            <a:extLst>
              <a:ext uri="{FF2B5EF4-FFF2-40B4-BE49-F238E27FC236}">
                <a16:creationId xmlns:a16="http://schemas.microsoft.com/office/drawing/2014/main" id="{37AE7267-D57B-48E4-A37D-77CE57E2BE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D808A4E0-081B-4354-A24C-A7F31366A290}" type="slidenum">
              <a:rPr lang="en-US" altLang="sv-SE">
                <a:latin typeface="Verdana" panose="020B0604030504040204" pitchFamily="34" charset="0"/>
              </a:rPr>
              <a:pPr eaLnBrk="1" hangingPunct="1">
                <a:spcBef>
                  <a:spcPct val="0"/>
                </a:spcBef>
              </a:pPr>
              <a:t>7</a:t>
            </a:fld>
            <a:endParaRPr lang="en-US" altLang="sv-SE">
              <a:latin typeface="Verdana" panose="020B0604030504040204" pitchFamily="34" charset="0"/>
            </a:endParaRPr>
          </a:p>
        </p:txBody>
      </p:sp>
    </p:spTree>
    <p:extLst>
      <p:ext uri="{BB962C8B-B14F-4D97-AF65-F5344CB8AC3E}">
        <p14:creationId xmlns:p14="http://schemas.microsoft.com/office/powerpoint/2010/main" val="1662798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0947E65A-07CE-4398-8D53-6301A7728DC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FCA8A8DB-48EB-47F1-A965-17FADD3297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0964" name="Slide Number Placeholder 3">
            <a:extLst>
              <a:ext uri="{FF2B5EF4-FFF2-40B4-BE49-F238E27FC236}">
                <a16:creationId xmlns:a16="http://schemas.microsoft.com/office/drawing/2014/main" id="{1AF2CD2D-24F1-4DDE-921D-771C286D7D0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BFDE9F3D-CB3B-409E-9B73-B9A914B37E14}" type="slidenum">
              <a:rPr lang="en-US" altLang="sv-SE">
                <a:latin typeface="Verdana" panose="020B0604030504040204" pitchFamily="34" charset="0"/>
              </a:rPr>
              <a:pPr eaLnBrk="1" hangingPunct="1">
                <a:spcBef>
                  <a:spcPct val="0"/>
                </a:spcBef>
              </a:pPr>
              <a:t>8</a:t>
            </a:fld>
            <a:endParaRPr lang="en-US" altLang="sv-SE">
              <a:latin typeface="Verdana" panose="020B060403050404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6198027F-B363-4EED-9AA7-DF92A5ACFA1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96E8825A-B5B0-4215-85DA-4B81002777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1988" name="Slide Number Placeholder 3">
            <a:extLst>
              <a:ext uri="{FF2B5EF4-FFF2-40B4-BE49-F238E27FC236}">
                <a16:creationId xmlns:a16="http://schemas.microsoft.com/office/drawing/2014/main" id="{0F23F2C5-C232-485E-861D-5228FB22732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7445CA8-6E38-4D35-8457-FC07C2D4BE72}" type="slidenum">
              <a:rPr lang="en-US" altLang="sv-SE">
                <a:latin typeface="Verdana" panose="020B0604030504040204" pitchFamily="34" charset="0"/>
              </a:rPr>
              <a:pPr eaLnBrk="1" hangingPunct="1">
                <a:spcBef>
                  <a:spcPct val="0"/>
                </a:spcBef>
              </a:pPr>
              <a:t>9</a:t>
            </a:fld>
            <a:endParaRPr lang="en-US" altLang="sv-SE">
              <a:latin typeface="Verdana" panose="020B060403050404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1702DFDC-4C54-45F1-8BDC-1AEC87F3E39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751BADDD-DC1A-4CD9-A78B-0C795F4EA48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3012" name="Slide Number Placeholder 3">
            <a:extLst>
              <a:ext uri="{FF2B5EF4-FFF2-40B4-BE49-F238E27FC236}">
                <a16:creationId xmlns:a16="http://schemas.microsoft.com/office/drawing/2014/main" id="{E534BA23-81DF-4C51-BAF9-9D85B31407B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CF9E6CE-26A8-4985-AA7B-00F7A4576C08}" type="slidenum">
              <a:rPr lang="en-US" altLang="sv-SE">
                <a:latin typeface="Verdana" panose="020B0604030504040204" pitchFamily="34" charset="0"/>
              </a:rPr>
              <a:pPr eaLnBrk="1" hangingPunct="1">
                <a:spcBef>
                  <a:spcPct val="0"/>
                </a:spcBef>
              </a:pPr>
              <a:t>10</a:t>
            </a:fld>
            <a:endParaRPr lang="en-US" altLang="sv-SE">
              <a:latin typeface="Verdana" panose="020B060403050404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1702DFDC-4C54-45F1-8BDC-1AEC87F3E39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751BADDD-DC1A-4CD9-A78B-0C795F4EA48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3012" name="Slide Number Placeholder 3">
            <a:extLst>
              <a:ext uri="{FF2B5EF4-FFF2-40B4-BE49-F238E27FC236}">
                <a16:creationId xmlns:a16="http://schemas.microsoft.com/office/drawing/2014/main" id="{E534BA23-81DF-4C51-BAF9-9D85B31407B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CF9E6CE-26A8-4985-AA7B-00F7A4576C08}" type="slidenum">
              <a:rPr lang="en-US" altLang="sv-SE">
                <a:latin typeface="Verdana" panose="020B0604030504040204" pitchFamily="34" charset="0"/>
              </a:rPr>
              <a:pPr eaLnBrk="1" hangingPunct="1">
                <a:spcBef>
                  <a:spcPct val="0"/>
                </a:spcBef>
              </a:pPr>
              <a:t>11</a:t>
            </a:fld>
            <a:endParaRPr lang="en-US" altLang="sv-SE">
              <a:latin typeface="Verdana" panose="020B0604030504040204" pitchFamily="34" charset="0"/>
            </a:endParaRPr>
          </a:p>
        </p:txBody>
      </p:sp>
    </p:spTree>
    <p:extLst>
      <p:ext uri="{BB962C8B-B14F-4D97-AF65-F5344CB8AC3E}">
        <p14:creationId xmlns:p14="http://schemas.microsoft.com/office/powerpoint/2010/main" val="31733751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F97C9D02-B9A3-44F2-8662-18C9683C1F9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id="{E6913CCC-4E7A-4550-9175-36E9EEEA32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4036" name="Slide Number Placeholder 3">
            <a:extLst>
              <a:ext uri="{FF2B5EF4-FFF2-40B4-BE49-F238E27FC236}">
                <a16:creationId xmlns:a16="http://schemas.microsoft.com/office/drawing/2014/main" id="{FD56474B-9F66-49EA-BFF7-11D0400CDBB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FD5446B5-C2AA-4C60-B167-86C0211DB7B9}" type="slidenum">
              <a:rPr lang="en-US" altLang="sv-SE">
                <a:latin typeface="Verdana" panose="020B0604030504040204" pitchFamily="34" charset="0"/>
              </a:rPr>
              <a:pPr eaLnBrk="1" hangingPunct="1">
                <a:spcBef>
                  <a:spcPct val="0"/>
                </a:spcBef>
              </a:pPr>
              <a:t>12</a:t>
            </a:fld>
            <a:endParaRPr lang="en-US" altLang="sv-SE">
              <a:latin typeface="Verdana" panose="020B060403050404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F97C9D02-B9A3-44F2-8662-18C9683C1F9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id="{E6913CCC-4E7A-4550-9175-36E9EEEA32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4036" name="Slide Number Placeholder 3">
            <a:extLst>
              <a:ext uri="{FF2B5EF4-FFF2-40B4-BE49-F238E27FC236}">
                <a16:creationId xmlns:a16="http://schemas.microsoft.com/office/drawing/2014/main" id="{FD56474B-9F66-49EA-BFF7-11D0400CDBB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FD5446B5-C2AA-4C60-B167-86C0211DB7B9}" type="slidenum">
              <a:rPr lang="en-US" altLang="sv-SE">
                <a:latin typeface="Verdana" panose="020B0604030504040204" pitchFamily="34" charset="0"/>
              </a:rPr>
              <a:pPr eaLnBrk="1" hangingPunct="1">
                <a:spcBef>
                  <a:spcPct val="0"/>
                </a:spcBef>
              </a:pPr>
              <a:t>13</a:t>
            </a:fld>
            <a:endParaRPr lang="en-US" altLang="sv-SE">
              <a:latin typeface="Verdana" panose="020B0604030504040204" pitchFamily="34" charset="0"/>
            </a:endParaRPr>
          </a:p>
        </p:txBody>
      </p:sp>
    </p:spTree>
    <p:extLst>
      <p:ext uri="{BB962C8B-B14F-4D97-AF65-F5344CB8AC3E}">
        <p14:creationId xmlns:p14="http://schemas.microsoft.com/office/powerpoint/2010/main" val="32275641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F97C9D02-B9A3-44F2-8662-18C9683C1F9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id="{E6913CCC-4E7A-4550-9175-36E9EEEA32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4036" name="Slide Number Placeholder 3">
            <a:extLst>
              <a:ext uri="{FF2B5EF4-FFF2-40B4-BE49-F238E27FC236}">
                <a16:creationId xmlns:a16="http://schemas.microsoft.com/office/drawing/2014/main" id="{FD56474B-9F66-49EA-BFF7-11D0400CDBB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FD5446B5-C2AA-4C60-B167-86C0211DB7B9}" type="slidenum">
              <a:rPr lang="en-US" altLang="sv-SE">
                <a:latin typeface="Verdana" panose="020B0604030504040204" pitchFamily="34" charset="0"/>
              </a:rPr>
              <a:pPr eaLnBrk="1" hangingPunct="1">
                <a:spcBef>
                  <a:spcPct val="0"/>
                </a:spcBef>
              </a:pPr>
              <a:t>14</a:t>
            </a:fld>
            <a:endParaRPr lang="en-US" altLang="sv-SE">
              <a:latin typeface="Verdana" panose="020B0604030504040204" pitchFamily="34" charset="0"/>
            </a:endParaRPr>
          </a:p>
        </p:txBody>
      </p:sp>
    </p:spTree>
    <p:extLst>
      <p:ext uri="{BB962C8B-B14F-4D97-AF65-F5344CB8AC3E}">
        <p14:creationId xmlns:p14="http://schemas.microsoft.com/office/powerpoint/2010/main" val="32285635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F97C9D02-B9A3-44F2-8662-18C9683C1F9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id="{E6913CCC-4E7A-4550-9175-36E9EEEA32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4036" name="Slide Number Placeholder 3">
            <a:extLst>
              <a:ext uri="{FF2B5EF4-FFF2-40B4-BE49-F238E27FC236}">
                <a16:creationId xmlns:a16="http://schemas.microsoft.com/office/drawing/2014/main" id="{FD56474B-9F66-49EA-BFF7-11D0400CDBB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FD5446B5-C2AA-4C60-B167-86C0211DB7B9}" type="slidenum">
              <a:rPr lang="en-US" altLang="sv-SE">
                <a:latin typeface="Verdana" panose="020B0604030504040204" pitchFamily="34" charset="0"/>
              </a:rPr>
              <a:pPr eaLnBrk="1" hangingPunct="1">
                <a:spcBef>
                  <a:spcPct val="0"/>
                </a:spcBef>
              </a:pPr>
              <a:t>15</a:t>
            </a:fld>
            <a:endParaRPr lang="en-US" altLang="sv-SE">
              <a:latin typeface="Verdana" panose="020B0604030504040204" pitchFamily="34" charset="0"/>
            </a:endParaRPr>
          </a:p>
        </p:txBody>
      </p:sp>
    </p:spTree>
    <p:extLst>
      <p:ext uri="{BB962C8B-B14F-4D97-AF65-F5344CB8AC3E}">
        <p14:creationId xmlns:p14="http://schemas.microsoft.com/office/powerpoint/2010/main" val="30056145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6DDE4CAD-7C71-4177-816B-82E38FF3C78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a:extLst>
              <a:ext uri="{FF2B5EF4-FFF2-40B4-BE49-F238E27FC236}">
                <a16:creationId xmlns:a16="http://schemas.microsoft.com/office/drawing/2014/main" id="{167CD6C4-B15C-4073-869E-666E9D0ED14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6084" name="Slide Number Placeholder 3">
            <a:extLst>
              <a:ext uri="{FF2B5EF4-FFF2-40B4-BE49-F238E27FC236}">
                <a16:creationId xmlns:a16="http://schemas.microsoft.com/office/drawing/2014/main" id="{355A036C-0885-4479-B675-975BC431535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DFF44E47-4AC1-4606-AFCE-F45B8EAF035E}" type="slidenum">
              <a:rPr lang="en-US" altLang="sv-SE">
                <a:latin typeface="Verdana" panose="020B0604030504040204" pitchFamily="34" charset="0"/>
              </a:rPr>
              <a:pPr eaLnBrk="1" hangingPunct="1">
                <a:spcBef>
                  <a:spcPct val="0"/>
                </a:spcBef>
              </a:pPr>
              <a:t>16</a:t>
            </a:fld>
            <a:endParaRPr lang="en-US" altLang="sv-SE">
              <a:latin typeface="Verdana" panose="020B060403050404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C62739D7-0BC0-4A3B-9E5E-2655B37A1ED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a:extLst>
              <a:ext uri="{FF2B5EF4-FFF2-40B4-BE49-F238E27FC236}">
                <a16:creationId xmlns:a16="http://schemas.microsoft.com/office/drawing/2014/main" id="{B862DD71-E81C-4C76-9DAE-72959B9A004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7108" name="Slide Number Placeholder 3">
            <a:extLst>
              <a:ext uri="{FF2B5EF4-FFF2-40B4-BE49-F238E27FC236}">
                <a16:creationId xmlns:a16="http://schemas.microsoft.com/office/drawing/2014/main" id="{18F4FC79-B877-40D1-898A-DF23B97CF1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33B0CAE-ED22-44A8-B9F2-65EBC8FAFFBB}" type="slidenum">
              <a:rPr lang="en-US" altLang="sv-SE">
                <a:latin typeface="Verdana" panose="020B0604030504040204" pitchFamily="34" charset="0"/>
              </a:rPr>
              <a:pPr eaLnBrk="1" hangingPunct="1">
                <a:spcBef>
                  <a:spcPct val="0"/>
                </a:spcBef>
              </a:pPr>
              <a:t>17</a:t>
            </a:fld>
            <a:endParaRPr lang="en-US" altLang="sv-SE">
              <a:latin typeface="Verdana" panose="020B060403050404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7AC25824-FC20-4579-B61E-BA5C0462536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8AA1EF25-B952-461B-BF76-5AFE3AAAEED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8132" name="Slide Number Placeholder 3">
            <a:extLst>
              <a:ext uri="{FF2B5EF4-FFF2-40B4-BE49-F238E27FC236}">
                <a16:creationId xmlns:a16="http://schemas.microsoft.com/office/drawing/2014/main" id="{1CC226CA-1006-4CAA-9CAB-DDAA3E368ED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3EB1FF03-B453-4A62-8778-FEA069BE23DE}" type="slidenum">
              <a:rPr lang="en-US" altLang="sv-SE">
                <a:latin typeface="Verdana" panose="020B0604030504040204" pitchFamily="34" charset="0"/>
              </a:rPr>
              <a:pPr eaLnBrk="1" hangingPunct="1">
                <a:spcBef>
                  <a:spcPct val="0"/>
                </a:spcBef>
              </a:pPr>
              <a:t>18</a:t>
            </a:fld>
            <a:endParaRPr lang="en-US" altLang="sv-SE">
              <a:latin typeface="Verdana" panose="020B060403050404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7AC25824-FC20-4579-B61E-BA5C0462536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8AA1EF25-B952-461B-BF76-5AFE3AAAEED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8132" name="Slide Number Placeholder 3">
            <a:extLst>
              <a:ext uri="{FF2B5EF4-FFF2-40B4-BE49-F238E27FC236}">
                <a16:creationId xmlns:a16="http://schemas.microsoft.com/office/drawing/2014/main" id="{1CC226CA-1006-4CAA-9CAB-DDAA3E368ED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3EB1FF03-B453-4A62-8778-FEA069BE23DE}" type="slidenum">
              <a:rPr lang="en-US" altLang="sv-SE">
                <a:latin typeface="Verdana" panose="020B0604030504040204" pitchFamily="34" charset="0"/>
              </a:rPr>
              <a:pPr eaLnBrk="1" hangingPunct="1">
                <a:spcBef>
                  <a:spcPct val="0"/>
                </a:spcBef>
              </a:pPr>
              <a:t>19</a:t>
            </a:fld>
            <a:endParaRPr lang="en-US" altLang="sv-SE">
              <a:latin typeface="Verdana" panose="020B0604030504040204" pitchFamily="34" charset="0"/>
            </a:endParaRPr>
          </a:p>
        </p:txBody>
      </p:sp>
    </p:spTree>
    <p:extLst>
      <p:ext uri="{BB962C8B-B14F-4D97-AF65-F5344CB8AC3E}">
        <p14:creationId xmlns:p14="http://schemas.microsoft.com/office/powerpoint/2010/main" val="16713665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7AC25824-FC20-4579-B61E-BA5C0462536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8AA1EF25-B952-461B-BF76-5AFE3AAAEED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8132" name="Slide Number Placeholder 3">
            <a:extLst>
              <a:ext uri="{FF2B5EF4-FFF2-40B4-BE49-F238E27FC236}">
                <a16:creationId xmlns:a16="http://schemas.microsoft.com/office/drawing/2014/main" id="{1CC226CA-1006-4CAA-9CAB-DDAA3E368ED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3EB1FF03-B453-4A62-8778-FEA069BE23DE}" type="slidenum">
              <a:rPr lang="en-US" altLang="sv-SE">
                <a:latin typeface="Verdana" panose="020B0604030504040204" pitchFamily="34" charset="0"/>
              </a:rPr>
              <a:pPr eaLnBrk="1" hangingPunct="1">
                <a:spcBef>
                  <a:spcPct val="0"/>
                </a:spcBef>
              </a:pPr>
              <a:t>20</a:t>
            </a:fld>
            <a:endParaRPr lang="en-US" altLang="sv-SE">
              <a:latin typeface="Verdana" panose="020B0604030504040204" pitchFamily="34" charset="0"/>
            </a:endParaRPr>
          </a:p>
        </p:txBody>
      </p:sp>
    </p:spTree>
    <p:extLst>
      <p:ext uri="{BB962C8B-B14F-4D97-AF65-F5344CB8AC3E}">
        <p14:creationId xmlns:p14="http://schemas.microsoft.com/office/powerpoint/2010/main" val="5476616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37998530-39E1-4899-9015-D7C31DF260F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3E959C50-4FBB-4778-AD75-6B88882B57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dirty="0"/>
          </a:p>
        </p:txBody>
      </p:sp>
      <p:sp>
        <p:nvSpPr>
          <p:cNvPr id="51204" name="Slide Number Placeholder 3">
            <a:extLst>
              <a:ext uri="{FF2B5EF4-FFF2-40B4-BE49-F238E27FC236}">
                <a16:creationId xmlns:a16="http://schemas.microsoft.com/office/drawing/2014/main" id="{48CF5042-C2CB-4246-93FA-484B808A9FB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9534802-55C7-45F7-B58B-AB9D5149E135}" type="slidenum">
              <a:rPr lang="en-US" altLang="sv-SE">
                <a:latin typeface="Verdana" panose="020B0604030504040204" pitchFamily="34" charset="0"/>
              </a:rPr>
              <a:pPr eaLnBrk="1" hangingPunct="1">
                <a:spcBef>
                  <a:spcPct val="0"/>
                </a:spcBef>
              </a:pPr>
              <a:t>21</a:t>
            </a:fld>
            <a:endParaRPr lang="en-US" altLang="sv-SE">
              <a:latin typeface="Verdana" panose="020B060403050404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261CCA56-3D9E-4132-B26C-8F74051FEA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CD037FB9-FB30-4E3D-8C73-FCF7413EAE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5060" name="Slide Number Placeholder 3">
            <a:extLst>
              <a:ext uri="{FF2B5EF4-FFF2-40B4-BE49-F238E27FC236}">
                <a16:creationId xmlns:a16="http://schemas.microsoft.com/office/drawing/2014/main" id="{FBEF3B27-5775-4DD1-91E9-9946F6F32F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B2A7177-0517-47A9-9942-F304BA077047}" type="slidenum">
              <a:rPr lang="en-US" altLang="sv-SE">
                <a:latin typeface="Verdana" panose="020B0604030504040204" pitchFamily="34" charset="0"/>
              </a:rPr>
              <a:pPr eaLnBrk="1" hangingPunct="1">
                <a:spcBef>
                  <a:spcPct val="0"/>
                </a:spcBef>
              </a:pPr>
              <a:t>22</a:t>
            </a:fld>
            <a:endParaRPr lang="en-US" altLang="sv-SE">
              <a:latin typeface="Verdana" panose="020B060403050404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261CCA56-3D9E-4132-B26C-8F74051FEA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CD037FB9-FB30-4E3D-8C73-FCF7413EAE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5060" name="Slide Number Placeholder 3">
            <a:extLst>
              <a:ext uri="{FF2B5EF4-FFF2-40B4-BE49-F238E27FC236}">
                <a16:creationId xmlns:a16="http://schemas.microsoft.com/office/drawing/2014/main" id="{FBEF3B27-5775-4DD1-91E9-9946F6F32F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B2A7177-0517-47A9-9942-F304BA077047}" type="slidenum">
              <a:rPr lang="en-US" altLang="sv-SE">
                <a:latin typeface="Verdana" panose="020B0604030504040204" pitchFamily="34" charset="0"/>
              </a:rPr>
              <a:pPr eaLnBrk="1" hangingPunct="1">
                <a:spcBef>
                  <a:spcPct val="0"/>
                </a:spcBef>
              </a:pPr>
              <a:t>23</a:t>
            </a:fld>
            <a:endParaRPr lang="en-US" altLang="sv-SE">
              <a:latin typeface="Verdana" panose="020B0604030504040204" pitchFamily="34" charset="0"/>
            </a:endParaRPr>
          </a:p>
        </p:txBody>
      </p:sp>
    </p:spTree>
    <p:extLst>
      <p:ext uri="{BB962C8B-B14F-4D97-AF65-F5344CB8AC3E}">
        <p14:creationId xmlns:p14="http://schemas.microsoft.com/office/powerpoint/2010/main" val="37599168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8CEFD013-ABA5-42F7-92AD-BA0DE409C1E5}"/>
              </a:ext>
            </a:extLst>
          </p:cNvPr>
          <p:cNvGrpSpPr>
            <a:grpSpLocks/>
          </p:cNvGrpSpPr>
          <p:nvPr userDrawn="1"/>
        </p:nvGrpSpPr>
        <p:grpSpPr bwMode="auto">
          <a:xfrm>
            <a:off x="-2413000" y="-106363"/>
            <a:ext cx="11010900" cy="3751263"/>
            <a:chOff x="-1523" y="585"/>
            <a:chExt cx="6995" cy="2363"/>
          </a:xfrm>
        </p:grpSpPr>
        <p:sp>
          <p:nvSpPr>
            <p:cNvPr id="5" name="Line 3">
              <a:extLst>
                <a:ext uri="{FF2B5EF4-FFF2-40B4-BE49-F238E27FC236}">
                  <a16:creationId xmlns:a16="http://schemas.microsoft.com/office/drawing/2014/main" id="{0A65671E-3CAD-48BD-9209-4019B31D4C98}"/>
                </a:ext>
              </a:extLst>
            </p:cNvPr>
            <p:cNvSpPr>
              <a:spLocks noChangeShapeType="1"/>
            </p:cNvSpPr>
            <p:nvPr userDrawn="1"/>
          </p:nvSpPr>
          <p:spPr bwMode="auto">
            <a:xfrm>
              <a:off x="912" y="1584"/>
              <a:ext cx="4560" cy="0"/>
            </a:xfrm>
            <a:prstGeom prst="line">
              <a:avLst/>
            </a:prstGeom>
            <a:noFill/>
            <a:ln w="127000" cmpd="thickThin">
              <a:solidFill>
                <a:srgbClr val="00660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6" name="AutoShape 4">
              <a:extLst>
                <a:ext uri="{FF2B5EF4-FFF2-40B4-BE49-F238E27FC236}">
                  <a16:creationId xmlns:a16="http://schemas.microsoft.com/office/drawing/2014/main" id="{CFBD061E-A1F6-4D3B-A536-C93311CB949A}"/>
                </a:ext>
              </a:extLst>
            </p:cNvPr>
            <p:cNvSpPr>
              <a:spLocks noChangeAspect="1" noChangeArrowheads="1"/>
            </p:cNvSpPr>
            <p:nvPr userDrawn="1"/>
          </p:nvSpPr>
          <p:spPr bwMode="auto">
            <a:xfrm>
              <a:off x="-1192" y="1220"/>
              <a:ext cx="1734" cy="1728"/>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44069 w 64000"/>
                <a:gd name="T28" fmla="*/ -29630 h 64000"/>
                <a:gd name="T29" fmla="*/ 44069 w 64000"/>
                <a:gd name="T30" fmla="*/ 29630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7" name="AutoShape 5">
              <a:extLst>
                <a:ext uri="{FF2B5EF4-FFF2-40B4-BE49-F238E27FC236}">
                  <a16:creationId xmlns:a16="http://schemas.microsoft.com/office/drawing/2014/main" id="{B2C1C309-D722-4A61-9D32-6CA37E9A07A5}"/>
                </a:ext>
              </a:extLst>
            </p:cNvPr>
            <p:cNvSpPr>
              <a:spLocks noChangeAspect="1" noChangeArrowheads="1"/>
            </p:cNvSpPr>
            <p:nvPr userDrawn="1"/>
          </p:nvSpPr>
          <p:spPr bwMode="auto">
            <a:xfrm>
              <a:off x="-1523" y="585"/>
              <a:ext cx="1908" cy="1908"/>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985 w 64000"/>
                <a:gd name="T28" fmla="*/ -25761 h 64000"/>
                <a:gd name="T29" fmla="*/ 50985 w 64000"/>
                <a:gd name="T30" fmla="*/ 25761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rgbClr val="00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grpSp>
      <p:pic>
        <p:nvPicPr>
          <p:cNvPr id="8" name="Picture 11" descr="MCj04338810000[1]">
            <a:extLst>
              <a:ext uri="{FF2B5EF4-FFF2-40B4-BE49-F238E27FC236}">
                <a16:creationId xmlns:a16="http://schemas.microsoft.com/office/drawing/2014/main" id="{E07C9ACE-8491-4842-817E-61D77C91CDD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53165"/>
          <a:stretch>
            <a:fillRect/>
          </a:stretch>
        </p:blipFill>
        <p:spPr bwMode="auto">
          <a:xfrm>
            <a:off x="8169275" y="4149725"/>
            <a:ext cx="1011238"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14">
            <a:extLst>
              <a:ext uri="{FF2B5EF4-FFF2-40B4-BE49-F238E27FC236}">
                <a16:creationId xmlns:a16="http://schemas.microsoft.com/office/drawing/2014/main" id="{C1A33E94-D55B-4005-B249-E2405B1B724D}"/>
              </a:ext>
            </a:extLst>
          </p:cNvPr>
          <p:cNvSpPr>
            <a:spLocks noChangeShapeType="1"/>
          </p:cNvSpPr>
          <p:nvPr userDrawn="1"/>
        </p:nvSpPr>
        <p:spPr bwMode="auto">
          <a:xfrm>
            <a:off x="1397000" y="1481138"/>
            <a:ext cx="72009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a:lstStyle/>
          <a:p>
            <a:endParaRPr lang="sv-SE"/>
          </a:p>
        </p:txBody>
      </p:sp>
      <p:pic>
        <p:nvPicPr>
          <p:cNvPr id="10" name="Bildobjekt 17" descr="Hertzöga">
            <a:extLst>
              <a:ext uri="{FF2B5EF4-FFF2-40B4-BE49-F238E27FC236}">
                <a16:creationId xmlns:a16="http://schemas.microsoft.com/office/drawing/2014/main" id="{0FEE60A4-6DF2-4D70-8585-A4F90878305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889875" y="79375"/>
            <a:ext cx="10033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Rectangle 6"/>
          <p:cNvSpPr>
            <a:spLocks noGrp="1" noChangeArrowheads="1"/>
          </p:cNvSpPr>
          <p:nvPr>
            <p:ph type="ctrTitle"/>
          </p:nvPr>
        </p:nvSpPr>
        <p:spPr>
          <a:xfrm>
            <a:off x="1331913" y="79801"/>
            <a:ext cx="7239000" cy="1256598"/>
          </a:xfrm>
        </p:spPr>
        <p:txBody>
          <a:bodyPr/>
          <a:lstStyle>
            <a:lvl1pPr>
              <a:defRPr sz="6000" b="1">
                <a:solidFill>
                  <a:schemeClr val="tx1"/>
                </a:solidFill>
                <a:effectLst>
                  <a:outerShdw blurRad="38100" dist="38100" dir="2700000" algn="tl">
                    <a:srgbClr val="C0C0C0"/>
                  </a:outerShdw>
                </a:effectLst>
              </a:defRPr>
            </a:lvl1pPr>
          </a:lstStyle>
          <a:p>
            <a:r>
              <a:rPr lang="sv-SE" dirty="0"/>
              <a:t>Klicka här för att ändra format</a:t>
            </a:r>
          </a:p>
        </p:txBody>
      </p:sp>
      <p:sp>
        <p:nvSpPr>
          <p:cNvPr id="5127" name="Rectangle 7"/>
          <p:cNvSpPr>
            <a:spLocks noGrp="1" noChangeArrowheads="1"/>
          </p:cNvSpPr>
          <p:nvPr>
            <p:ph type="subTitle" idx="1"/>
          </p:nvPr>
        </p:nvSpPr>
        <p:spPr>
          <a:xfrm>
            <a:off x="1327736" y="1772816"/>
            <a:ext cx="7239000" cy="1752600"/>
          </a:xfrm>
        </p:spPr>
        <p:txBody>
          <a:bodyPr/>
          <a:lstStyle>
            <a:lvl1pPr marL="0" indent="0">
              <a:buSzTx/>
              <a:buFont typeface="Wingdings" pitchFamily="2" charset="2"/>
              <a:buBlip>
                <a:blip r:embed="rId2"/>
              </a:buBlip>
              <a:defRPr/>
            </a:lvl1pPr>
          </a:lstStyle>
          <a:p>
            <a:r>
              <a:rPr lang="sv-SE" dirty="0"/>
              <a:t>Klicka här för att ändra format på underrubrik i bakgrunden</a:t>
            </a:r>
          </a:p>
        </p:txBody>
      </p:sp>
    </p:spTree>
    <p:extLst>
      <p:ext uri="{BB962C8B-B14F-4D97-AF65-F5344CB8AC3E}">
        <p14:creationId xmlns:p14="http://schemas.microsoft.com/office/powerpoint/2010/main" val="2395858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AF25DA3A-A0D3-49EC-85A8-20AE0DDAEDE5}"/>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5" name="Rectangle 9">
            <a:extLst>
              <a:ext uri="{FF2B5EF4-FFF2-40B4-BE49-F238E27FC236}">
                <a16:creationId xmlns:a16="http://schemas.microsoft.com/office/drawing/2014/main" id="{577A0EE3-B05C-4185-84FC-979D78696DD1}"/>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6" name="Rectangle 10">
            <a:extLst>
              <a:ext uri="{FF2B5EF4-FFF2-40B4-BE49-F238E27FC236}">
                <a16:creationId xmlns:a16="http://schemas.microsoft.com/office/drawing/2014/main" id="{3CE6F5D6-BA01-496C-9CA8-6135DB76B992}"/>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9903F9F4-38C0-4AD1-B6C6-CC4333CC4121}" type="slidenum">
              <a:rPr lang="sv-SE" altLang="sv-SE"/>
              <a:pPr/>
              <a:t>‹#›</a:t>
            </a:fld>
            <a:endParaRPr lang="sv-SE" altLang="sv-SE"/>
          </a:p>
        </p:txBody>
      </p:sp>
    </p:spTree>
    <p:extLst>
      <p:ext uri="{BB962C8B-B14F-4D97-AF65-F5344CB8AC3E}">
        <p14:creationId xmlns:p14="http://schemas.microsoft.com/office/powerpoint/2010/main" val="1962293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a:extLst>
              <a:ext uri="{FF2B5EF4-FFF2-40B4-BE49-F238E27FC236}">
                <a16:creationId xmlns:a16="http://schemas.microsoft.com/office/drawing/2014/main" id="{32E95BCC-C1B1-4B6D-A925-1C8328228B04}"/>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5" name="Rectangle 9">
            <a:extLst>
              <a:ext uri="{FF2B5EF4-FFF2-40B4-BE49-F238E27FC236}">
                <a16:creationId xmlns:a16="http://schemas.microsoft.com/office/drawing/2014/main" id="{55278523-3095-41F0-90A6-5ECF99243738}"/>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6" name="Rectangle 10">
            <a:extLst>
              <a:ext uri="{FF2B5EF4-FFF2-40B4-BE49-F238E27FC236}">
                <a16:creationId xmlns:a16="http://schemas.microsoft.com/office/drawing/2014/main" id="{7A6F2A16-4A7C-4A6C-936F-4A4E671950BC}"/>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EC606702-90F9-4FD4-A438-105E9C6C2E6C}" type="slidenum">
              <a:rPr lang="sv-SE" altLang="sv-SE"/>
              <a:pPr/>
              <a:t>‹#›</a:t>
            </a:fld>
            <a:endParaRPr lang="sv-SE" altLang="sv-SE"/>
          </a:p>
        </p:txBody>
      </p:sp>
    </p:spTree>
    <p:extLst>
      <p:ext uri="{BB962C8B-B14F-4D97-AF65-F5344CB8AC3E}">
        <p14:creationId xmlns:p14="http://schemas.microsoft.com/office/powerpoint/2010/main" val="1010189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a:extLst>
              <a:ext uri="{FF2B5EF4-FFF2-40B4-BE49-F238E27FC236}">
                <a16:creationId xmlns:a16="http://schemas.microsoft.com/office/drawing/2014/main" id="{97CD659D-9D5F-47E0-AD82-DAA233183ED0}"/>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6" name="Rectangle 9">
            <a:extLst>
              <a:ext uri="{FF2B5EF4-FFF2-40B4-BE49-F238E27FC236}">
                <a16:creationId xmlns:a16="http://schemas.microsoft.com/office/drawing/2014/main" id="{AAB0DB70-70EC-4A90-A001-42D527A2CEA7}"/>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7" name="Rectangle 10">
            <a:extLst>
              <a:ext uri="{FF2B5EF4-FFF2-40B4-BE49-F238E27FC236}">
                <a16:creationId xmlns:a16="http://schemas.microsoft.com/office/drawing/2014/main" id="{55465563-3F7E-423D-86E5-0D85A248539B}"/>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C2E0364B-67AF-4A7A-AD1A-FEB75A5D4AB7}" type="slidenum">
              <a:rPr lang="sv-SE" altLang="sv-SE"/>
              <a:pPr/>
              <a:t>‹#›</a:t>
            </a:fld>
            <a:endParaRPr lang="sv-SE" altLang="sv-SE"/>
          </a:p>
        </p:txBody>
      </p:sp>
    </p:spTree>
    <p:extLst>
      <p:ext uri="{BB962C8B-B14F-4D97-AF65-F5344CB8AC3E}">
        <p14:creationId xmlns:p14="http://schemas.microsoft.com/office/powerpoint/2010/main" val="3239789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8">
            <a:extLst>
              <a:ext uri="{FF2B5EF4-FFF2-40B4-BE49-F238E27FC236}">
                <a16:creationId xmlns:a16="http://schemas.microsoft.com/office/drawing/2014/main" id="{76B135B2-A2CD-41B7-86C4-FE9AF4DB8363}"/>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8" name="Rectangle 9">
            <a:extLst>
              <a:ext uri="{FF2B5EF4-FFF2-40B4-BE49-F238E27FC236}">
                <a16:creationId xmlns:a16="http://schemas.microsoft.com/office/drawing/2014/main" id="{A9AABA49-2A11-4052-9678-784E95AA0F52}"/>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9" name="Rectangle 10">
            <a:extLst>
              <a:ext uri="{FF2B5EF4-FFF2-40B4-BE49-F238E27FC236}">
                <a16:creationId xmlns:a16="http://schemas.microsoft.com/office/drawing/2014/main" id="{ECA3E854-7F23-4E56-A7E4-D5699A99E5C1}"/>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3143490D-F566-4824-BA05-6692D8C6B78D}" type="slidenum">
              <a:rPr lang="sv-SE" altLang="sv-SE"/>
              <a:pPr/>
              <a:t>‹#›</a:t>
            </a:fld>
            <a:endParaRPr lang="sv-SE" altLang="sv-SE"/>
          </a:p>
        </p:txBody>
      </p:sp>
    </p:spTree>
    <p:extLst>
      <p:ext uri="{BB962C8B-B14F-4D97-AF65-F5344CB8AC3E}">
        <p14:creationId xmlns:p14="http://schemas.microsoft.com/office/powerpoint/2010/main" val="3652164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8">
            <a:extLst>
              <a:ext uri="{FF2B5EF4-FFF2-40B4-BE49-F238E27FC236}">
                <a16:creationId xmlns:a16="http://schemas.microsoft.com/office/drawing/2014/main" id="{F91E3983-B4F1-4CB7-97E4-50BC26C53CF5}"/>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4" name="Rectangle 9">
            <a:extLst>
              <a:ext uri="{FF2B5EF4-FFF2-40B4-BE49-F238E27FC236}">
                <a16:creationId xmlns:a16="http://schemas.microsoft.com/office/drawing/2014/main" id="{EDA85CF6-BAB9-491F-B914-9AFE1F83450D}"/>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5" name="Rectangle 10">
            <a:extLst>
              <a:ext uri="{FF2B5EF4-FFF2-40B4-BE49-F238E27FC236}">
                <a16:creationId xmlns:a16="http://schemas.microsoft.com/office/drawing/2014/main" id="{0C36397D-2C22-486D-BC4F-A958EA2B8590}"/>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78FA8EAA-4F03-41AA-B195-2B2A28E22D87}" type="slidenum">
              <a:rPr lang="sv-SE" altLang="sv-SE"/>
              <a:pPr/>
              <a:t>‹#›</a:t>
            </a:fld>
            <a:endParaRPr lang="sv-SE" altLang="sv-SE"/>
          </a:p>
        </p:txBody>
      </p:sp>
    </p:spTree>
    <p:extLst>
      <p:ext uri="{BB962C8B-B14F-4D97-AF65-F5344CB8AC3E}">
        <p14:creationId xmlns:p14="http://schemas.microsoft.com/office/powerpoint/2010/main" val="1686280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2C898121-03B5-4206-8F41-4FC0A06E1FFC}"/>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3" name="Rectangle 9">
            <a:extLst>
              <a:ext uri="{FF2B5EF4-FFF2-40B4-BE49-F238E27FC236}">
                <a16:creationId xmlns:a16="http://schemas.microsoft.com/office/drawing/2014/main" id="{6CDC8F01-1BE6-4629-A9AF-A93DAB682F4A}"/>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4" name="Rectangle 10">
            <a:extLst>
              <a:ext uri="{FF2B5EF4-FFF2-40B4-BE49-F238E27FC236}">
                <a16:creationId xmlns:a16="http://schemas.microsoft.com/office/drawing/2014/main" id="{88277A9B-D8A7-47C5-9649-669AF84D1D64}"/>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1E3C7010-29CC-4F76-AA71-9E338033D603}" type="slidenum">
              <a:rPr lang="sv-SE" altLang="sv-SE"/>
              <a:pPr/>
              <a:t>‹#›</a:t>
            </a:fld>
            <a:endParaRPr lang="sv-SE" altLang="sv-SE"/>
          </a:p>
        </p:txBody>
      </p:sp>
    </p:spTree>
    <p:extLst>
      <p:ext uri="{BB962C8B-B14F-4D97-AF65-F5344CB8AC3E}">
        <p14:creationId xmlns:p14="http://schemas.microsoft.com/office/powerpoint/2010/main" val="3671394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2D163FAC-EE58-4A36-BE76-4A178E50A8D2}"/>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6" name="Rectangle 9">
            <a:extLst>
              <a:ext uri="{FF2B5EF4-FFF2-40B4-BE49-F238E27FC236}">
                <a16:creationId xmlns:a16="http://schemas.microsoft.com/office/drawing/2014/main" id="{C0FFEA92-EDB9-4647-9CBF-330782F7AD42}"/>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7" name="Rectangle 10">
            <a:extLst>
              <a:ext uri="{FF2B5EF4-FFF2-40B4-BE49-F238E27FC236}">
                <a16:creationId xmlns:a16="http://schemas.microsoft.com/office/drawing/2014/main" id="{254C71B5-DDDC-4EB3-9BB5-26C7DE4BF911}"/>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9371453E-EDEF-46E3-AAD2-13CDF3691CA6}" type="slidenum">
              <a:rPr lang="sv-SE" altLang="sv-SE"/>
              <a:pPr/>
              <a:t>‹#›</a:t>
            </a:fld>
            <a:endParaRPr lang="sv-SE" altLang="sv-SE"/>
          </a:p>
        </p:txBody>
      </p:sp>
    </p:spTree>
    <p:extLst>
      <p:ext uri="{BB962C8B-B14F-4D97-AF65-F5344CB8AC3E}">
        <p14:creationId xmlns:p14="http://schemas.microsoft.com/office/powerpoint/2010/main" val="324542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D3C1C4B8-54F6-4526-815D-7C5E2B0606BD}"/>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6" name="Rectangle 9">
            <a:extLst>
              <a:ext uri="{FF2B5EF4-FFF2-40B4-BE49-F238E27FC236}">
                <a16:creationId xmlns:a16="http://schemas.microsoft.com/office/drawing/2014/main" id="{08A3ACF5-6DFD-4595-BDB3-6C17C901CAE8}"/>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7" name="Rectangle 10">
            <a:extLst>
              <a:ext uri="{FF2B5EF4-FFF2-40B4-BE49-F238E27FC236}">
                <a16:creationId xmlns:a16="http://schemas.microsoft.com/office/drawing/2014/main" id="{B36151C4-8EEB-4A34-99A1-C5F5F9AE1124}"/>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632A13BA-8630-4AE3-B6A3-C746538B88C1}" type="slidenum">
              <a:rPr lang="sv-SE" altLang="sv-SE"/>
              <a:pPr/>
              <a:t>‹#›</a:t>
            </a:fld>
            <a:endParaRPr lang="sv-SE" altLang="sv-SE"/>
          </a:p>
        </p:txBody>
      </p:sp>
    </p:spTree>
    <p:extLst>
      <p:ext uri="{BB962C8B-B14F-4D97-AF65-F5344CB8AC3E}">
        <p14:creationId xmlns:p14="http://schemas.microsoft.com/office/powerpoint/2010/main" val="3560045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1D0E4C48-CF32-477B-B34A-1445AA934ABC}"/>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5" name="Rectangle 9">
            <a:extLst>
              <a:ext uri="{FF2B5EF4-FFF2-40B4-BE49-F238E27FC236}">
                <a16:creationId xmlns:a16="http://schemas.microsoft.com/office/drawing/2014/main" id="{B0168030-9E1A-4897-A020-6B564D757922}"/>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6" name="Rectangle 10">
            <a:extLst>
              <a:ext uri="{FF2B5EF4-FFF2-40B4-BE49-F238E27FC236}">
                <a16:creationId xmlns:a16="http://schemas.microsoft.com/office/drawing/2014/main" id="{31A13574-1846-429C-AF3F-E9AFD09162A9}"/>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FDF49177-9481-475D-B4FF-FF7C9A411103}" type="slidenum">
              <a:rPr lang="sv-SE" altLang="sv-SE"/>
              <a:pPr/>
              <a:t>‹#›</a:t>
            </a:fld>
            <a:endParaRPr lang="sv-SE" altLang="sv-SE"/>
          </a:p>
        </p:txBody>
      </p:sp>
    </p:spTree>
    <p:extLst>
      <p:ext uri="{BB962C8B-B14F-4D97-AF65-F5344CB8AC3E}">
        <p14:creationId xmlns:p14="http://schemas.microsoft.com/office/powerpoint/2010/main" val="1595832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301625"/>
            <a:ext cx="1827212" cy="56403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70013" y="301625"/>
            <a:ext cx="5334000" cy="56403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69986FE6-98FF-4131-8DAE-AF428A97D094}"/>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5" name="Rectangle 9">
            <a:extLst>
              <a:ext uri="{FF2B5EF4-FFF2-40B4-BE49-F238E27FC236}">
                <a16:creationId xmlns:a16="http://schemas.microsoft.com/office/drawing/2014/main" id="{5A25D807-9FE7-4ADE-BA08-28B336E99911}"/>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6" name="Rectangle 10">
            <a:extLst>
              <a:ext uri="{FF2B5EF4-FFF2-40B4-BE49-F238E27FC236}">
                <a16:creationId xmlns:a16="http://schemas.microsoft.com/office/drawing/2014/main" id="{E7C151A3-394B-4A76-BCA8-056F307E5C8F}"/>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D71EB152-C1FC-4DD8-9678-5AA801D1F1F4}" type="slidenum">
              <a:rPr lang="sv-SE" altLang="sv-SE"/>
              <a:pPr/>
              <a:t>‹#›</a:t>
            </a:fld>
            <a:endParaRPr lang="sv-SE" altLang="sv-SE"/>
          </a:p>
        </p:txBody>
      </p:sp>
    </p:spTree>
    <p:extLst>
      <p:ext uri="{BB962C8B-B14F-4D97-AF65-F5344CB8AC3E}">
        <p14:creationId xmlns:p14="http://schemas.microsoft.com/office/powerpoint/2010/main" val="2114265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39E2B372-8E17-4A1F-A583-61519C88E7D4}"/>
              </a:ext>
            </a:extLst>
          </p:cNvPr>
          <p:cNvGraphicFramePr>
            <a:graphicFrameLocks noChangeAspect="1"/>
          </p:cNvGraphicFramePr>
          <p:nvPr userDrawn="1">
            <p:custDataLst>
              <p:tags r:id="rId14"/>
            </p:custDataLst>
            <p:extLst>
              <p:ext uri="{D42A27DB-BD31-4B8C-83A1-F6EECF244321}">
                <p14:modId xmlns:p14="http://schemas.microsoft.com/office/powerpoint/2010/main" val="29554355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66" name="think-cell Slide" r:id="rId16" imgW="352" imgH="353" progId="TCLayout.ActiveDocument.1">
                  <p:embed/>
                </p:oleObj>
              </mc:Choice>
              <mc:Fallback>
                <p:oleObj name="think-cell Slide" r:id="rId16" imgW="352" imgH="353" progId="TCLayout.ActiveDocument.1">
                  <p:embed/>
                  <p:pic>
                    <p:nvPicPr>
                      <p:cNvPr id="0" name=""/>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2" name="Rektangel 1" hidden="1">
            <a:extLst>
              <a:ext uri="{FF2B5EF4-FFF2-40B4-BE49-F238E27FC236}">
                <a16:creationId xmlns:a16="http://schemas.microsoft.com/office/drawing/2014/main" id="{C53B724F-D51A-4697-9609-A2E8DA3FF6A9}"/>
              </a:ext>
            </a:extLst>
          </p:cNvPr>
          <p:cNvSpPr/>
          <p:nvPr userDrawn="1">
            <p:custDataLst>
              <p:tags r:id="rId1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sv-SE" sz="3600" b="0" i="0" baseline="0" dirty="0">
              <a:latin typeface="Arial" panose="020B0604020202020204" pitchFamily="34" charset="0"/>
              <a:ea typeface="+mj-ea"/>
              <a:cs typeface="+mj-cs"/>
              <a:sym typeface="Arial" panose="020B0604020202020204" pitchFamily="34" charset="0"/>
            </a:endParaRPr>
          </a:p>
        </p:txBody>
      </p:sp>
      <p:grpSp>
        <p:nvGrpSpPr>
          <p:cNvPr id="1026" name="Group 2">
            <a:extLst>
              <a:ext uri="{FF2B5EF4-FFF2-40B4-BE49-F238E27FC236}">
                <a16:creationId xmlns:a16="http://schemas.microsoft.com/office/drawing/2014/main" id="{B79987C0-EC5C-41D6-B31A-E56481A15231}"/>
              </a:ext>
            </a:extLst>
          </p:cNvPr>
          <p:cNvGrpSpPr>
            <a:grpSpLocks/>
          </p:cNvGrpSpPr>
          <p:nvPr/>
        </p:nvGrpSpPr>
        <p:grpSpPr bwMode="auto">
          <a:xfrm>
            <a:off x="-3238500" y="0"/>
            <a:ext cx="11925300" cy="3810000"/>
            <a:chOff x="-2040" y="0"/>
            <a:chExt cx="7512" cy="2400"/>
          </a:xfrm>
        </p:grpSpPr>
        <p:sp>
          <p:nvSpPr>
            <p:cNvPr id="1029" name="AutoShape 3">
              <a:extLst>
                <a:ext uri="{FF2B5EF4-FFF2-40B4-BE49-F238E27FC236}">
                  <a16:creationId xmlns:a16="http://schemas.microsoft.com/office/drawing/2014/main" id="{7F1EE247-F6C5-4A99-9558-BF8802EDA67D}"/>
                </a:ext>
              </a:extLst>
            </p:cNvPr>
            <p:cNvSpPr>
              <a:spLocks noChangeArrowheads="1"/>
            </p:cNvSpPr>
            <p:nvPr/>
          </p:nvSpPr>
          <p:spPr bwMode="auto">
            <a:xfrm>
              <a:off x="-2040" y="432"/>
              <a:ext cx="2592" cy="1968"/>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296 w 64000"/>
                <a:gd name="T28" fmla="*/ -26244 h 64000"/>
                <a:gd name="T29" fmla="*/ 50296 w 64000"/>
                <a:gd name="T30" fmla="*/ 26244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1030" name="AutoShape 4">
              <a:extLst>
                <a:ext uri="{FF2B5EF4-FFF2-40B4-BE49-F238E27FC236}">
                  <a16:creationId xmlns:a16="http://schemas.microsoft.com/office/drawing/2014/main" id="{20ACA992-A8AD-4AE3-9DE3-FAA911A069CE}"/>
                </a:ext>
              </a:extLst>
            </p:cNvPr>
            <p:cNvSpPr>
              <a:spLocks noChangeArrowheads="1"/>
            </p:cNvSpPr>
            <p:nvPr/>
          </p:nvSpPr>
          <p:spPr bwMode="auto">
            <a:xfrm>
              <a:off x="-1528" y="0"/>
              <a:ext cx="1949" cy="1987"/>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077 w 64000"/>
                <a:gd name="T28" fmla="*/ -26412 h 64000"/>
                <a:gd name="T29" fmla="*/ 50077 w 64000"/>
                <a:gd name="T30" fmla="*/ 26412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1031" name="Line 5">
              <a:extLst>
                <a:ext uri="{FF2B5EF4-FFF2-40B4-BE49-F238E27FC236}">
                  <a16:creationId xmlns:a16="http://schemas.microsoft.com/office/drawing/2014/main" id="{38AAC6CC-8C1B-4C7E-A876-B07B9EBBD1AB}"/>
                </a:ext>
              </a:extLst>
            </p:cNvPr>
            <p:cNvSpPr>
              <a:spLocks noChangeShapeType="1"/>
            </p:cNvSpPr>
            <p:nvPr/>
          </p:nvSpPr>
          <p:spPr bwMode="auto">
            <a:xfrm>
              <a:off x="864" y="960"/>
              <a:ext cx="460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grpSp>
      <p:sp>
        <p:nvSpPr>
          <p:cNvPr id="1027" name="Rectangle 6">
            <a:extLst>
              <a:ext uri="{FF2B5EF4-FFF2-40B4-BE49-F238E27FC236}">
                <a16:creationId xmlns:a16="http://schemas.microsoft.com/office/drawing/2014/main" id="{FA4D994A-0E02-4120-A650-14223B77940D}"/>
              </a:ext>
            </a:extLst>
          </p:cNvPr>
          <p:cNvSpPr>
            <a:spLocks noGrp="1" noChangeArrowheads="1"/>
          </p:cNvSpPr>
          <p:nvPr>
            <p:ph type="title"/>
          </p:nvPr>
        </p:nvSpPr>
        <p:spPr bwMode="auto">
          <a:xfrm>
            <a:off x="1370013" y="301625"/>
            <a:ext cx="73136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sv-SE" altLang="sv-SE"/>
              <a:t>Klicka här för att ändra format</a:t>
            </a:r>
          </a:p>
        </p:txBody>
      </p:sp>
      <p:sp>
        <p:nvSpPr>
          <p:cNvPr id="1028" name="Rectangle 7">
            <a:extLst>
              <a:ext uri="{FF2B5EF4-FFF2-40B4-BE49-F238E27FC236}">
                <a16:creationId xmlns:a16="http://schemas.microsoft.com/office/drawing/2014/main" id="{62E60BB2-2F52-4142-85D8-52DFBA4828B8}"/>
              </a:ext>
            </a:extLst>
          </p:cNvPr>
          <p:cNvSpPr>
            <a:spLocks noGrp="1" noChangeArrowheads="1"/>
          </p:cNvSpPr>
          <p:nvPr>
            <p:ph type="body" idx="1"/>
          </p:nvPr>
        </p:nvSpPr>
        <p:spPr bwMode="auto">
          <a:xfrm>
            <a:off x="1370013" y="1827213"/>
            <a:ext cx="731361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 på bakgrundstexten</a:t>
            </a:r>
          </a:p>
          <a:p>
            <a:pPr lvl="1"/>
            <a:r>
              <a:rPr lang="sv-SE" altLang="sv-SE"/>
              <a:t>Nivå två</a:t>
            </a:r>
          </a:p>
          <a:p>
            <a:pPr lvl="2"/>
            <a:r>
              <a:rPr lang="sv-SE" altLang="sv-SE"/>
              <a:t>Nivå tre</a:t>
            </a:r>
          </a:p>
          <a:p>
            <a:pPr lvl="3"/>
            <a:r>
              <a:rPr lang="sv-SE" altLang="sv-SE"/>
              <a:t>Nivå fyra</a:t>
            </a:r>
          </a:p>
          <a:p>
            <a:pPr lvl="4"/>
            <a:r>
              <a:rPr lang="sv-SE" altLang="sv-SE"/>
              <a:t>Nivå fem</a:t>
            </a:r>
          </a:p>
        </p:txBody>
      </p:sp>
      <p:sp>
        <p:nvSpPr>
          <p:cNvPr id="4" name="MSIPCMContentMarking" descr="{&quot;HashCode&quot;:-1525848495,&quot;Placement&quot;:&quot;Header&quot;,&quot;Top&quot;:0.0,&quot;Left&quot;:616.2896,&quot;SlideWidth&quot;:720,&quot;SlideHeight&quot;:540}">
            <a:extLst>
              <a:ext uri="{FF2B5EF4-FFF2-40B4-BE49-F238E27FC236}">
                <a16:creationId xmlns:a16="http://schemas.microsoft.com/office/drawing/2014/main" id="{738DCD2D-1912-49A9-91C0-CAA9B7EDFD1B}"/>
              </a:ext>
            </a:extLst>
          </p:cNvPr>
          <p:cNvSpPr txBox="1"/>
          <p:nvPr userDrawn="1"/>
        </p:nvSpPr>
        <p:spPr>
          <a:xfrm>
            <a:off x="7826878" y="0"/>
            <a:ext cx="1317122" cy="228163"/>
          </a:xfrm>
          <a:prstGeom prst="rect">
            <a:avLst/>
          </a:prstGeom>
          <a:noFill/>
        </p:spPr>
        <p:txBody>
          <a:bodyPr vert="horz" wrap="square" lIns="0" tIns="0" rIns="0" bIns="0" rtlCol="0" anchor="ctr" anchorCtr="1">
            <a:spAutoFit/>
          </a:bodyPr>
          <a:lstStyle/>
          <a:p>
            <a:pPr algn="r">
              <a:spcBef>
                <a:spcPct val="0"/>
              </a:spcBef>
              <a:spcAft>
                <a:spcPct val="0"/>
              </a:spcAft>
            </a:pPr>
            <a:r>
              <a:rPr lang="sv-SE" sz="800">
                <a:solidFill>
                  <a:srgbClr val="000000"/>
                </a:solidFill>
                <a:latin typeface="Calibri" panose="020F0502020204030204" pitchFamily="34" charset="0"/>
              </a:rPr>
              <a:t>Informationsklass: Öppen</a:t>
            </a:r>
          </a:p>
        </p:txBody>
      </p:sp>
    </p:spTree>
  </p:cSld>
  <p:clrMap bg1="lt1" tx1="dk1" bg2="lt2" tx2="dk2" accent1="accent1" accent2="accent2" accent3="accent3" accent4="accent4" accent5="accent5" accent6="accent6" hlink="hlink" folHlink="folHlink"/>
  <p:sldLayoutIdLst>
    <p:sldLayoutId id="2147484130" r:id="rId1"/>
    <p:sldLayoutId id="2147484131" r:id="rId2"/>
    <p:sldLayoutId id="2147484132" r:id="rId3"/>
    <p:sldLayoutId id="2147484133" r:id="rId4"/>
    <p:sldLayoutId id="2147484134" r:id="rId5"/>
    <p:sldLayoutId id="2147484135" r:id="rId6"/>
    <p:sldLayoutId id="2147484136" r:id="rId7"/>
    <p:sldLayoutId id="2147484137" r:id="rId8"/>
    <p:sldLayoutId id="2147484138" r:id="rId9"/>
    <p:sldLayoutId id="2147484139" r:id="rId10"/>
    <p:sldLayoutId id="2147484140" r:id="rId11"/>
  </p:sldLayoutIdLst>
  <p:hf sldNum="0" hdr="0"/>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image" Target="../media/image1.emf"/><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7.xml"/><Relationship Id="rId7" Type="http://schemas.openxmlformats.org/officeDocument/2006/relationships/image" Target="../media/image1.emf"/><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notesSlide" Target="../notesSlides/notesSlide2.xml"/><Relationship Id="rId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hyperlink" Target="https://www.hertzogabk.se/docs/752/17978/Barn_och_ungdomspolicy.pdf" TargetMode="External"/><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7.emf"/><Relationship Id="rId5" Type="http://schemas.openxmlformats.org/officeDocument/2006/relationships/oleObject" Target="../embeddings/oleObject4.bin"/><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hyperlink" Target="https://www.hertzogabk.se/docs/752/17978/Handlingsplan_f%C3%B6r_trivsel_och_%C3%B6ppenhet.pdf" TargetMode="External"/><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image" Target="../media/image7.emf"/><Relationship Id="rId5" Type="http://schemas.openxmlformats.org/officeDocument/2006/relationships/oleObject" Target="../embeddings/oleObject5.bin"/><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xml"/><Relationship Id="rId1" Type="http://schemas.openxmlformats.org/officeDocument/2006/relationships/vmlDrawing" Target="../drawings/vmlDrawing6.vml"/><Relationship Id="rId6" Type="http://schemas.openxmlformats.org/officeDocument/2006/relationships/image" Target="../media/image7.emf"/><Relationship Id="rId5" Type="http://schemas.openxmlformats.org/officeDocument/2006/relationships/oleObject" Target="../embeddings/oleObject6.bin"/><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slideLayout" Target="../slideLayouts/slideLayout1.xml"/><Relationship Id="rId7" Type="http://schemas.openxmlformats.org/officeDocument/2006/relationships/oleObject" Target="../embeddings/oleObject8.bin"/><Relationship Id="rId2" Type="http://schemas.openxmlformats.org/officeDocument/2006/relationships/tags" Target="../tags/tag11.xml"/><Relationship Id="rId1" Type="http://schemas.openxmlformats.org/officeDocument/2006/relationships/vmlDrawing" Target="../drawings/vmlDrawing7.v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3.xml"/><Relationship Id="rId7" Type="http://schemas.openxmlformats.org/officeDocument/2006/relationships/image" Target="../media/image1.emf"/><Relationship Id="rId2" Type="http://schemas.openxmlformats.org/officeDocument/2006/relationships/tags" Target="../tags/tag12.xml"/><Relationship Id="rId1" Type="http://schemas.openxmlformats.org/officeDocument/2006/relationships/vmlDrawing" Target="../drawings/vmlDrawing8.vml"/><Relationship Id="rId6" Type="http://schemas.openxmlformats.org/officeDocument/2006/relationships/oleObject" Target="../embeddings/oleObject9.bin"/><Relationship Id="rId5" Type="http://schemas.openxmlformats.org/officeDocument/2006/relationships/notesSlide" Target="../notesSlides/notesSlide8.xml"/><Relationship Id="rId4"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xml"/><Relationship Id="rId1" Type="http://schemas.openxmlformats.org/officeDocument/2006/relationships/vmlDrawing" Target="../drawings/vmlDrawing9.vml"/><Relationship Id="rId6" Type="http://schemas.openxmlformats.org/officeDocument/2006/relationships/image" Target="../media/image9.emf"/><Relationship Id="rId5" Type="http://schemas.openxmlformats.org/officeDocument/2006/relationships/oleObject" Target="../embeddings/oleObject10.bin"/><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5.xml"/><Relationship Id="rId1" Type="http://schemas.openxmlformats.org/officeDocument/2006/relationships/vmlDrawing" Target="../drawings/vmlDrawing10.vml"/><Relationship Id="rId6" Type="http://schemas.openxmlformats.org/officeDocument/2006/relationships/image" Target="../media/image7.emf"/><Relationship Id="rId5" Type="http://schemas.openxmlformats.org/officeDocument/2006/relationships/oleObject" Target="../embeddings/oleObject11.bin"/><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6.xml"/><Relationship Id="rId1" Type="http://schemas.openxmlformats.org/officeDocument/2006/relationships/vmlDrawing" Target="../drawings/vmlDrawing11.vml"/><Relationship Id="rId6" Type="http://schemas.openxmlformats.org/officeDocument/2006/relationships/image" Target="../media/image7.emf"/><Relationship Id="rId5" Type="http://schemas.openxmlformats.org/officeDocument/2006/relationships/oleObject" Target="../embeddings/oleObject12.bin"/><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7.xml"/><Relationship Id="rId1" Type="http://schemas.openxmlformats.org/officeDocument/2006/relationships/vmlDrawing" Target="../drawings/vmlDrawing12.vml"/><Relationship Id="rId6" Type="http://schemas.openxmlformats.org/officeDocument/2006/relationships/image" Target="../media/image7.emf"/><Relationship Id="rId5" Type="http://schemas.openxmlformats.org/officeDocument/2006/relationships/oleObject" Target="../embeddings/oleObject13.bin"/><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8.xml"/><Relationship Id="rId1" Type="http://schemas.openxmlformats.org/officeDocument/2006/relationships/vmlDrawing" Target="../drawings/vmlDrawing13.vml"/><Relationship Id="rId6" Type="http://schemas.openxmlformats.org/officeDocument/2006/relationships/image" Target="../media/image7.emf"/><Relationship Id="rId5" Type="http://schemas.openxmlformats.org/officeDocument/2006/relationships/oleObject" Target="../embeddings/oleObject14.bin"/><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image" Target="../media/image1.emf"/><Relationship Id="rId2" Type="http://schemas.openxmlformats.org/officeDocument/2006/relationships/tags" Target="../tags/tag19.xml"/><Relationship Id="rId1" Type="http://schemas.openxmlformats.org/officeDocument/2006/relationships/vmlDrawing" Target="../drawings/vmlDrawing14.vml"/><Relationship Id="rId6" Type="http://schemas.openxmlformats.org/officeDocument/2006/relationships/oleObject" Target="../embeddings/oleObject15.bin"/><Relationship Id="rId5" Type="http://schemas.openxmlformats.org/officeDocument/2006/relationships/notesSlide" Target="../notesSlides/notesSlide16.xml"/><Relationship Id="rId4"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2B26DD7A-F2C5-4903-9603-DC7A269A837A}"/>
              </a:ext>
            </a:extLst>
          </p:cNvPr>
          <p:cNvGraphicFramePr>
            <a:graphicFrameLocks noChangeAspect="1"/>
          </p:cNvGraphicFramePr>
          <p:nvPr>
            <p:custDataLst>
              <p:tags r:id="rId2"/>
            </p:custDataLst>
            <p:extLst>
              <p:ext uri="{D42A27DB-BD31-4B8C-83A1-F6EECF244321}">
                <p14:modId xmlns:p14="http://schemas.microsoft.com/office/powerpoint/2010/main" val="19010954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58" name="think-cell Slide" r:id="rId6" imgW="352" imgH="353" progId="TCLayout.ActiveDocument.1">
                  <p:embed/>
                </p:oleObj>
              </mc:Choice>
              <mc:Fallback>
                <p:oleObj name="think-cell Slide" r:id="rId6" imgW="352" imgH="353"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ktangel 1" hidden="1">
            <a:extLst>
              <a:ext uri="{FF2B5EF4-FFF2-40B4-BE49-F238E27FC236}">
                <a16:creationId xmlns:a16="http://schemas.microsoft.com/office/drawing/2014/main" id="{21A9320D-9A2B-4A23-B26B-6E756674004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sv-SE" sz="4800" b="1" dirty="0">
              <a:latin typeface="Segoe Print" panose="02000600000000000000" pitchFamily="2" charset="0"/>
              <a:ea typeface="+mj-ea"/>
              <a:cs typeface="+mj-cs"/>
              <a:sym typeface="Segoe Print" panose="02000600000000000000" pitchFamily="2" charset="0"/>
            </a:endParaRPr>
          </a:p>
        </p:txBody>
      </p:sp>
      <p:sp>
        <p:nvSpPr>
          <p:cNvPr id="13314" name="Rectangle 4">
            <a:extLst>
              <a:ext uri="{FF2B5EF4-FFF2-40B4-BE49-F238E27FC236}">
                <a16:creationId xmlns:a16="http://schemas.microsoft.com/office/drawing/2014/main" id="{7C2D7E20-F62A-44A8-A0A6-97C693C66606}"/>
              </a:ext>
            </a:extLst>
          </p:cNvPr>
          <p:cNvSpPr>
            <a:spLocks noGrp="1" noChangeArrowheads="1"/>
          </p:cNvSpPr>
          <p:nvPr>
            <p:ph type="subTitle" idx="1"/>
          </p:nvPr>
        </p:nvSpPr>
        <p:spPr>
          <a:xfrm>
            <a:off x="1907704" y="3212976"/>
            <a:ext cx="5976664" cy="1440160"/>
          </a:xfrm>
          <a:noFill/>
        </p:spPr>
        <p:txBody>
          <a:bodyPr/>
          <a:lstStyle/>
          <a:p>
            <a:pPr algn="ctr">
              <a:lnSpc>
                <a:spcPct val="80000"/>
              </a:lnSpc>
              <a:buFont typeface="Wingdings" pitchFamily="2" charset="2"/>
              <a:buNone/>
            </a:pPr>
            <a:r>
              <a:rPr lang="sv-SE" altLang="sv-SE" sz="4000" b="1" i="1" dirty="0"/>
              <a:t>Välkomna!</a:t>
            </a:r>
            <a:endParaRPr lang="sv-SE" altLang="sv-SE" sz="2000" b="1" i="1" dirty="0"/>
          </a:p>
          <a:p>
            <a:pPr algn="ctr">
              <a:lnSpc>
                <a:spcPct val="80000"/>
              </a:lnSpc>
              <a:buFont typeface="Wingdings" pitchFamily="2" charset="2"/>
              <a:buNone/>
            </a:pPr>
            <a:endParaRPr lang="sv-SE" altLang="sv-SE" sz="2000" b="1" i="1" dirty="0"/>
          </a:p>
          <a:p>
            <a:pPr algn="ctr">
              <a:lnSpc>
                <a:spcPct val="80000"/>
              </a:lnSpc>
              <a:buFont typeface="Wingdings" pitchFamily="2" charset="2"/>
              <a:buNone/>
            </a:pPr>
            <a:r>
              <a:rPr lang="sv-SE" altLang="sv-SE" sz="2000" b="1" i="1" dirty="0"/>
              <a:t>Till säsongen 2023</a:t>
            </a:r>
          </a:p>
          <a:p>
            <a:pPr algn="ctr">
              <a:lnSpc>
                <a:spcPct val="80000"/>
              </a:lnSpc>
              <a:buFont typeface="Wingdings" pitchFamily="2" charset="2"/>
              <a:buNone/>
            </a:pPr>
            <a:r>
              <a:rPr lang="sv-SE" altLang="sv-SE" sz="2000" b="1" i="1" dirty="0"/>
              <a:t>för Hertzöga BK P11</a:t>
            </a:r>
            <a:endParaRPr lang="sv-SE" altLang="sv-SE" sz="4000" b="1" i="1" dirty="0"/>
          </a:p>
        </p:txBody>
      </p:sp>
      <p:sp>
        <p:nvSpPr>
          <p:cNvPr id="13315" name="Rectangle 2">
            <a:extLst>
              <a:ext uri="{FF2B5EF4-FFF2-40B4-BE49-F238E27FC236}">
                <a16:creationId xmlns:a16="http://schemas.microsoft.com/office/drawing/2014/main" id="{39998502-8FB4-4731-8047-BB5E4F076795}"/>
              </a:ext>
            </a:extLst>
          </p:cNvPr>
          <p:cNvSpPr>
            <a:spLocks noGrp="1" noChangeArrowheads="1"/>
          </p:cNvSpPr>
          <p:nvPr>
            <p:ph type="ctrTitle"/>
          </p:nvPr>
        </p:nvSpPr>
        <p:spPr>
          <a:xfrm>
            <a:off x="808038" y="255588"/>
            <a:ext cx="7239000" cy="1085850"/>
          </a:xfrm>
        </p:spPr>
        <p:txBody>
          <a:bodyPr vert="horz"/>
          <a:lstStyle/>
          <a:p>
            <a:pPr algn="ctr" eaLnBrk="1" hangingPunct="1"/>
            <a:r>
              <a:rPr lang="sv-SE" altLang="sv-SE" sz="4800" dirty="0">
                <a:effectLst/>
                <a:latin typeface="Segoe Print" panose="02000600000000000000" pitchFamily="2" charset="0"/>
              </a:rPr>
              <a:t>Föräldramöte P11</a:t>
            </a:r>
            <a:br>
              <a:rPr lang="sv-SE" altLang="sv-SE" sz="2000" dirty="0">
                <a:effectLst/>
                <a:latin typeface="Segoe Print" panose="02000600000000000000" pitchFamily="2" charset="0"/>
              </a:rPr>
            </a:br>
            <a:r>
              <a:rPr lang="sv-SE" altLang="sv-SE" sz="2000" dirty="0">
                <a:effectLst/>
                <a:latin typeface="Segoe Print" panose="02000600000000000000" pitchFamily="2" charset="0"/>
              </a:rPr>
              <a:t>2023-02-07</a:t>
            </a:r>
            <a:endParaRPr lang="sv-SE" altLang="sv-SE" sz="4800" dirty="0">
              <a:effectLst/>
              <a:latin typeface="Segoe Print" panose="02000600000000000000" pitchFamily="2"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2B26DD7A-F2C5-4903-9603-DC7A269A837A}"/>
              </a:ext>
            </a:extLst>
          </p:cNvPr>
          <p:cNvGraphicFramePr>
            <a:graphicFrameLocks noChangeAspect="1"/>
          </p:cNvGraphicFramePr>
          <p:nvPr>
            <p:custDataLst>
              <p:tags r:id="rId2"/>
            </p:custDataLst>
            <p:extLst>
              <p:ext uri="{D42A27DB-BD31-4B8C-83A1-F6EECF244321}">
                <p14:modId xmlns:p14="http://schemas.microsoft.com/office/powerpoint/2010/main" val="17264429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627" name="think-cell Slide" r:id="rId6" imgW="352" imgH="353" progId="TCLayout.ActiveDocument.1">
                  <p:embed/>
                </p:oleObj>
              </mc:Choice>
              <mc:Fallback>
                <p:oleObj name="think-cell Slide" r:id="rId6" imgW="352" imgH="353" progId="TCLayout.ActiveDocument.1">
                  <p:embed/>
                  <p:pic>
                    <p:nvPicPr>
                      <p:cNvPr id="3" name="Objekt 2" hidden="1">
                        <a:extLst>
                          <a:ext uri="{FF2B5EF4-FFF2-40B4-BE49-F238E27FC236}">
                            <a16:creationId xmlns:a16="http://schemas.microsoft.com/office/drawing/2014/main" id="{2B26DD7A-F2C5-4903-9603-DC7A269A837A}"/>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ktangel 1" hidden="1">
            <a:extLst>
              <a:ext uri="{FF2B5EF4-FFF2-40B4-BE49-F238E27FC236}">
                <a16:creationId xmlns:a16="http://schemas.microsoft.com/office/drawing/2014/main" id="{21A9320D-9A2B-4A23-B26B-6E756674004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sv-SE" sz="4800" b="1" dirty="0">
              <a:latin typeface="Segoe Print" panose="02000600000000000000" pitchFamily="2" charset="0"/>
              <a:ea typeface="+mj-ea"/>
              <a:cs typeface="+mj-cs"/>
              <a:sym typeface="Segoe Print" panose="02000600000000000000" pitchFamily="2" charset="0"/>
            </a:endParaRPr>
          </a:p>
        </p:txBody>
      </p:sp>
      <p:sp>
        <p:nvSpPr>
          <p:cNvPr id="13314" name="Rectangle 4">
            <a:extLst>
              <a:ext uri="{FF2B5EF4-FFF2-40B4-BE49-F238E27FC236}">
                <a16:creationId xmlns:a16="http://schemas.microsoft.com/office/drawing/2014/main" id="{7C2D7E20-F62A-44A8-A0A6-97C693C66606}"/>
              </a:ext>
            </a:extLst>
          </p:cNvPr>
          <p:cNvSpPr>
            <a:spLocks noGrp="1" noChangeArrowheads="1"/>
          </p:cNvSpPr>
          <p:nvPr>
            <p:ph type="subTitle" idx="1"/>
          </p:nvPr>
        </p:nvSpPr>
        <p:spPr>
          <a:xfrm>
            <a:off x="1187450" y="2060848"/>
            <a:ext cx="6552902" cy="4247604"/>
          </a:xfrm>
          <a:noFill/>
        </p:spPr>
        <p:txBody>
          <a:bodyPr/>
          <a:lstStyle/>
          <a:p>
            <a:pPr>
              <a:lnSpc>
                <a:spcPct val="80000"/>
              </a:lnSpc>
              <a:buFont typeface="Wingdings" pitchFamily="2" charset="2"/>
              <a:buNone/>
            </a:pPr>
            <a:r>
              <a:rPr lang="sv-SE" altLang="sv-SE" sz="1800" b="1" i="1" dirty="0"/>
              <a:t>Agenda</a:t>
            </a:r>
          </a:p>
          <a:p>
            <a:pPr>
              <a:lnSpc>
                <a:spcPct val="140000"/>
              </a:lnSpc>
            </a:pPr>
            <a:r>
              <a:rPr lang="sv-SE" altLang="sv-SE" sz="1600" dirty="0"/>
              <a:t> Hertzöga BK</a:t>
            </a:r>
          </a:p>
          <a:p>
            <a:pPr>
              <a:lnSpc>
                <a:spcPct val="140000"/>
              </a:lnSpc>
            </a:pPr>
            <a:r>
              <a:rPr lang="sv-SE" altLang="sv-SE" sz="1600" dirty="0"/>
              <a:t> Säsongen 2022</a:t>
            </a:r>
          </a:p>
          <a:p>
            <a:pPr>
              <a:lnSpc>
                <a:spcPct val="140000"/>
              </a:lnSpc>
            </a:pPr>
            <a:r>
              <a:rPr lang="sv-SE" altLang="sv-SE" sz="1600" dirty="0"/>
              <a:t> Säsongen 2023</a:t>
            </a:r>
          </a:p>
          <a:p>
            <a:pPr>
              <a:lnSpc>
                <a:spcPct val="140000"/>
              </a:lnSpc>
            </a:pPr>
            <a:r>
              <a:rPr lang="sv-SE" altLang="sv-SE" sz="1600" dirty="0"/>
              <a:t> Föräldragruppen</a:t>
            </a:r>
          </a:p>
          <a:p>
            <a:pPr>
              <a:lnSpc>
                <a:spcPct val="140000"/>
              </a:lnSpc>
            </a:pPr>
            <a:r>
              <a:rPr lang="sv-SE" altLang="sv-SE" sz="1600" dirty="0"/>
              <a:t> Vara förälder och specifikt fotbollsförälder</a:t>
            </a:r>
          </a:p>
          <a:p>
            <a:pPr>
              <a:lnSpc>
                <a:spcPct val="140000"/>
              </a:lnSpc>
            </a:pPr>
            <a:r>
              <a:rPr lang="sv-SE" altLang="sv-SE" sz="1600" dirty="0"/>
              <a:t> Vad händer på </a:t>
            </a:r>
            <a:r>
              <a:rPr lang="sv-SE" altLang="sv-SE" sz="1600" dirty="0" err="1"/>
              <a:t>Ilanda</a:t>
            </a:r>
            <a:r>
              <a:rPr lang="sv-SE" altLang="sv-SE" sz="1600" dirty="0"/>
              <a:t> IP 2023</a:t>
            </a:r>
          </a:p>
          <a:p>
            <a:pPr>
              <a:lnSpc>
                <a:spcPct val="140000"/>
              </a:lnSpc>
            </a:pPr>
            <a:r>
              <a:rPr lang="sv-SE" altLang="sv-SE" sz="1600" dirty="0"/>
              <a:t> Övrigt</a:t>
            </a:r>
          </a:p>
        </p:txBody>
      </p:sp>
      <p:sp>
        <p:nvSpPr>
          <p:cNvPr id="13315" name="Rectangle 2">
            <a:extLst>
              <a:ext uri="{FF2B5EF4-FFF2-40B4-BE49-F238E27FC236}">
                <a16:creationId xmlns:a16="http://schemas.microsoft.com/office/drawing/2014/main" id="{39998502-8FB4-4731-8047-BB5E4F076795}"/>
              </a:ext>
            </a:extLst>
          </p:cNvPr>
          <p:cNvSpPr>
            <a:spLocks noGrp="1" noChangeArrowheads="1"/>
          </p:cNvSpPr>
          <p:nvPr>
            <p:ph type="ctrTitle"/>
          </p:nvPr>
        </p:nvSpPr>
        <p:spPr>
          <a:xfrm>
            <a:off x="808038" y="255588"/>
            <a:ext cx="7239000" cy="1085850"/>
          </a:xfrm>
        </p:spPr>
        <p:txBody>
          <a:bodyPr vert="horz"/>
          <a:lstStyle/>
          <a:p>
            <a:pPr algn="ctr" eaLnBrk="1" hangingPunct="1"/>
            <a:r>
              <a:rPr lang="sv-SE" altLang="sv-SE" sz="4800" dirty="0">
                <a:effectLst/>
                <a:latin typeface="Segoe Print" panose="02000600000000000000" pitchFamily="2" charset="0"/>
              </a:rPr>
              <a:t>Föräldramöte P11</a:t>
            </a:r>
            <a:br>
              <a:rPr lang="sv-SE" altLang="sv-SE" sz="2000" dirty="0">
                <a:effectLst/>
                <a:latin typeface="Segoe Print" panose="02000600000000000000" pitchFamily="2" charset="0"/>
              </a:rPr>
            </a:br>
            <a:r>
              <a:rPr lang="sv-SE" altLang="sv-SE" sz="2000" dirty="0">
                <a:effectLst/>
                <a:latin typeface="Segoe Print" panose="02000600000000000000" pitchFamily="2" charset="0"/>
              </a:rPr>
              <a:t>2023-02-07</a:t>
            </a:r>
            <a:endParaRPr lang="sv-SE" altLang="sv-SE" sz="4800" dirty="0">
              <a:effectLst/>
              <a:latin typeface="Segoe Print" panose="02000600000000000000" pitchFamily="2" charset="0"/>
            </a:endParaRPr>
          </a:p>
        </p:txBody>
      </p:sp>
      <p:pic>
        <p:nvPicPr>
          <p:cNvPr id="13316" name="Bildobjekt 3">
            <a:extLst>
              <a:ext uri="{FF2B5EF4-FFF2-40B4-BE49-F238E27FC236}">
                <a16:creationId xmlns:a16="http://schemas.microsoft.com/office/drawing/2014/main" id="{2F307000-02F3-451F-A80C-717105A97C7F}"/>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859338" y="1557338"/>
            <a:ext cx="37306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763860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4338" name="Picture 6">
            <a:extLst>
              <a:ext uri="{FF2B5EF4-FFF2-40B4-BE49-F238E27FC236}">
                <a16:creationId xmlns:a16="http://schemas.microsoft.com/office/drawing/2014/main" id="{A5A18B9B-7489-4711-8B6F-3A9AA2811C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7038" y="4292600"/>
            <a:ext cx="1485900"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0" name="Rectangle 2">
            <a:extLst>
              <a:ext uri="{FF2B5EF4-FFF2-40B4-BE49-F238E27FC236}">
                <a16:creationId xmlns:a16="http://schemas.microsoft.com/office/drawing/2014/main" id="{5B704CFD-9F42-499D-86B9-C3C06C2A4687}"/>
              </a:ext>
            </a:extLst>
          </p:cNvPr>
          <p:cNvSpPr>
            <a:spLocks noGrp="1" noChangeArrowheads="1"/>
          </p:cNvSpPr>
          <p:nvPr>
            <p:ph type="ctrTitle"/>
          </p:nvPr>
        </p:nvSpPr>
        <p:spPr>
          <a:xfrm>
            <a:off x="258763" y="182563"/>
            <a:ext cx="7985125" cy="1085850"/>
          </a:xfrm>
        </p:spPr>
        <p:txBody>
          <a:bodyPr/>
          <a:lstStyle/>
          <a:p>
            <a:pPr algn="ctr" eaLnBrk="1" hangingPunct="1">
              <a:defRPr/>
            </a:pPr>
            <a:r>
              <a:rPr lang="sv-SE" sz="3600" dirty="0">
                <a:latin typeface="Segoe Print" panose="02000600000000000000" pitchFamily="2" charset="0"/>
              </a:rPr>
              <a:t>Hertzöga BK strävar efter att:</a:t>
            </a:r>
            <a:endParaRPr lang="sv-SE" sz="3600" dirty="0"/>
          </a:p>
        </p:txBody>
      </p:sp>
      <p:sp>
        <p:nvSpPr>
          <p:cNvPr id="14340"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DFEA3D0A-EED7-41A9-91A4-1B4660AA5A7E}"/>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pic>
        <p:nvPicPr>
          <p:cNvPr id="14341" name="Picture 7">
            <a:extLst>
              <a:ext uri="{FF2B5EF4-FFF2-40B4-BE49-F238E27FC236}">
                <a16:creationId xmlns:a16="http://schemas.microsoft.com/office/drawing/2014/main" id="{3EF6D5E1-D7D0-4939-9C70-49A6579DB1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7038" y="4879975"/>
            <a:ext cx="2794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Rektangel 1">
            <a:extLst>
              <a:ext uri="{FF2B5EF4-FFF2-40B4-BE49-F238E27FC236}">
                <a16:creationId xmlns:a16="http://schemas.microsoft.com/office/drawing/2014/main" id="{1C2F4153-3BA7-4CB4-9BF3-B7A47DCDBD5A}"/>
              </a:ext>
            </a:extLst>
          </p:cNvPr>
          <p:cNvSpPr>
            <a:spLocks noChangeArrowheads="1"/>
          </p:cNvSpPr>
          <p:nvPr/>
        </p:nvSpPr>
        <p:spPr bwMode="auto">
          <a:xfrm>
            <a:off x="0" y="4171950"/>
            <a:ext cx="8820150" cy="257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r>
              <a:rPr lang="sv-SE" altLang="sv-SE" sz="1400">
                <a:latin typeface="Segoe Print" panose="02000600000000000000" pitchFamily="2" charset="0"/>
              </a:rPr>
              <a:t>I HBK:are finns	</a:t>
            </a:r>
            <a:r>
              <a:rPr lang="sv-SE" altLang="sv-SE" sz="1800">
                <a:latin typeface="Segoe Print" panose="02000600000000000000" pitchFamily="2" charset="0"/>
              </a:rPr>
              <a:t>	  </a:t>
            </a:r>
            <a:r>
              <a:rPr lang="sv-SE" altLang="sv-SE" sz="4800" b="1">
                <a:latin typeface="Segoe Print" panose="02000600000000000000" pitchFamily="2" charset="0"/>
              </a:rPr>
              <a:t>H</a:t>
            </a:r>
            <a:r>
              <a:rPr lang="sv-SE" altLang="sv-SE" sz="2800" b="1">
                <a:latin typeface="Segoe Print" panose="02000600000000000000" pitchFamily="2" charset="0"/>
              </a:rPr>
              <a:t>järta och mod</a:t>
            </a:r>
          </a:p>
          <a:p>
            <a:pPr eaLnBrk="1" hangingPunct="1">
              <a:spcBef>
                <a:spcPct val="0"/>
              </a:spcBef>
              <a:buClrTx/>
              <a:buSzTx/>
              <a:buFontTx/>
              <a:buNone/>
            </a:pPr>
            <a:endParaRPr lang="sv-SE" altLang="sv-SE" sz="800">
              <a:latin typeface="Segoe Print" panose="02000600000000000000" pitchFamily="2" charset="0"/>
            </a:endParaRPr>
          </a:p>
          <a:p>
            <a:pPr eaLnBrk="1" hangingPunct="1">
              <a:spcBef>
                <a:spcPct val="0"/>
              </a:spcBef>
              <a:buClrTx/>
              <a:buSzTx/>
              <a:buFontTx/>
              <a:buNone/>
            </a:pPr>
            <a:r>
              <a:rPr lang="sv-SE" altLang="sv-SE" sz="1800">
                <a:latin typeface="Segoe Print" panose="02000600000000000000" pitchFamily="2" charset="0"/>
              </a:rPr>
              <a:t>I träning &amp; match finns </a:t>
            </a:r>
            <a:r>
              <a:rPr lang="sv-SE" altLang="sv-SE" sz="4800" b="1">
                <a:latin typeface="Segoe Print" panose="02000600000000000000" pitchFamily="2" charset="0"/>
              </a:rPr>
              <a:t>B</a:t>
            </a:r>
            <a:r>
              <a:rPr lang="sv-SE" altLang="sv-SE" sz="2800" b="1">
                <a:latin typeface="Segoe Print" panose="02000600000000000000" pitchFamily="2" charset="0"/>
              </a:rPr>
              <a:t>oll och glädje</a:t>
            </a:r>
          </a:p>
          <a:p>
            <a:pPr eaLnBrk="1" hangingPunct="1">
              <a:spcBef>
                <a:spcPct val="0"/>
              </a:spcBef>
              <a:buClrTx/>
              <a:buSzTx/>
              <a:buFontTx/>
              <a:buNone/>
            </a:pPr>
            <a:endParaRPr lang="sv-SE" altLang="sv-SE" sz="800">
              <a:latin typeface="Segoe Print" panose="02000600000000000000" pitchFamily="2" charset="0"/>
            </a:endParaRPr>
          </a:p>
          <a:p>
            <a:pPr eaLnBrk="1" hangingPunct="1">
              <a:spcBef>
                <a:spcPct val="0"/>
              </a:spcBef>
              <a:buClrTx/>
              <a:buSzTx/>
              <a:buFontTx/>
              <a:buNone/>
            </a:pPr>
            <a:r>
              <a:rPr lang="sv-SE" altLang="sv-SE" sz="1800">
                <a:latin typeface="Segoe Print" panose="02000600000000000000" pitchFamily="2" charset="0"/>
              </a:rPr>
              <a:t>I föreningen finns	  </a:t>
            </a:r>
            <a:r>
              <a:rPr lang="sv-SE" altLang="sv-SE" sz="4800" b="1">
                <a:latin typeface="Segoe Print" panose="02000600000000000000" pitchFamily="2" charset="0"/>
              </a:rPr>
              <a:t>K</a:t>
            </a:r>
            <a:r>
              <a:rPr lang="sv-SE" altLang="sv-SE" sz="2800" b="1">
                <a:latin typeface="Segoe Print" panose="02000600000000000000" pitchFamily="2" charset="0"/>
              </a:rPr>
              <a:t>amratskap och engagemang</a:t>
            </a:r>
            <a:endParaRPr lang="sv-SE" altLang="sv-SE" sz="2800">
              <a:latin typeface="Segoe Print" panose="02000600000000000000" pitchFamily="2" charset="0"/>
            </a:endParaRPr>
          </a:p>
        </p:txBody>
      </p:sp>
      <p:sp>
        <p:nvSpPr>
          <p:cNvPr id="7" name="Rektangel med rundade hörn 6">
            <a:extLst>
              <a:ext uri="{FF2B5EF4-FFF2-40B4-BE49-F238E27FC236}">
                <a16:creationId xmlns:a16="http://schemas.microsoft.com/office/drawing/2014/main" id="{8DE42A14-815B-45EB-9B8F-99DAAACA250B}"/>
              </a:ext>
            </a:extLst>
          </p:cNvPr>
          <p:cNvSpPr/>
          <p:nvPr/>
        </p:nvSpPr>
        <p:spPr>
          <a:xfrm>
            <a:off x="3349625" y="2781300"/>
            <a:ext cx="2233613" cy="71913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v-SE" sz="1400" b="1" dirty="0" err="1">
                <a:solidFill>
                  <a:srgbClr val="FFFF00"/>
                </a:solidFill>
                <a:latin typeface="Segoe Print" panose="02000600000000000000" pitchFamily="2" charset="0"/>
              </a:rPr>
              <a:t>Ilanda</a:t>
            </a:r>
            <a:r>
              <a:rPr lang="sv-SE" sz="1400" b="1" dirty="0">
                <a:solidFill>
                  <a:srgbClr val="FFFF00"/>
                </a:solidFill>
                <a:latin typeface="Segoe Print" panose="02000600000000000000" pitchFamily="2" charset="0"/>
              </a:rPr>
              <a:t> IP </a:t>
            </a:r>
            <a:br>
              <a:rPr lang="sv-SE" sz="1400" b="1" dirty="0">
                <a:solidFill>
                  <a:srgbClr val="FFFF00"/>
                </a:solidFill>
                <a:latin typeface="Segoe Print" panose="02000600000000000000" pitchFamily="2" charset="0"/>
              </a:rPr>
            </a:br>
            <a:r>
              <a:rPr lang="sv-SE" sz="1400" b="1" dirty="0">
                <a:solidFill>
                  <a:srgbClr val="FFFF00"/>
                </a:solidFill>
                <a:latin typeface="Segoe Print" panose="02000600000000000000" pitchFamily="2" charset="0"/>
              </a:rPr>
              <a:t>en mötesplats för alla</a:t>
            </a:r>
            <a:endParaRPr lang="sv-SE" sz="1400" dirty="0">
              <a:solidFill>
                <a:srgbClr val="FFFF00"/>
              </a:solidFill>
              <a:latin typeface="Segoe Print" panose="02000600000000000000" pitchFamily="2" charset="0"/>
            </a:endParaRPr>
          </a:p>
        </p:txBody>
      </p:sp>
      <p:sp>
        <p:nvSpPr>
          <p:cNvPr id="8" name="Rektangel med rundade hörn 7">
            <a:extLst>
              <a:ext uri="{FF2B5EF4-FFF2-40B4-BE49-F238E27FC236}">
                <a16:creationId xmlns:a16="http://schemas.microsoft.com/office/drawing/2014/main" id="{D5DE139D-2C2E-44A3-90B6-314649D6EEE7}"/>
              </a:ext>
            </a:extLst>
          </p:cNvPr>
          <p:cNvSpPr/>
          <p:nvPr/>
        </p:nvSpPr>
        <p:spPr>
          <a:xfrm>
            <a:off x="979488" y="2781300"/>
            <a:ext cx="2152650" cy="71913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v-SE" sz="1400" b="1" dirty="0">
                <a:solidFill>
                  <a:srgbClr val="FFFF00"/>
                </a:solidFill>
                <a:latin typeface="Segoe Print" panose="02000600000000000000" pitchFamily="2" charset="0"/>
              </a:rPr>
              <a:t>Spelare och ledare utvecklas i sina roller och som individer</a:t>
            </a:r>
            <a:endParaRPr lang="sv-SE" sz="1400" dirty="0">
              <a:solidFill>
                <a:srgbClr val="FFFF00"/>
              </a:solidFill>
              <a:latin typeface="Segoe Print" panose="02000600000000000000" pitchFamily="2" charset="0"/>
            </a:endParaRPr>
          </a:p>
        </p:txBody>
      </p:sp>
      <p:sp>
        <p:nvSpPr>
          <p:cNvPr id="9" name="Rektangel med rundade hörn 8">
            <a:extLst>
              <a:ext uri="{FF2B5EF4-FFF2-40B4-BE49-F238E27FC236}">
                <a16:creationId xmlns:a16="http://schemas.microsoft.com/office/drawing/2014/main" id="{AD1F0A31-FB07-4776-957A-1B2133CA4EE4}"/>
              </a:ext>
            </a:extLst>
          </p:cNvPr>
          <p:cNvSpPr/>
          <p:nvPr/>
        </p:nvSpPr>
        <p:spPr>
          <a:xfrm>
            <a:off x="3313113" y="1844675"/>
            <a:ext cx="2266950" cy="720725"/>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v-SE" sz="1400" b="1" dirty="0">
                <a:solidFill>
                  <a:srgbClr val="FFFF00"/>
                </a:solidFill>
                <a:latin typeface="Segoe Print" panose="02000600000000000000" pitchFamily="2" charset="0"/>
              </a:rPr>
              <a:t>Alla upplever tiden i Hertzöga BK som en höjdpunkt i livet</a:t>
            </a:r>
          </a:p>
        </p:txBody>
      </p:sp>
      <p:sp>
        <p:nvSpPr>
          <p:cNvPr id="10" name="Rektangel med rundade hörn 9">
            <a:extLst>
              <a:ext uri="{FF2B5EF4-FFF2-40B4-BE49-F238E27FC236}">
                <a16:creationId xmlns:a16="http://schemas.microsoft.com/office/drawing/2014/main" id="{F1DC18A5-BF3A-4DAA-8EA2-FF83CA869F41}"/>
              </a:ext>
            </a:extLst>
          </p:cNvPr>
          <p:cNvSpPr/>
          <p:nvPr/>
        </p:nvSpPr>
        <p:spPr>
          <a:xfrm>
            <a:off x="5794375" y="2781300"/>
            <a:ext cx="2233613" cy="71913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v-SE" sz="1400" b="1" dirty="0">
                <a:solidFill>
                  <a:srgbClr val="FFFF00"/>
                </a:solidFill>
                <a:latin typeface="Segoe Print" panose="02000600000000000000" pitchFamily="2" charset="0"/>
              </a:rPr>
              <a:t>Hertzöga BK syns </a:t>
            </a:r>
          </a:p>
          <a:p>
            <a:pPr algn="ctr">
              <a:defRPr/>
            </a:pPr>
            <a:r>
              <a:rPr lang="sv-SE" sz="1400" b="1" dirty="0">
                <a:solidFill>
                  <a:srgbClr val="FFFF00"/>
                </a:solidFill>
                <a:latin typeface="Segoe Print" panose="02000600000000000000" pitchFamily="2" charset="0"/>
              </a:rPr>
              <a:t>och gör skillnad </a:t>
            </a:r>
          </a:p>
          <a:p>
            <a:pPr algn="ctr">
              <a:defRPr/>
            </a:pPr>
            <a:r>
              <a:rPr lang="sv-SE" sz="1400" b="1" dirty="0">
                <a:solidFill>
                  <a:srgbClr val="FFFF00"/>
                </a:solidFill>
                <a:latin typeface="Segoe Print" panose="02000600000000000000" pitchFamily="2" charset="0"/>
              </a:rPr>
              <a:t>i samhället</a:t>
            </a:r>
            <a:endParaRPr lang="sv-SE" sz="1400" dirty="0">
              <a:solidFill>
                <a:srgbClr val="FFFF00"/>
              </a:solidFill>
              <a:latin typeface="Segoe Print" panose="02000600000000000000" pitchFamily="2"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522026EF-D6E9-4650-B202-76DD70677BF7}"/>
              </a:ext>
            </a:extLst>
          </p:cNvPr>
          <p:cNvGraphicFramePr>
            <a:graphicFrameLocks noChangeAspect="1"/>
          </p:cNvGraphicFramePr>
          <p:nvPr>
            <p:custDataLst>
              <p:tags r:id="rId2"/>
            </p:custDataLst>
            <p:extLst>
              <p:ext uri="{D42A27DB-BD31-4B8C-83A1-F6EECF244321}">
                <p14:modId xmlns:p14="http://schemas.microsoft.com/office/powerpoint/2010/main" val="31872524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2773" name="think-cell Slide" r:id="rId5" imgW="415" imgH="416" progId="TCLayout.ActiveDocument.1">
                  <p:embed/>
                </p:oleObj>
              </mc:Choice>
              <mc:Fallback>
                <p:oleObj name="think-cell Slide" r:id="rId5" imgW="415" imgH="416"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170" name="Rectangle 2">
            <a:extLst>
              <a:ext uri="{FF2B5EF4-FFF2-40B4-BE49-F238E27FC236}">
                <a16:creationId xmlns:a16="http://schemas.microsoft.com/office/drawing/2014/main" id="{F43FF692-26DA-4BD7-B744-CE83987433D8}"/>
              </a:ext>
            </a:extLst>
          </p:cNvPr>
          <p:cNvSpPr>
            <a:spLocks noGrp="1" noChangeArrowheads="1"/>
          </p:cNvSpPr>
          <p:nvPr>
            <p:ph type="ctrTitle"/>
          </p:nvPr>
        </p:nvSpPr>
        <p:spPr>
          <a:xfrm>
            <a:off x="813496" y="223122"/>
            <a:ext cx="7526338" cy="1085850"/>
          </a:xfrm>
        </p:spPr>
        <p:txBody>
          <a:bodyPr vert="horz"/>
          <a:lstStyle/>
          <a:p>
            <a:pPr algn="ctr" eaLnBrk="1" hangingPunct="1">
              <a:defRPr/>
            </a:pPr>
            <a:r>
              <a:rPr lang="sv-SE" sz="3600" dirty="0">
                <a:latin typeface="Segoe Print" panose="02000600000000000000" pitchFamily="2" charset="0"/>
              </a:rPr>
              <a:t>Hertzöga BKs</a:t>
            </a:r>
            <a:br>
              <a:rPr lang="sv-SE" sz="3600" dirty="0">
                <a:latin typeface="Segoe Print" panose="02000600000000000000" pitchFamily="2" charset="0"/>
              </a:rPr>
            </a:br>
            <a:r>
              <a:rPr lang="sv-SE" sz="3600" dirty="0">
                <a:latin typeface="Segoe Print" panose="02000600000000000000" pitchFamily="2" charset="0"/>
              </a:rPr>
              <a:t>policy och andra riktlinjer</a:t>
            </a:r>
            <a:endParaRPr lang="sv-SE" sz="3600" dirty="0"/>
          </a:p>
        </p:txBody>
      </p:sp>
      <p:sp>
        <p:nvSpPr>
          <p:cNvPr id="15363"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55043007-A287-41C3-A0FB-1482262C9095}"/>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15364" name="Rectangle 26">
            <a:extLst>
              <a:ext uri="{FF2B5EF4-FFF2-40B4-BE49-F238E27FC236}">
                <a16:creationId xmlns:a16="http://schemas.microsoft.com/office/drawing/2014/main" id="{EC8CF805-6DE6-40CA-912A-62D29196F857}"/>
              </a:ext>
            </a:extLst>
          </p:cNvPr>
          <p:cNvSpPr>
            <a:spLocks noGrp="1" noChangeArrowheads="1"/>
          </p:cNvSpPr>
          <p:nvPr>
            <p:ph type="subTitle" idx="1"/>
          </p:nvPr>
        </p:nvSpPr>
        <p:spPr>
          <a:xfrm>
            <a:off x="1331913" y="1773238"/>
            <a:ext cx="6985000" cy="4536082"/>
          </a:xfrm>
          <a:noFill/>
        </p:spPr>
        <p:txBody>
          <a:bodyPr/>
          <a:lstStyle/>
          <a:p>
            <a:pPr eaLnBrk="1" hangingPunct="1">
              <a:lnSpc>
                <a:spcPct val="150000"/>
              </a:lnSpc>
              <a:buNone/>
            </a:pPr>
            <a:r>
              <a:rPr lang="sv-SE" altLang="sv-SE" sz="2400" b="1" dirty="0">
                <a:hlinkClick r:id="rId7"/>
              </a:rPr>
              <a:t>Barn- och ungdomspolicy</a:t>
            </a:r>
            <a:endParaRPr lang="sv-SE" altLang="sv-SE" sz="2400" b="1" dirty="0"/>
          </a:p>
          <a:p>
            <a:pPr>
              <a:lnSpc>
                <a:spcPct val="140000"/>
              </a:lnSpc>
            </a:pPr>
            <a:r>
              <a:rPr lang="sv-SE" altLang="sv-SE" sz="1600" dirty="0"/>
              <a:t> Föräldraengagemang – Delta på föräldramöten och hjälpa till med föräldraansvar.</a:t>
            </a:r>
          </a:p>
          <a:p>
            <a:pPr>
              <a:lnSpc>
                <a:spcPct val="140000"/>
              </a:lnSpc>
            </a:pPr>
            <a:r>
              <a:rPr lang="sv-SE" sz="1600" dirty="0"/>
              <a:t> Föräldrarna skall hjälpa ledarna om ledarna ber om hjälp.</a:t>
            </a:r>
            <a:endParaRPr lang="sv-SE" altLang="sv-SE" sz="1600" dirty="0"/>
          </a:p>
          <a:p>
            <a:pPr>
              <a:lnSpc>
                <a:spcPct val="140000"/>
              </a:lnSpc>
            </a:pPr>
            <a:r>
              <a:rPr lang="sv-SE" altLang="sv-SE" sz="1600" dirty="0"/>
              <a:t> Killarna kommer friska och i tid till träning och match.</a:t>
            </a:r>
          </a:p>
          <a:p>
            <a:pPr>
              <a:lnSpc>
                <a:spcPct val="140000"/>
              </a:lnSpc>
            </a:pPr>
            <a:r>
              <a:rPr lang="sv-SE" altLang="sv-SE" sz="1600" dirty="0"/>
              <a:t> </a:t>
            </a:r>
            <a:r>
              <a:rPr lang="sv-SE" sz="1600" dirty="0"/>
              <a:t>Föräldrarna bör uppmuntra barnet till träning och ha en långsiktig målsättning med denna.</a:t>
            </a:r>
            <a:endParaRPr lang="sv-SE" altLang="sv-SE" sz="1600" dirty="0"/>
          </a:p>
          <a:p>
            <a:pPr>
              <a:lnSpc>
                <a:spcPct val="140000"/>
              </a:lnSpc>
            </a:pPr>
            <a:r>
              <a:rPr lang="sv-SE" altLang="sv-SE" sz="1600" dirty="0"/>
              <a:t> Ledarna ansvarar för barnen under träning och match.</a:t>
            </a:r>
          </a:p>
          <a:p>
            <a:pPr>
              <a:lnSpc>
                <a:spcPct val="140000"/>
              </a:lnSpc>
            </a:pPr>
            <a:r>
              <a:rPr lang="sv-SE" sz="1600" dirty="0"/>
              <a:t> Föräldrarna skall påverka laget med hejarop, övrig kommunikation överlåts till ledarna.</a:t>
            </a:r>
          </a:p>
          <a:p>
            <a:pPr>
              <a:lnSpc>
                <a:spcPct val="140000"/>
              </a:lnSpc>
            </a:pPr>
            <a:r>
              <a:rPr lang="sv-SE" sz="1600" dirty="0"/>
              <a:t> Föräldrarna skall ha fokus på prestation och inte resultat.</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522026EF-D6E9-4650-B202-76DD70677BF7}"/>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750" name="think-cell Slide" r:id="rId5" imgW="415" imgH="416" progId="TCLayout.ActiveDocument.1">
                  <p:embed/>
                </p:oleObj>
              </mc:Choice>
              <mc:Fallback>
                <p:oleObj name="think-cell Slide" r:id="rId5" imgW="415" imgH="416" progId="TCLayout.ActiveDocument.1">
                  <p:embed/>
                  <p:pic>
                    <p:nvPicPr>
                      <p:cNvPr id="3" name="Objekt 2" hidden="1">
                        <a:extLst>
                          <a:ext uri="{FF2B5EF4-FFF2-40B4-BE49-F238E27FC236}">
                            <a16:creationId xmlns:a16="http://schemas.microsoft.com/office/drawing/2014/main" id="{522026EF-D6E9-4650-B202-76DD70677BF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170" name="Rectangle 2">
            <a:extLst>
              <a:ext uri="{FF2B5EF4-FFF2-40B4-BE49-F238E27FC236}">
                <a16:creationId xmlns:a16="http://schemas.microsoft.com/office/drawing/2014/main" id="{F43FF692-26DA-4BD7-B744-CE83987433D8}"/>
              </a:ext>
            </a:extLst>
          </p:cNvPr>
          <p:cNvSpPr>
            <a:spLocks noGrp="1" noChangeArrowheads="1"/>
          </p:cNvSpPr>
          <p:nvPr>
            <p:ph type="ctrTitle"/>
          </p:nvPr>
        </p:nvSpPr>
        <p:spPr>
          <a:xfrm>
            <a:off x="813496" y="223122"/>
            <a:ext cx="7526338" cy="1085850"/>
          </a:xfrm>
        </p:spPr>
        <p:txBody>
          <a:bodyPr vert="horz"/>
          <a:lstStyle/>
          <a:p>
            <a:pPr algn="ctr" eaLnBrk="1" hangingPunct="1">
              <a:defRPr/>
            </a:pPr>
            <a:r>
              <a:rPr lang="sv-SE" sz="3600" dirty="0">
                <a:latin typeface="Segoe Print" panose="02000600000000000000" pitchFamily="2" charset="0"/>
              </a:rPr>
              <a:t>Hertzöga BKs</a:t>
            </a:r>
            <a:br>
              <a:rPr lang="sv-SE" sz="3600" dirty="0">
                <a:latin typeface="Segoe Print" panose="02000600000000000000" pitchFamily="2" charset="0"/>
              </a:rPr>
            </a:br>
            <a:r>
              <a:rPr lang="sv-SE" sz="3600" dirty="0">
                <a:latin typeface="Segoe Print" panose="02000600000000000000" pitchFamily="2" charset="0"/>
              </a:rPr>
              <a:t>policy och andra riktlinjer</a:t>
            </a:r>
            <a:endParaRPr lang="sv-SE" sz="3600" dirty="0"/>
          </a:p>
        </p:txBody>
      </p:sp>
      <p:sp>
        <p:nvSpPr>
          <p:cNvPr id="15363"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55043007-A287-41C3-A0FB-1482262C9095}"/>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15364" name="Rectangle 26">
            <a:extLst>
              <a:ext uri="{FF2B5EF4-FFF2-40B4-BE49-F238E27FC236}">
                <a16:creationId xmlns:a16="http://schemas.microsoft.com/office/drawing/2014/main" id="{EC8CF805-6DE6-40CA-912A-62D29196F857}"/>
              </a:ext>
            </a:extLst>
          </p:cNvPr>
          <p:cNvSpPr>
            <a:spLocks noGrp="1" noChangeArrowheads="1"/>
          </p:cNvSpPr>
          <p:nvPr>
            <p:ph type="subTitle" idx="1"/>
          </p:nvPr>
        </p:nvSpPr>
        <p:spPr>
          <a:xfrm>
            <a:off x="1331913" y="1773238"/>
            <a:ext cx="6985000" cy="3167930"/>
          </a:xfrm>
          <a:noFill/>
        </p:spPr>
        <p:txBody>
          <a:bodyPr/>
          <a:lstStyle/>
          <a:p>
            <a:pPr eaLnBrk="1" hangingPunct="1">
              <a:lnSpc>
                <a:spcPct val="150000"/>
              </a:lnSpc>
              <a:buNone/>
            </a:pPr>
            <a:r>
              <a:rPr lang="sv-SE" altLang="sv-SE" sz="2400" b="1" dirty="0">
                <a:hlinkClick r:id="rId7"/>
              </a:rPr>
              <a:t>Handlingsplan för trivsel och öppenhet</a:t>
            </a:r>
            <a:endParaRPr lang="sv-SE" altLang="sv-SE" sz="2400" b="1" dirty="0"/>
          </a:p>
          <a:p>
            <a:pPr eaLnBrk="1" hangingPunct="1">
              <a:lnSpc>
                <a:spcPct val="150000"/>
              </a:lnSpc>
            </a:pPr>
            <a:r>
              <a:rPr lang="sv-SE" altLang="sv-SE" sz="1600" dirty="0"/>
              <a:t> Föreningens värdegrund</a:t>
            </a:r>
          </a:p>
          <a:p>
            <a:pPr eaLnBrk="1" hangingPunct="1">
              <a:lnSpc>
                <a:spcPct val="150000"/>
              </a:lnSpc>
            </a:pPr>
            <a:r>
              <a:rPr lang="sv-SE" altLang="sv-SE" sz="1600" dirty="0"/>
              <a:t> Mål för ledare, aktiva och föräldrar</a:t>
            </a:r>
          </a:p>
          <a:p>
            <a:pPr eaLnBrk="1" hangingPunct="1">
              <a:lnSpc>
                <a:spcPct val="150000"/>
              </a:lnSpc>
            </a:pPr>
            <a:r>
              <a:rPr lang="sv-SE" altLang="sv-SE" sz="1600" dirty="0"/>
              <a:t> Vad som är mobbing, kränkning och diskriminering </a:t>
            </a:r>
          </a:p>
          <a:p>
            <a:pPr eaLnBrk="1" hangingPunct="1">
              <a:lnSpc>
                <a:spcPct val="150000"/>
              </a:lnSpc>
            </a:pPr>
            <a:r>
              <a:rPr lang="sv-SE" altLang="sv-SE" sz="1600" dirty="0"/>
              <a:t> Förebyggande arbete</a:t>
            </a:r>
          </a:p>
          <a:p>
            <a:pPr eaLnBrk="1" hangingPunct="1">
              <a:lnSpc>
                <a:spcPct val="150000"/>
              </a:lnSpc>
            </a:pPr>
            <a:r>
              <a:rPr lang="sv-SE" altLang="sv-SE" sz="1600" dirty="0"/>
              <a:t> Vem man kontaktar</a:t>
            </a:r>
            <a:endParaRPr lang="sv-SE" altLang="sv-SE" sz="1200" u="sng" dirty="0"/>
          </a:p>
          <a:p>
            <a:pPr eaLnBrk="1" hangingPunct="1">
              <a:lnSpc>
                <a:spcPct val="150000"/>
              </a:lnSpc>
            </a:pPr>
            <a:r>
              <a:rPr lang="sv-SE" altLang="sv-SE" sz="1600" dirty="0"/>
              <a:t> Vem som beslutar</a:t>
            </a:r>
          </a:p>
        </p:txBody>
      </p:sp>
    </p:spTree>
    <p:extLst>
      <p:ext uri="{BB962C8B-B14F-4D97-AF65-F5344CB8AC3E}">
        <p14:creationId xmlns:p14="http://schemas.microsoft.com/office/powerpoint/2010/main" val="5631020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AB71255F-7517-4537-B328-61F7FB600E85}"/>
              </a:ext>
            </a:extLst>
          </p:cNvPr>
          <p:cNvGraphicFramePr>
            <a:graphicFrameLocks noChangeAspect="1"/>
          </p:cNvGraphicFramePr>
          <p:nvPr>
            <p:custDataLst>
              <p:tags r:id="rId2"/>
            </p:custDataLst>
            <p:extLst>
              <p:ext uri="{D42A27DB-BD31-4B8C-83A1-F6EECF244321}">
                <p14:modId xmlns:p14="http://schemas.microsoft.com/office/powerpoint/2010/main" val="12235618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28" name="think-cell Slide" r:id="rId5" imgW="415" imgH="416" progId="TCLayout.ActiveDocument.1">
                  <p:embed/>
                </p:oleObj>
              </mc:Choice>
              <mc:Fallback>
                <p:oleObj name="think-cell Slide" r:id="rId5" imgW="415" imgH="416"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9458" name="Rectangle 26">
            <a:extLst>
              <a:ext uri="{FF2B5EF4-FFF2-40B4-BE49-F238E27FC236}">
                <a16:creationId xmlns:a16="http://schemas.microsoft.com/office/drawing/2014/main" id="{EC9BF1A5-9190-4A4F-8838-083F8812A90E}"/>
              </a:ext>
            </a:extLst>
          </p:cNvPr>
          <p:cNvSpPr>
            <a:spLocks noGrp="1" noChangeArrowheads="1"/>
          </p:cNvSpPr>
          <p:nvPr>
            <p:ph type="subTitle" idx="1"/>
          </p:nvPr>
        </p:nvSpPr>
        <p:spPr>
          <a:xfrm>
            <a:off x="971600" y="1700808"/>
            <a:ext cx="6696744" cy="5157192"/>
          </a:xfrm>
          <a:noFill/>
        </p:spPr>
        <p:txBody>
          <a:bodyPr/>
          <a:lstStyle/>
          <a:p>
            <a:pPr eaLnBrk="1" hangingPunct="1"/>
            <a:r>
              <a:rPr lang="sv-SE" altLang="sv-SE" sz="2000" dirty="0"/>
              <a:t> Vad var bra?</a:t>
            </a:r>
            <a:endParaRPr lang="sv-SE" altLang="sv-SE" sz="1600" dirty="0"/>
          </a:p>
          <a:p>
            <a:pPr lvl="1" eaLnBrk="1" hangingPunct="1"/>
            <a:r>
              <a:rPr lang="sv-SE" altLang="sv-SE" sz="1600" dirty="0"/>
              <a:t>Sammanhållning</a:t>
            </a:r>
          </a:p>
          <a:p>
            <a:pPr lvl="1" eaLnBrk="1" hangingPunct="1"/>
            <a:r>
              <a:rPr lang="sv-SE" altLang="sv-SE" sz="1600" dirty="0"/>
              <a:t>Fokus på träning och match</a:t>
            </a:r>
          </a:p>
          <a:p>
            <a:pPr lvl="1" eaLnBrk="1" hangingPunct="1"/>
            <a:r>
              <a:rPr lang="sv-SE" altLang="sv-SE" sz="1600" dirty="0"/>
              <a:t>Anfallsspelet – passningar</a:t>
            </a:r>
          </a:p>
          <a:p>
            <a:pPr lvl="1" eaLnBrk="1" hangingPunct="1"/>
            <a:r>
              <a:rPr lang="sv-SE" altLang="sv-SE" sz="1600" dirty="0"/>
              <a:t>11-åringarnas cup</a:t>
            </a:r>
          </a:p>
          <a:p>
            <a:pPr marL="457200" lvl="1" indent="0" eaLnBrk="1" hangingPunct="1">
              <a:buNone/>
            </a:pPr>
            <a:endParaRPr lang="sv-SE" altLang="sv-SE" sz="2000" dirty="0"/>
          </a:p>
          <a:p>
            <a:pPr eaLnBrk="1" hangingPunct="1"/>
            <a:r>
              <a:rPr lang="sv-SE" altLang="sv-SE" sz="2000" dirty="0"/>
              <a:t> Vad kan bli bättre?</a:t>
            </a:r>
          </a:p>
          <a:p>
            <a:pPr lvl="1" eaLnBrk="1" hangingPunct="1"/>
            <a:r>
              <a:rPr lang="sv-SE" altLang="sv-SE" sz="1600" dirty="0"/>
              <a:t>Fokus på träning och match</a:t>
            </a:r>
          </a:p>
          <a:p>
            <a:pPr lvl="1" eaLnBrk="1" hangingPunct="1"/>
            <a:r>
              <a:rPr lang="sv-SE" altLang="sv-SE" sz="1600" dirty="0"/>
              <a:t>Motivationen</a:t>
            </a:r>
          </a:p>
          <a:p>
            <a:pPr lvl="1" eaLnBrk="1" hangingPunct="1"/>
            <a:r>
              <a:rPr lang="sv-SE" altLang="sv-SE" sz="1600" dirty="0"/>
              <a:t>Sena ankomster</a:t>
            </a:r>
          </a:p>
          <a:p>
            <a:pPr lvl="1" eaLnBrk="1" hangingPunct="1"/>
            <a:r>
              <a:rPr lang="sv-SE" altLang="sv-SE" sz="1600" dirty="0"/>
              <a:t>Försvarsspelet</a:t>
            </a:r>
          </a:p>
          <a:p>
            <a:pPr marL="914400" lvl="2" indent="0" eaLnBrk="1" hangingPunct="1">
              <a:buNone/>
            </a:pPr>
            <a:endParaRPr lang="sv-SE" altLang="sv-SE" sz="2000" dirty="0"/>
          </a:p>
          <a:p>
            <a:pPr eaLnBrk="1" hangingPunct="1"/>
            <a:r>
              <a:rPr lang="sv-SE" altLang="sv-SE" sz="2000" dirty="0"/>
              <a:t> Hur kan det bli bättre?</a:t>
            </a:r>
          </a:p>
          <a:p>
            <a:pPr lvl="1" eaLnBrk="1" hangingPunct="1"/>
            <a:r>
              <a:rPr lang="sv-SE" altLang="sv-SE" sz="1600" dirty="0"/>
              <a:t>Kommunikation</a:t>
            </a:r>
          </a:p>
          <a:p>
            <a:pPr lvl="1" eaLnBrk="1" hangingPunct="1"/>
            <a:r>
              <a:rPr lang="sv-SE" altLang="sv-SE" sz="1600" dirty="0"/>
              <a:t>Värdegrundsarbete	</a:t>
            </a:r>
          </a:p>
          <a:p>
            <a:pPr lvl="1" eaLnBrk="1" hangingPunct="1"/>
            <a:r>
              <a:rPr lang="sv-SE" altLang="sv-SE" sz="1600" dirty="0"/>
              <a:t>Träna!</a:t>
            </a:r>
          </a:p>
          <a:p>
            <a:pPr eaLnBrk="1" hangingPunct="1">
              <a:buFont typeface="Wingdings" pitchFamily="2" charset="2"/>
              <a:buNone/>
            </a:pPr>
            <a:endParaRPr lang="sv-SE" altLang="sv-SE" sz="2000" dirty="0"/>
          </a:p>
        </p:txBody>
      </p:sp>
      <p:sp>
        <p:nvSpPr>
          <p:cNvPr id="7170" name="Rectangle 2">
            <a:extLst>
              <a:ext uri="{FF2B5EF4-FFF2-40B4-BE49-F238E27FC236}">
                <a16:creationId xmlns:a16="http://schemas.microsoft.com/office/drawing/2014/main" id="{0BEB5161-F27D-4CC2-8BE3-1D61752AE5F9}"/>
              </a:ext>
            </a:extLst>
          </p:cNvPr>
          <p:cNvSpPr>
            <a:spLocks noGrp="1" noChangeArrowheads="1"/>
          </p:cNvSpPr>
          <p:nvPr>
            <p:ph type="ctrTitle"/>
          </p:nvPr>
        </p:nvSpPr>
        <p:spPr>
          <a:xfrm>
            <a:off x="827088" y="260350"/>
            <a:ext cx="7239000" cy="1085850"/>
          </a:xfrm>
        </p:spPr>
        <p:txBody>
          <a:bodyPr vert="horz"/>
          <a:lstStyle/>
          <a:p>
            <a:pPr algn="ctr" eaLnBrk="1" hangingPunct="1">
              <a:defRPr/>
            </a:pPr>
            <a:r>
              <a:rPr lang="sv-SE" sz="3600" dirty="0">
                <a:effectLst>
                  <a:outerShdw blurRad="38100" dist="38100" dir="2700000" algn="tl">
                    <a:srgbClr val="000000">
                      <a:alpha val="43137"/>
                    </a:srgbClr>
                  </a:outerShdw>
                </a:effectLst>
                <a:latin typeface="Segoe Print" panose="02000600000000000000" pitchFamily="2" charset="0"/>
              </a:rPr>
              <a:t>Säsongen 2022</a:t>
            </a:r>
            <a:endParaRPr lang="sv-SE" sz="3600" dirty="0">
              <a:effectLst>
                <a:outerShdw blurRad="38100" dist="38100" dir="2700000" algn="tl">
                  <a:srgbClr val="000000">
                    <a:alpha val="43137"/>
                  </a:srgbClr>
                </a:outerShdw>
              </a:effectLst>
            </a:endParaRPr>
          </a:p>
        </p:txBody>
      </p:sp>
      <p:sp>
        <p:nvSpPr>
          <p:cNvPr id="19460"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447533FA-705F-4C01-92A7-AF8E6926DCD4}"/>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19461" name="Rektangel 1">
            <a:extLst>
              <a:ext uri="{FF2B5EF4-FFF2-40B4-BE49-F238E27FC236}">
                <a16:creationId xmlns:a16="http://schemas.microsoft.com/office/drawing/2014/main" id="{999670E8-4BD3-4222-8BBC-F820F6691490}"/>
              </a:ext>
            </a:extLst>
          </p:cNvPr>
          <p:cNvSpPr>
            <a:spLocks noChangeArrowheads="1"/>
          </p:cNvSpPr>
          <p:nvPr/>
        </p:nvSpPr>
        <p:spPr bwMode="auto">
          <a:xfrm>
            <a:off x="2286000" y="1582738"/>
            <a:ext cx="457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r>
              <a:rPr lang="sv-SE" altLang="sv-SE" sz="1800"/>
              <a:t>			</a:t>
            </a:r>
          </a:p>
        </p:txBody>
      </p:sp>
    </p:spTree>
  </p:cSld>
  <p:clrMapOvr>
    <a:masterClrMapping/>
  </p:clrMapOvr>
  <p:transition advClick="0"/>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072F3A90-6C2A-421D-83CA-4A60034DA0E0}"/>
              </a:ext>
            </a:extLst>
          </p:cNvPr>
          <p:cNvGraphicFramePr>
            <a:graphicFrameLocks noChangeAspect="1"/>
          </p:cNvGraphicFramePr>
          <p:nvPr>
            <p:custDataLst>
              <p:tags r:id="rId2"/>
            </p:custDataLst>
            <p:extLst>
              <p:ext uri="{D42A27DB-BD31-4B8C-83A1-F6EECF244321}">
                <p14:modId xmlns:p14="http://schemas.microsoft.com/office/powerpoint/2010/main" val="18124183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66" name="think-cell Slide" r:id="rId5" imgW="352" imgH="353" progId="TCLayout.ActiveDocument.1">
                  <p:embed/>
                </p:oleObj>
              </mc:Choice>
              <mc:Fallback>
                <p:oleObj name="think-cell Slide" r:id="rId5" imgW="352" imgH="353"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9460"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447533FA-705F-4C01-92A7-AF8E6926DCD4}"/>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19461" name="Rektangel 1">
            <a:extLst>
              <a:ext uri="{FF2B5EF4-FFF2-40B4-BE49-F238E27FC236}">
                <a16:creationId xmlns:a16="http://schemas.microsoft.com/office/drawing/2014/main" id="{999670E8-4BD3-4222-8BBC-F820F6691490}"/>
              </a:ext>
            </a:extLst>
          </p:cNvPr>
          <p:cNvSpPr>
            <a:spLocks noChangeArrowheads="1"/>
          </p:cNvSpPr>
          <p:nvPr/>
        </p:nvSpPr>
        <p:spPr bwMode="auto">
          <a:xfrm>
            <a:off x="2286000" y="1582738"/>
            <a:ext cx="457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r>
              <a:rPr lang="sv-SE" altLang="sv-SE" sz="1800"/>
              <a:t>			</a:t>
            </a:r>
          </a:p>
        </p:txBody>
      </p:sp>
      <p:graphicFrame>
        <p:nvGraphicFramePr>
          <p:cNvPr id="2" name="Objekt 1">
            <a:extLst>
              <a:ext uri="{FF2B5EF4-FFF2-40B4-BE49-F238E27FC236}">
                <a16:creationId xmlns:a16="http://schemas.microsoft.com/office/drawing/2014/main" id="{CBC54A22-9899-4825-902B-393613208F22}"/>
              </a:ext>
            </a:extLst>
          </p:cNvPr>
          <p:cNvGraphicFramePr>
            <a:graphicFrameLocks noChangeAspect="1"/>
          </p:cNvGraphicFramePr>
          <p:nvPr>
            <p:extLst>
              <p:ext uri="{D42A27DB-BD31-4B8C-83A1-F6EECF244321}">
                <p14:modId xmlns:p14="http://schemas.microsoft.com/office/powerpoint/2010/main" val="344695327"/>
              </p:ext>
            </p:extLst>
          </p:nvPr>
        </p:nvGraphicFramePr>
        <p:xfrm>
          <a:off x="1979712" y="-99533"/>
          <a:ext cx="4986808" cy="7057065"/>
        </p:xfrm>
        <a:graphic>
          <a:graphicData uri="http://schemas.openxmlformats.org/presentationml/2006/ole">
            <mc:AlternateContent xmlns:mc="http://schemas.openxmlformats.org/markup-compatibility/2006">
              <mc:Choice xmlns:v="urn:schemas-microsoft-com:vml" Requires="v">
                <p:oleObj spid="_x0000_s21567" name="Acrobat Document" r:id="rId7" imgW="5667166" imgH="8020050" progId="AcroExch.Document.DC">
                  <p:embed/>
                </p:oleObj>
              </mc:Choice>
              <mc:Fallback>
                <p:oleObj name="Acrobat Document" r:id="rId7" imgW="5667166" imgH="8020050" progId="AcroExch.Document.DC">
                  <p:embed/>
                  <p:pic>
                    <p:nvPicPr>
                      <p:cNvPr id="0" name=""/>
                      <p:cNvPicPr/>
                      <p:nvPr/>
                    </p:nvPicPr>
                    <p:blipFill>
                      <a:blip r:embed="rId8"/>
                      <a:stretch>
                        <a:fillRect/>
                      </a:stretch>
                    </p:blipFill>
                    <p:spPr>
                      <a:xfrm>
                        <a:off x="1979712" y="-99533"/>
                        <a:ext cx="4986808" cy="7057065"/>
                      </a:xfrm>
                      <a:prstGeom prst="rect">
                        <a:avLst/>
                      </a:prstGeom>
                    </p:spPr>
                  </p:pic>
                </p:oleObj>
              </mc:Fallback>
            </mc:AlternateContent>
          </a:graphicData>
        </a:graphic>
      </p:graphicFrame>
    </p:spTree>
    <p:extLst>
      <p:ext uri="{BB962C8B-B14F-4D97-AF65-F5344CB8AC3E}">
        <p14:creationId xmlns:p14="http://schemas.microsoft.com/office/powerpoint/2010/main" val="1714818239"/>
      </p:ext>
    </p:extLst>
  </p:cSld>
  <p:clrMapOvr>
    <a:masterClrMapping/>
  </p:clrMapOvr>
  <p:transition advClick="0"/>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3E8A11AD-6D49-4203-A92E-9D4478A8C5B9}"/>
              </a:ext>
            </a:extLst>
          </p:cNvPr>
          <p:cNvGraphicFramePr>
            <a:graphicFrameLocks noChangeAspect="1"/>
          </p:cNvGraphicFramePr>
          <p:nvPr>
            <p:custDataLst>
              <p:tags r:id="rId2"/>
            </p:custDataLst>
            <p:extLst>
              <p:ext uri="{D42A27DB-BD31-4B8C-83A1-F6EECF244321}">
                <p14:modId xmlns:p14="http://schemas.microsoft.com/office/powerpoint/2010/main" val="38225886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28" name="think-cell Slide" r:id="rId6" imgW="352" imgH="353" progId="TCLayout.ActiveDocument.1">
                  <p:embed/>
                </p:oleObj>
              </mc:Choice>
              <mc:Fallback>
                <p:oleObj name="think-cell Slide" r:id="rId6" imgW="352" imgH="353"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ktangel 1" hidden="1">
            <a:extLst>
              <a:ext uri="{FF2B5EF4-FFF2-40B4-BE49-F238E27FC236}">
                <a16:creationId xmlns:a16="http://schemas.microsoft.com/office/drawing/2014/main" id="{DB00D91D-23B2-4FA9-861B-6797A6C296E1}"/>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sv-SE" sz="4400" b="1" dirty="0">
              <a:latin typeface="Segoe Print" panose="02000600000000000000" pitchFamily="2" charset="0"/>
              <a:ea typeface="+mj-ea"/>
              <a:cs typeface="+mj-cs"/>
              <a:sym typeface="Segoe Print" panose="02000600000000000000" pitchFamily="2" charset="0"/>
            </a:endParaRPr>
          </a:p>
        </p:txBody>
      </p:sp>
      <p:sp>
        <p:nvSpPr>
          <p:cNvPr id="7170" name="Rectangle 2">
            <a:extLst>
              <a:ext uri="{FF2B5EF4-FFF2-40B4-BE49-F238E27FC236}">
                <a16:creationId xmlns:a16="http://schemas.microsoft.com/office/drawing/2014/main" id="{877365B4-A9F6-46EC-9487-187086180A32}"/>
              </a:ext>
            </a:extLst>
          </p:cNvPr>
          <p:cNvSpPr>
            <a:spLocks noGrp="1" noChangeArrowheads="1"/>
          </p:cNvSpPr>
          <p:nvPr>
            <p:ph type="ctrTitle"/>
          </p:nvPr>
        </p:nvSpPr>
        <p:spPr>
          <a:xfrm>
            <a:off x="827088" y="188913"/>
            <a:ext cx="7239000" cy="1085850"/>
          </a:xfrm>
        </p:spPr>
        <p:txBody>
          <a:bodyPr vert="horz"/>
          <a:lstStyle/>
          <a:p>
            <a:pPr algn="ctr" eaLnBrk="1" hangingPunct="1">
              <a:defRPr/>
            </a:pPr>
            <a:r>
              <a:rPr lang="sv-SE" sz="4400" dirty="0">
                <a:latin typeface="Segoe Print" panose="02000600000000000000" pitchFamily="2" charset="0"/>
              </a:rPr>
              <a:t>Säsongen 2023</a:t>
            </a:r>
            <a:endParaRPr lang="sv-SE" sz="4400" dirty="0"/>
          </a:p>
        </p:txBody>
      </p:sp>
      <p:sp>
        <p:nvSpPr>
          <p:cNvPr id="20484"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EC2BF390-67CC-4DF0-B9A3-BB9740AE9EF8}"/>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7" name="Rectangle 26">
            <a:extLst>
              <a:ext uri="{FF2B5EF4-FFF2-40B4-BE49-F238E27FC236}">
                <a16:creationId xmlns:a16="http://schemas.microsoft.com/office/drawing/2014/main" id="{1AE1DCEC-9C08-4B2A-8DD3-BA95383720ED}"/>
              </a:ext>
            </a:extLst>
          </p:cNvPr>
          <p:cNvSpPr txBox="1">
            <a:spLocks noChangeArrowheads="1"/>
          </p:cNvSpPr>
          <p:nvPr/>
        </p:nvSpPr>
        <p:spPr bwMode="auto">
          <a:xfrm>
            <a:off x="971600" y="1844824"/>
            <a:ext cx="7239000" cy="482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8"/>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eaLnBrk="1" hangingPunct="1"/>
            <a:r>
              <a:rPr lang="sv-SE" altLang="sv-SE" sz="1800" kern="0" dirty="0"/>
              <a:t> Träning</a:t>
            </a:r>
          </a:p>
          <a:p>
            <a:pPr eaLnBrk="1" hangingPunct="1">
              <a:buNone/>
            </a:pPr>
            <a:r>
              <a:rPr lang="sv-SE" altLang="sv-SE" sz="1400" dirty="0"/>
              <a:t>Feb-Mars		Inomhusträning söndagar 15-16 </a:t>
            </a:r>
            <a:r>
              <a:rPr lang="sv-SE" altLang="sv-SE" sz="1400" dirty="0" err="1"/>
              <a:t>Ilandaskolan</a:t>
            </a:r>
            <a:endParaRPr lang="sv-SE" altLang="sv-SE" sz="1400" dirty="0"/>
          </a:p>
          <a:p>
            <a:pPr eaLnBrk="1" hangingPunct="1">
              <a:buNone/>
            </a:pPr>
            <a:r>
              <a:rPr lang="sv-SE" altLang="sv-SE" sz="1400" dirty="0"/>
              <a:t>April      		2 träningar i veckan</a:t>
            </a:r>
          </a:p>
          <a:p>
            <a:pPr eaLnBrk="1" hangingPunct="1">
              <a:buNone/>
            </a:pPr>
            <a:r>
              <a:rPr lang="sv-SE" altLang="sv-SE" sz="1400" dirty="0"/>
              <a:t>Maj – Juni		3 träningar i veckan</a:t>
            </a:r>
          </a:p>
          <a:p>
            <a:pPr eaLnBrk="1" hangingPunct="1">
              <a:buNone/>
            </a:pPr>
            <a:r>
              <a:rPr lang="sv-SE" altLang="sv-SE" sz="1400" dirty="0"/>
              <a:t>Sommaruppehåll	4 juli – 31 juli</a:t>
            </a:r>
            <a:br>
              <a:rPr lang="sv-SE" altLang="sv-SE" sz="1400" dirty="0"/>
            </a:br>
            <a:r>
              <a:rPr lang="sv-SE" altLang="sv-SE" sz="1400" dirty="0"/>
              <a:t>Aug – </a:t>
            </a:r>
            <a:r>
              <a:rPr lang="sv-SE" altLang="sv-SE" sz="1400" dirty="0" err="1"/>
              <a:t>Sept</a:t>
            </a:r>
            <a:r>
              <a:rPr lang="sv-SE" altLang="sv-SE" sz="1400" dirty="0"/>
              <a:t>	3 träningar i veckan</a:t>
            </a:r>
          </a:p>
          <a:p>
            <a:pPr marL="457200" lvl="1" indent="0" eaLnBrk="1" hangingPunct="1">
              <a:buNone/>
            </a:pPr>
            <a:endParaRPr lang="sv-SE" altLang="sv-SE" sz="1400" kern="0" dirty="0"/>
          </a:p>
          <a:p>
            <a:pPr eaLnBrk="1" hangingPunct="1"/>
            <a:r>
              <a:rPr lang="sv-SE" altLang="sv-SE" sz="1800" kern="0" dirty="0"/>
              <a:t> Träningsläger – Gullspång 29-30/4</a:t>
            </a:r>
          </a:p>
          <a:p>
            <a:pPr eaLnBrk="1" hangingPunct="1"/>
            <a:r>
              <a:rPr lang="sv-SE" altLang="sv-SE" sz="1800" kern="0" dirty="0"/>
              <a:t> Utvecklingssamtal med varje spelare</a:t>
            </a:r>
          </a:p>
          <a:p>
            <a:pPr eaLnBrk="1" hangingPunct="1"/>
            <a:r>
              <a:rPr lang="sv-SE" altLang="sv-SE" sz="1800" kern="0" dirty="0"/>
              <a:t> Värdegrundsarbete</a:t>
            </a:r>
          </a:p>
          <a:p>
            <a:pPr eaLnBrk="1" hangingPunct="1"/>
            <a:r>
              <a:rPr lang="sv-SE" altLang="sv-SE" sz="1800" kern="0" dirty="0"/>
              <a:t> Målvaktsträningar</a:t>
            </a:r>
          </a:p>
          <a:p>
            <a:pPr eaLnBrk="1" hangingPunct="1"/>
            <a:r>
              <a:rPr lang="sv-SE" altLang="sv-SE" sz="1800" kern="0" dirty="0"/>
              <a:t> 3 </a:t>
            </a:r>
            <a:r>
              <a:rPr lang="sv-SE" altLang="sv-SE" sz="1800" kern="0" dirty="0" err="1"/>
              <a:t>st</a:t>
            </a:r>
            <a:r>
              <a:rPr lang="sv-SE" altLang="sv-SE" sz="1800" kern="0" dirty="0"/>
              <a:t> 7-mannalag i seriespel</a:t>
            </a:r>
          </a:p>
          <a:p>
            <a:pPr eaLnBrk="1" hangingPunct="1"/>
            <a:r>
              <a:rPr lang="sv-SE" altLang="sv-SE" sz="1800" kern="0" dirty="0"/>
              <a:t> 2 </a:t>
            </a:r>
            <a:r>
              <a:rPr lang="sv-SE" altLang="sv-SE" sz="1800" kern="0" dirty="0" err="1"/>
              <a:t>st</a:t>
            </a:r>
            <a:r>
              <a:rPr lang="sv-SE" altLang="sv-SE" sz="1800" kern="0" dirty="0"/>
              <a:t> Cuper</a:t>
            </a:r>
          </a:p>
          <a:p>
            <a:pPr eaLnBrk="1" hangingPunct="1"/>
            <a:r>
              <a:rPr lang="sv-SE" altLang="sv-SE" sz="1800" kern="0" dirty="0"/>
              <a:t> Sista året med 7-manna och ”barnfotboll” (6-12 år)</a:t>
            </a:r>
          </a:p>
          <a:p>
            <a:pPr eaLnBrk="1" hangingPunct="1"/>
            <a:r>
              <a:rPr lang="sv-SE" altLang="sv-SE" sz="1800" kern="0" dirty="0"/>
              <a:t> Säsongen 2024 9-manna och ”ungdomsfotboll” (13-19 år)</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8708441F-DCB8-46A6-A1D2-6D40677948CA}"/>
              </a:ext>
            </a:extLst>
          </p:cNvPr>
          <p:cNvSpPr>
            <a:spLocks noGrp="1" noChangeArrowheads="1"/>
          </p:cNvSpPr>
          <p:nvPr>
            <p:ph type="ctrTitle"/>
          </p:nvPr>
        </p:nvSpPr>
        <p:spPr>
          <a:xfrm>
            <a:off x="755650" y="327025"/>
            <a:ext cx="7239000" cy="1085850"/>
          </a:xfrm>
        </p:spPr>
        <p:txBody>
          <a:bodyPr/>
          <a:lstStyle/>
          <a:p>
            <a:pPr algn="ctr" eaLnBrk="1" hangingPunct="1">
              <a:defRPr/>
            </a:pPr>
            <a:r>
              <a:rPr lang="sv-SE" altLang="sv-SE" sz="4400" dirty="0">
                <a:effectLst>
                  <a:outerShdw blurRad="38100" dist="38100" dir="2700000" algn="tl">
                    <a:srgbClr val="000000">
                      <a:alpha val="43137"/>
                    </a:srgbClr>
                  </a:outerShdw>
                </a:effectLst>
                <a:latin typeface="Segoe Print" pitchFamily="2" charset="0"/>
              </a:rPr>
              <a:t>Träning</a:t>
            </a:r>
          </a:p>
        </p:txBody>
      </p:sp>
      <p:sp>
        <p:nvSpPr>
          <p:cNvPr id="21507" name="Rectangle 26">
            <a:extLst>
              <a:ext uri="{FF2B5EF4-FFF2-40B4-BE49-F238E27FC236}">
                <a16:creationId xmlns:a16="http://schemas.microsoft.com/office/drawing/2014/main" id="{CF992C52-CE55-400A-B0E8-84AE5D16B4ED}"/>
              </a:ext>
            </a:extLst>
          </p:cNvPr>
          <p:cNvSpPr>
            <a:spLocks noGrp="1" noChangeArrowheads="1"/>
          </p:cNvSpPr>
          <p:nvPr>
            <p:ph type="subTitle" idx="1"/>
          </p:nvPr>
        </p:nvSpPr>
        <p:spPr>
          <a:xfrm>
            <a:off x="971600" y="1660245"/>
            <a:ext cx="7848600" cy="4896693"/>
          </a:xfrm>
          <a:noFill/>
        </p:spPr>
        <p:txBody>
          <a:bodyPr/>
          <a:lstStyle/>
          <a:p>
            <a:pPr eaLnBrk="1" hangingPunct="1">
              <a:buFont typeface="Wingdings" pitchFamily="2" charset="2"/>
              <a:buNone/>
            </a:pPr>
            <a:r>
              <a:rPr lang="sv-SE" altLang="sv-SE" sz="2000" b="1" dirty="0"/>
              <a:t>Rutiner</a:t>
            </a:r>
          </a:p>
          <a:p>
            <a:pPr eaLnBrk="1" hangingPunct="1"/>
            <a:r>
              <a:rPr lang="sv-SE" altLang="sv-SE" sz="1800" dirty="0"/>
              <a:t> Ombytt och klar senast 5 min innan träningen startar</a:t>
            </a:r>
          </a:p>
          <a:p>
            <a:pPr eaLnBrk="1" hangingPunct="1"/>
            <a:r>
              <a:rPr lang="sv-SE" altLang="sv-SE" sz="1800" dirty="0"/>
              <a:t> Benskydd och vattenflaska</a:t>
            </a:r>
          </a:p>
          <a:p>
            <a:pPr eaLnBrk="1" hangingPunct="1"/>
            <a:r>
              <a:rPr lang="sv-SE" altLang="sv-SE" sz="1800" dirty="0"/>
              <a:t> Anmäl er till träningar – LOK-stöd</a:t>
            </a:r>
          </a:p>
          <a:p>
            <a:pPr eaLnBrk="1" hangingPunct="1"/>
            <a:r>
              <a:rPr lang="sv-SE" altLang="sv-SE" sz="1800" dirty="0"/>
              <a:t> Positiv inställning – oerhört </a:t>
            </a:r>
            <a:r>
              <a:rPr lang="sv-SE" altLang="sv-SE" sz="1800" dirty="0" err="1"/>
              <a:t>vitkigt</a:t>
            </a:r>
            <a:r>
              <a:rPr lang="sv-SE" altLang="sv-SE" sz="1800" dirty="0"/>
              <a:t>!</a:t>
            </a:r>
          </a:p>
          <a:p>
            <a:pPr eaLnBrk="1" hangingPunct="1"/>
            <a:r>
              <a:rPr lang="sv-SE" altLang="sv-SE" sz="1800" dirty="0"/>
              <a:t> Fokus på träning om man är på träning – vi är där för att träna!</a:t>
            </a:r>
          </a:p>
          <a:p>
            <a:pPr eaLnBrk="1" hangingPunct="1"/>
            <a:r>
              <a:rPr lang="sv-SE" altLang="sv-SE" sz="1800" dirty="0"/>
              <a:t> Konstgräs och B- och C-plan</a:t>
            </a:r>
          </a:p>
          <a:p>
            <a:pPr eaLnBrk="1" hangingPunct="1"/>
            <a:endParaRPr lang="sv-SE" altLang="sv-SE" sz="1800" dirty="0"/>
          </a:p>
          <a:p>
            <a:pPr eaLnBrk="1" hangingPunct="1">
              <a:buFont typeface="Wingdings" pitchFamily="2" charset="2"/>
              <a:buNone/>
            </a:pPr>
            <a:r>
              <a:rPr lang="sv-SE" altLang="sv-SE" sz="2000" b="1" dirty="0"/>
              <a:t>Träningen karaktäriseras av</a:t>
            </a:r>
          </a:p>
          <a:p>
            <a:pPr eaLnBrk="1" hangingPunct="1"/>
            <a:r>
              <a:rPr lang="sv-SE" altLang="sv-SE" sz="1800" dirty="0"/>
              <a:t> Hög aktivitet och många bollkontakter</a:t>
            </a:r>
          </a:p>
          <a:p>
            <a:pPr eaLnBrk="1" hangingPunct="1"/>
            <a:r>
              <a:rPr lang="sv-SE" altLang="sv-SE" sz="1800" dirty="0"/>
              <a:t> Spelidén</a:t>
            </a:r>
          </a:p>
          <a:p>
            <a:pPr eaLnBrk="1" hangingPunct="1"/>
            <a:r>
              <a:rPr lang="sv-SE" altLang="sv-SE" sz="1800" dirty="0"/>
              <a:t> Små ytor - mycket smålagspel i olika former</a:t>
            </a:r>
          </a:p>
          <a:p>
            <a:pPr eaLnBrk="1" hangingPunct="1"/>
            <a:r>
              <a:rPr lang="sv-SE" altLang="sv-SE" sz="1800" dirty="0"/>
              <a:t> Vissa pass </a:t>
            </a:r>
            <a:r>
              <a:rPr lang="sv-SE" altLang="sv-SE" sz="1800" dirty="0" err="1"/>
              <a:t>nivåindelas</a:t>
            </a:r>
            <a:r>
              <a:rPr lang="sv-SE" altLang="sv-SE" sz="1800" dirty="0"/>
              <a:t>, för att ge spelaren bästa förutsättningarna att utvecklas</a:t>
            </a:r>
          </a:p>
          <a:p>
            <a:pPr eaLnBrk="1" hangingPunct="1"/>
            <a:r>
              <a:rPr lang="sv-SE" altLang="sv-SE" sz="1800" dirty="0"/>
              <a:t> Värdegrund</a:t>
            </a:r>
          </a:p>
          <a:p>
            <a:pPr eaLnBrk="1" hangingPunct="1">
              <a:buFont typeface="Wingdings" pitchFamily="2" charset="2"/>
              <a:buNone/>
            </a:pPr>
            <a:endParaRPr lang="sv-SE" altLang="sv-SE" sz="1800" dirty="0"/>
          </a:p>
          <a:p>
            <a:pPr eaLnBrk="1" hangingPunct="1"/>
            <a:endParaRPr lang="sv-SE" altLang="sv-SE" sz="2400" dirty="0"/>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F1698029-E0A3-4F1B-BBEC-AD7D141569AA}"/>
              </a:ext>
            </a:extLst>
          </p:cNvPr>
          <p:cNvSpPr>
            <a:spLocks noGrp="1" noChangeArrowheads="1"/>
          </p:cNvSpPr>
          <p:nvPr>
            <p:ph type="ctrTitle"/>
          </p:nvPr>
        </p:nvSpPr>
        <p:spPr>
          <a:xfrm>
            <a:off x="755650" y="327025"/>
            <a:ext cx="7239000" cy="1085850"/>
          </a:xfrm>
        </p:spPr>
        <p:txBody>
          <a:bodyPr/>
          <a:lstStyle/>
          <a:p>
            <a:pPr algn="ctr" eaLnBrk="1" hangingPunct="1">
              <a:defRPr/>
            </a:pPr>
            <a:r>
              <a:rPr lang="sv-SE" altLang="sv-SE" sz="4400" dirty="0">
                <a:effectLst>
                  <a:outerShdw blurRad="38100" dist="38100" dir="2700000" algn="tl">
                    <a:srgbClr val="000000">
                      <a:alpha val="43137"/>
                    </a:srgbClr>
                  </a:outerShdw>
                </a:effectLst>
                <a:latin typeface="Segoe Print" pitchFamily="2" charset="0"/>
              </a:rPr>
              <a:t>Match</a:t>
            </a:r>
          </a:p>
        </p:txBody>
      </p:sp>
      <p:sp>
        <p:nvSpPr>
          <p:cNvPr id="22531" name="Rectangle 26">
            <a:extLst>
              <a:ext uri="{FF2B5EF4-FFF2-40B4-BE49-F238E27FC236}">
                <a16:creationId xmlns:a16="http://schemas.microsoft.com/office/drawing/2014/main" id="{C6C519B9-7B99-47B5-9B2D-373D7C4CCE82}"/>
              </a:ext>
            </a:extLst>
          </p:cNvPr>
          <p:cNvSpPr>
            <a:spLocks noGrp="1" noChangeArrowheads="1"/>
          </p:cNvSpPr>
          <p:nvPr>
            <p:ph type="subTitle" idx="1"/>
          </p:nvPr>
        </p:nvSpPr>
        <p:spPr>
          <a:xfrm>
            <a:off x="971550" y="1844675"/>
            <a:ext cx="7848600" cy="3600549"/>
          </a:xfrm>
          <a:noFill/>
        </p:spPr>
        <p:txBody>
          <a:bodyPr/>
          <a:lstStyle/>
          <a:p>
            <a:pPr eaLnBrk="1" hangingPunct="1"/>
            <a:r>
              <a:rPr lang="sv-SE" altLang="sv-SE" sz="1800" dirty="0"/>
              <a:t> 7-manna – 3x20 min</a:t>
            </a:r>
          </a:p>
          <a:p>
            <a:pPr eaLnBrk="1" hangingPunct="1"/>
            <a:r>
              <a:rPr lang="sv-SE" altLang="sv-SE" sz="1800" dirty="0"/>
              <a:t> Större 7-manna plan – fler matcher på konstgräset</a:t>
            </a:r>
          </a:p>
          <a:p>
            <a:pPr eaLnBrk="1" hangingPunct="1"/>
            <a:r>
              <a:rPr lang="sv-SE" altLang="sv-SE" sz="1800" dirty="0"/>
              <a:t> Kallelser – VIKTIGT att svara!!</a:t>
            </a:r>
          </a:p>
          <a:p>
            <a:pPr eaLnBrk="1" hangingPunct="1"/>
            <a:r>
              <a:rPr lang="sv-SE" altLang="sv-SE" sz="1800" dirty="0"/>
              <a:t> Kom i tid!!! </a:t>
            </a:r>
            <a:r>
              <a:rPr lang="sv-SE" altLang="sv-SE" sz="1800"/>
              <a:t>Samling 60 </a:t>
            </a:r>
            <a:r>
              <a:rPr lang="sv-SE" altLang="sv-SE" sz="1800" dirty="0"/>
              <a:t>min innan matchstart.</a:t>
            </a:r>
          </a:p>
          <a:p>
            <a:pPr eaLnBrk="1" hangingPunct="1"/>
            <a:r>
              <a:rPr lang="sv-SE" altLang="sv-SE" sz="1800" dirty="0"/>
              <a:t> ALLA byter om och duschar på plats oavsett hemma- eller bortamatch</a:t>
            </a:r>
          </a:p>
          <a:p>
            <a:pPr eaLnBrk="1" hangingPunct="1"/>
            <a:r>
              <a:rPr lang="sv-SE" altLang="sv-SE" sz="1800" dirty="0"/>
              <a:t> Laguttagning – Aldrig nivåindelat, alla tre lag på samma nivå</a:t>
            </a:r>
          </a:p>
          <a:p>
            <a:pPr eaLnBrk="1" hangingPunct="1"/>
            <a:r>
              <a:rPr lang="sv-SE" altLang="sv-SE" sz="1800" dirty="0"/>
              <a:t> Fokus på prestation och att göra sitt bästa (våga ta ut sig)</a:t>
            </a:r>
          </a:p>
          <a:p>
            <a:pPr eaLnBrk="1" hangingPunct="1"/>
            <a:r>
              <a:rPr lang="sv-SE" altLang="sv-SE" sz="1800" dirty="0"/>
              <a:t> Spelar som vi tränar – matchen är ett </a:t>
            </a:r>
            <a:r>
              <a:rPr lang="sv-SE" altLang="sv-SE" sz="1800" dirty="0" err="1"/>
              <a:t>lärtillfälle</a:t>
            </a:r>
            <a:endParaRPr lang="sv-SE" altLang="sv-SE" sz="1800" dirty="0"/>
          </a:p>
          <a:p>
            <a:pPr eaLnBrk="1" hangingPunct="1"/>
            <a:r>
              <a:rPr lang="sv-SE" altLang="sv-SE" sz="1800" dirty="0"/>
              <a:t> Värdegrund</a:t>
            </a:r>
          </a:p>
          <a:p>
            <a:pPr eaLnBrk="1" hangingPunct="1"/>
            <a:r>
              <a:rPr lang="sv-SE" altLang="sv-SE" sz="1800" dirty="0"/>
              <a:t> Dubblering – avgörs utifrån träningsnärvaro</a:t>
            </a:r>
          </a:p>
          <a:p>
            <a:pPr eaLnBrk="1" hangingPunct="1">
              <a:buNone/>
            </a:pPr>
            <a:endParaRPr lang="sv-SE" altLang="sv-SE" sz="2400"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77CE72CC-8F78-4CA8-B0F8-3E008CC4499E}"/>
              </a:ext>
            </a:extLst>
          </p:cNvPr>
          <p:cNvGraphicFramePr>
            <a:graphicFrameLocks noChangeAspect="1"/>
          </p:cNvGraphicFramePr>
          <p:nvPr>
            <p:custDataLst>
              <p:tags r:id="rId2"/>
            </p:custDataLst>
            <p:extLst>
              <p:ext uri="{D42A27DB-BD31-4B8C-83A1-F6EECF244321}">
                <p14:modId xmlns:p14="http://schemas.microsoft.com/office/powerpoint/2010/main" val="42893185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638" name="think-cell Slide" r:id="rId5" imgW="384" imgH="384" progId="TCLayout.ActiveDocument.1">
                  <p:embed/>
                </p:oleObj>
              </mc:Choice>
              <mc:Fallback>
                <p:oleObj name="think-cell Slide" r:id="rId5" imgW="384" imgH="38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338" name="Rectangle 2">
            <a:extLst>
              <a:ext uri="{FF2B5EF4-FFF2-40B4-BE49-F238E27FC236}">
                <a16:creationId xmlns:a16="http://schemas.microsoft.com/office/drawing/2014/main" id="{F1698029-E0A3-4F1B-BBEC-AD7D141569AA}"/>
              </a:ext>
            </a:extLst>
          </p:cNvPr>
          <p:cNvSpPr>
            <a:spLocks noGrp="1" noChangeArrowheads="1"/>
          </p:cNvSpPr>
          <p:nvPr>
            <p:ph type="ctrTitle"/>
          </p:nvPr>
        </p:nvSpPr>
        <p:spPr>
          <a:xfrm>
            <a:off x="755650" y="327025"/>
            <a:ext cx="7239000" cy="1085850"/>
          </a:xfrm>
        </p:spPr>
        <p:txBody>
          <a:bodyPr vert="horz"/>
          <a:lstStyle/>
          <a:p>
            <a:pPr algn="ctr" eaLnBrk="1" hangingPunct="1">
              <a:defRPr/>
            </a:pPr>
            <a:r>
              <a:rPr lang="sv-SE" altLang="sv-SE" sz="4400" dirty="0">
                <a:effectLst>
                  <a:outerShdw blurRad="38100" dist="38100" dir="2700000" algn="tl">
                    <a:srgbClr val="000000">
                      <a:alpha val="43137"/>
                    </a:srgbClr>
                  </a:outerShdw>
                </a:effectLst>
                <a:latin typeface="Segoe Print" pitchFamily="2" charset="0"/>
              </a:rPr>
              <a:t>Cuper</a:t>
            </a:r>
          </a:p>
        </p:txBody>
      </p:sp>
      <p:sp>
        <p:nvSpPr>
          <p:cNvPr id="22531" name="Rectangle 26">
            <a:extLst>
              <a:ext uri="{FF2B5EF4-FFF2-40B4-BE49-F238E27FC236}">
                <a16:creationId xmlns:a16="http://schemas.microsoft.com/office/drawing/2014/main" id="{C6C519B9-7B99-47B5-9B2D-373D7C4CCE82}"/>
              </a:ext>
            </a:extLst>
          </p:cNvPr>
          <p:cNvSpPr>
            <a:spLocks noGrp="1" noChangeArrowheads="1"/>
          </p:cNvSpPr>
          <p:nvPr>
            <p:ph type="subTitle" idx="1"/>
          </p:nvPr>
        </p:nvSpPr>
        <p:spPr>
          <a:xfrm>
            <a:off x="971600" y="1628800"/>
            <a:ext cx="7848600" cy="5112568"/>
          </a:xfrm>
          <a:noFill/>
        </p:spPr>
        <p:txBody>
          <a:bodyPr/>
          <a:lstStyle/>
          <a:p>
            <a:pPr eaLnBrk="1" hangingPunct="1"/>
            <a:r>
              <a:rPr lang="sv-SE" altLang="sv-SE" sz="1800" dirty="0"/>
              <a:t>Arvika Cup</a:t>
            </a:r>
            <a:endParaRPr lang="sv-SE" altLang="sv-SE" sz="2000" dirty="0"/>
          </a:p>
          <a:p>
            <a:pPr lvl="1" eaLnBrk="1" hangingPunct="1"/>
            <a:r>
              <a:rPr lang="sv-SE" altLang="sv-SE" sz="1600" dirty="0"/>
              <a:t>v. 24 16-18 juni, startar fredag morgon</a:t>
            </a:r>
          </a:p>
          <a:p>
            <a:pPr lvl="1" eaLnBrk="1" hangingPunct="1"/>
            <a:r>
              <a:rPr lang="sv-SE" altLang="sv-SE" sz="1600" dirty="0"/>
              <a:t>Anmälan senast 17/4</a:t>
            </a:r>
          </a:p>
          <a:p>
            <a:pPr lvl="1" eaLnBrk="1" hangingPunct="1"/>
            <a:r>
              <a:rPr lang="sv-SE" altLang="sv-SE" sz="1600" dirty="0"/>
              <a:t>Kostnad 4095 kr/lag</a:t>
            </a:r>
          </a:p>
          <a:p>
            <a:pPr lvl="1" eaLnBrk="1" hangingPunct="1"/>
            <a:r>
              <a:rPr lang="sv-SE" altLang="sv-SE" sz="1600" dirty="0"/>
              <a:t>Bor inte kvar utan åker fram och tillbaka under helgen</a:t>
            </a:r>
          </a:p>
          <a:p>
            <a:pPr lvl="1" eaLnBrk="1" hangingPunct="1"/>
            <a:r>
              <a:rPr lang="sv-SE" altLang="sv-SE" sz="1600" dirty="0"/>
              <a:t>3 lag = 12285 kr</a:t>
            </a:r>
          </a:p>
          <a:p>
            <a:pPr lvl="1" eaLnBrk="1" hangingPunct="1"/>
            <a:endParaRPr lang="sv-SE" altLang="sv-SE" sz="1800" dirty="0"/>
          </a:p>
          <a:p>
            <a:pPr eaLnBrk="1" hangingPunct="1"/>
            <a:r>
              <a:rPr lang="sv-SE" altLang="sv-SE" sz="1800" dirty="0"/>
              <a:t> </a:t>
            </a:r>
            <a:r>
              <a:rPr lang="sv-SE" altLang="sv-SE" sz="1800" dirty="0" err="1"/>
              <a:t>Oddebollen</a:t>
            </a:r>
            <a:r>
              <a:rPr lang="sv-SE" altLang="sv-SE" sz="1800" dirty="0"/>
              <a:t> (Uddevalla)</a:t>
            </a:r>
          </a:p>
          <a:p>
            <a:pPr lvl="1" eaLnBrk="1" hangingPunct="1"/>
            <a:r>
              <a:rPr lang="sv-SE" altLang="sv-SE" sz="1600" dirty="0"/>
              <a:t>v. 31 3-6 augusti, startar fredag morgon (beroende på schema åka torsdag)</a:t>
            </a:r>
          </a:p>
          <a:p>
            <a:pPr lvl="1" eaLnBrk="1" hangingPunct="1"/>
            <a:r>
              <a:rPr lang="sv-SE" altLang="sv-SE" sz="1600" dirty="0"/>
              <a:t>Anmälan senast 10/6</a:t>
            </a:r>
          </a:p>
          <a:p>
            <a:pPr lvl="1" eaLnBrk="1" hangingPunct="1"/>
            <a:r>
              <a:rPr lang="sv-SE" altLang="sv-SE" sz="1600" dirty="0"/>
              <a:t>Kostnad 1500 kr/lag samt 1350 kr/deltagare</a:t>
            </a:r>
          </a:p>
          <a:p>
            <a:pPr lvl="2" eaLnBrk="1" hangingPunct="1"/>
            <a:r>
              <a:rPr lang="sv-SE" altLang="sv-SE" sz="1400" dirty="0"/>
              <a:t>3 övernattningar och 8 måltider</a:t>
            </a:r>
          </a:p>
          <a:p>
            <a:pPr lvl="2" eaLnBrk="1" hangingPunct="1"/>
            <a:r>
              <a:rPr lang="sv-SE" altLang="sv-SE" sz="1400" dirty="0"/>
              <a:t>Boende i skolsal/idrottshall</a:t>
            </a:r>
          </a:p>
          <a:p>
            <a:pPr lvl="2" eaLnBrk="1" hangingPunct="1"/>
            <a:r>
              <a:rPr lang="sv-SE" altLang="sv-SE" sz="1400" dirty="0"/>
              <a:t>Transport i minibussar</a:t>
            </a:r>
          </a:p>
          <a:p>
            <a:pPr lvl="2" eaLnBrk="1" hangingPunct="1"/>
            <a:r>
              <a:rPr lang="sv-SE" altLang="sv-SE" sz="1400" dirty="0"/>
              <a:t>Minst 5 matcher (2+2+1)</a:t>
            </a:r>
          </a:p>
          <a:p>
            <a:pPr lvl="1" eaLnBrk="1" hangingPunct="1"/>
            <a:r>
              <a:rPr lang="sv-SE" altLang="sv-SE" sz="1600" dirty="0"/>
              <a:t>3 lag á ca 10 killar = 4500 + 40500 = 45000 kr (kostnad för transport tillkommer)</a:t>
            </a:r>
          </a:p>
          <a:p>
            <a:pPr eaLnBrk="1" hangingPunct="1">
              <a:buNone/>
            </a:pPr>
            <a:endParaRPr lang="sv-SE" altLang="sv-SE" sz="1400" dirty="0"/>
          </a:p>
          <a:p>
            <a:pPr lvl="1" eaLnBrk="1" hangingPunct="1"/>
            <a:endParaRPr lang="sv-SE" altLang="sv-SE" sz="1400" dirty="0"/>
          </a:p>
        </p:txBody>
      </p:sp>
    </p:spTree>
    <p:extLst>
      <p:ext uri="{BB962C8B-B14F-4D97-AF65-F5344CB8AC3E}">
        <p14:creationId xmlns:p14="http://schemas.microsoft.com/office/powerpoint/2010/main" val="74767386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3FF117EF-77B1-4E37-9371-08BBE81E7948}"/>
              </a:ext>
            </a:extLst>
          </p:cNvPr>
          <p:cNvGraphicFramePr>
            <a:graphicFrameLocks noChangeAspect="1"/>
          </p:cNvGraphicFramePr>
          <p:nvPr>
            <p:custDataLst>
              <p:tags r:id="rId2"/>
            </p:custDataLst>
            <p:extLst>
              <p:ext uri="{D42A27DB-BD31-4B8C-83A1-F6EECF244321}">
                <p14:modId xmlns:p14="http://schemas.microsoft.com/office/powerpoint/2010/main" val="3779350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63" name="think-cell Slide" r:id="rId5" imgW="360" imgH="360" progId="TCLayout.ActiveDocument.1">
                  <p:embed/>
                </p:oleObj>
              </mc:Choice>
              <mc:Fallback>
                <p:oleObj name="think-cell Slide" r:id="rId5" imgW="360" imgH="360"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170" name="Rectangle 2">
            <a:extLst>
              <a:ext uri="{FF2B5EF4-FFF2-40B4-BE49-F238E27FC236}">
                <a16:creationId xmlns:a16="http://schemas.microsoft.com/office/drawing/2014/main" id="{168FAE6A-8C81-4779-9CA6-370707164892}"/>
              </a:ext>
            </a:extLst>
          </p:cNvPr>
          <p:cNvSpPr>
            <a:spLocks noGrp="1" noChangeArrowheads="1"/>
          </p:cNvSpPr>
          <p:nvPr>
            <p:ph type="ctrTitle"/>
          </p:nvPr>
        </p:nvSpPr>
        <p:spPr>
          <a:xfrm>
            <a:off x="539750" y="327025"/>
            <a:ext cx="7526338" cy="1085850"/>
          </a:xfrm>
        </p:spPr>
        <p:txBody>
          <a:bodyPr vert="horz"/>
          <a:lstStyle/>
          <a:p>
            <a:pPr algn="ctr" eaLnBrk="1" hangingPunct="1">
              <a:defRPr/>
            </a:pPr>
            <a:r>
              <a:rPr lang="sv-SE" sz="4400" dirty="0">
                <a:latin typeface="Segoe Print" panose="02000600000000000000" pitchFamily="2" charset="0"/>
              </a:rPr>
              <a:t>Föräldragruppen</a:t>
            </a:r>
            <a:endParaRPr lang="sv-SE" sz="4400" dirty="0"/>
          </a:p>
        </p:txBody>
      </p:sp>
      <p:sp>
        <p:nvSpPr>
          <p:cNvPr id="23555"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80D3CE6A-9199-4303-9AAC-C40D83B50884}"/>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23556" name="Rectangle 26">
            <a:extLst>
              <a:ext uri="{FF2B5EF4-FFF2-40B4-BE49-F238E27FC236}">
                <a16:creationId xmlns:a16="http://schemas.microsoft.com/office/drawing/2014/main" id="{D203F33D-E80D-4BD6-A1B0-5851230C5D14}"/>
              </a:ext>
            </a:extLst>
          </p:cNvPr>
          <p:cNvSpPr>
            <a:spLocks noGrp="1" noChangeArrowheads="1"/>
          </p:cNvSpPr>
          <p:nvPr>
            <p:ph type="subTitle" idx="1"/>
          </p:nvPr>
        </p:nvSpPr>
        <p:spPr>
          <a:xfrm>
            <a:off x="1331913" y="1773238"/>
            <a:ext cx="5832375" cy="4757737"/>
          </a:xfrm>
          <a:noFill/>
        </p:spPr>
        <p:txBody>
          <a:bodyPr/>
          <a:lstStyle/>
          <a:p>
            <a:pPr eaLnBrk="1" hangingPunct="1"/>
            <a:r>
              <a:rPr lang="sv-SE" altLang="sv-SE" sz="2000" dirty="0"/>
              <a:t> Föräldraansvar</a:t>
            </a:r>
          </a:p>
          <a:p>
            <a:pPr lvl="1" eaLnBrk="1" hangingPunct="1"/>
            <a:r>
              <a:rPr lang="sv-SE" altLang="sv-SE" sz="1600" dirty="0" err="1"/>
              <a:t>Ilandadagen</a:t>
            </a:r>
            <a:endParaRPr lang="sv-SE" altLang="sv-SE" sz="1600" dirty="0"/>
          </a:p>
          <a:p>
            <a:pPr lvl="1" eaLnBrk="1" hangingPunct="1"/>
            <a:r>
              <a:rPr lang="sv-SE" altLang="sv-SE" sz="1600" dirty="0"/>
              <a:t>Städvecka</a:t>
            </a:r>
          </a:p>
          <a:p>
            <a:pPr lvl="1" eaLnBrk="1" hangingPunct="1"/>
            <a:r>
              <a:rPr lang="sv-SE" altLang="sv-SE" sz="1600" dirty="0"/>
              <a:t>Bollkalle och kiosk</a:t>
            </a:r>
          </a:p>
          <a:p>
            <a:pPr lvl="1" eaLnBrk="1" hangingPunct="1"/>
            <a:r>
              <a:rPr lang="sv-SE" altLang="sv-SE" sz="1600" dirty="0" err="1"/>
              <a:t>Domarvärd</a:t>
            </a:r>
            <a:endParaRPr lang="sv-SE" altLang="sv-SE" sz="1600" dirty="0"/>
          </a:p>
          <a:p>
            <a:pPr eaLnBrk="1" hangingPunct="1">
              <a:buNone/>
            </a:pPr>
            <a:endParaRPr lang="sv-SE" altLang="sv-SE" sz="1600" dirty="0"/>
          </a:p>
          <a:p>
            <a:pPr eaLnBrk="1" hangingPunct="1"/>
            <a:r>
              <a:rPr lang="sv-SE" altLang="sv-SE" sz="2000" dirty="0"/>
              <a:t> Försäljning</a:t>
            </a:r>
          </a:p>
          <a:p>
            <a:pPr lvl="1" eaLnBrk="1" hangingPunct="1"/>
            <a:r>
              <a:rPr lang="sv-SE" altLang="sv-SE" sz="1600" dirty="0"/>
              <a:t>Inga försäljningar planerade under 2023</a:t>
            </a:r>
          </a:p>
          <a:p>
            <a:pPr lvl="1" eaLnBrk="1" hangingPunct="1"/>
            <a:endParaRPr lang="sv-SE" altLang="sv-SE" sz="1600" dirty="0"/>
          </a:p>
          <a:p>
            <a:pPr eaLnBrk="1" hangingPunct="1"/>
            <a:r>
              <a:rPr lang="sv-SE" altLang="sv-SE" sz="2000" dirty="0"/>
              <a:t> Ekonomi</a:t>
            </a:r>
          </a:p>
          <a:p>
            <a:pPr lvl="1" eaLnBrk="1" hangingPunct="1"/>
            <a:r>
              <a:rPr lang="sv-SE" altLang="sv-SE" sz="1600" dirty="0"/>
              <a:t>Laget har en stark ekonomi till följd av försäljningar, sponsring och 11-åringarnas cup.</a:t>
            </a:r>
          </a:p>
          <a:p>
            <a:pPr eaLnBrk="1" hangingPunct="1">
              <a:buNone/>
            </a:pPr>
            <a:endParaRPr lang="sv-SE" altLang="sv-SE" sz="2000" dirty="0"/>
          </a:p>
          <a:p>
            <a:pPr eaLnBrk="1" hangingPunct="1"/>
            <a:r>
              <a:rPr lang="sv-SE" altLang="sv-SE" sz="2000" dirty="0"/>
              <a:t> Kläder</a:t>
            </a:r>
          </a:p>
          <a:p>
            <a:pPr lvl="1" eaLnBrk="1" hangingPunct="1"/>
            <a:r>
              <a:rPr lang="sv-SE" altLang="sv-SE" sz="1600" dirty="0"/>
              <a:t>Ny overall samt nya träningskläder</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3FF117EF-77B1-4E37-9371-08BBE81E7948}"/>
              </a:ext>
            </a:extLst>
          </p:cNvPr>
          <p:cNvGraphicFramePr>
            <a:graphicFrameLocks noChangeAspect="1"/>
          </p:cNvGraphicFramePr>
          <p:nvPr>
            <p:custDataLst>
              <p:tags r:id="rId2"/>
            </p:custDataLst>
            <p:extLst>
              <p:ext uri="{D42A27DB-BD31-4B8C-83A1-F6EECF244321}">
                <p14:modId xmlns:p14="http://schemas.microsoft.com/office/powerpoint/2010/main" val="42905043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7662" name="think-cell Slide" r:id="rId5" imgW="360" imgH="360" progId="TCLayout.ActiveDocument.1">
                  <p:embed/>
                </p:oleObj>
              </mc:Choice>
              <mc:Fallback>
                <p:oleObj name="think-cell Slide" r:id="rId5" imgW="360" imgH="360" progId="TCLayout.ActiveDocument.1">
                  <p:embed/>
                  <p:pic>
                    <p:nvPicPr>
                      <p:cNvPr id="2" name="Objekt 1" hidden="1">
                        <a:extLst>
                          <a:ext uri="{FF2B5EF4-FFF2-40B4-BE49-F238E27FC236}">
                            <a16:creationId xmlns:a16="http://schemas.microsoft.com/office/drawing/2014/main" id="{3FF117EF-77B1-4E37-9371-08BBE81E794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170" name="Rectangle 2">
            <a:extLst>
              <a:ext uri="{FF2B5EF4-FFF2-40B4-BE49-F238E27FC236}">
                <a16:creationId xmlns:a16="http://schemas.microsoft.com/office/drawing/2014/main" id="{168FAE6A-8C81-4779-9CA6-370707164892}"/>
              </a:ext>
            </a:extLst>
          </p:cNvPr>
          <p:cNvSpPr>
            <a:spLocks noGrp="1" noChangeArrowheads="1"/>
          </p:cNvSpPr>
          <p:nvPr>
            <p:ph type="ctrTitle"/>
          </p:nvPr>
        </p:nvSpPr>
        <p:spPr>
          <a:xfrm>
            <a:off x="539750" y="327025"/>
            <a:ext cx="7526338" cy="1085850"/>
          </a:xfrm>
        </p:spPr>
        <p:txBody>
          <a:bodyPr vert="horz"/>
          <a:lstStyle/>
          <a:p>
            <a:pPr algn="ctr" eaLnBrk="1" hangingPunct="1">
              <a:defRPr/>
            </a:pPr>
            <a:r>
              <a:rPr lang="sv-SE" sz="4400" dirty="0">
                <a:latin typeface="Segoe Print" panose="02000600000000000000" pitchFamily="2" charset="0"/>
              </a:rPr>
              <a:t>Finansiering 2023</a:t>
            </a:r>
            <a:endParaRPr lang="sv-SE" sz="4400" dirty="0"/>
          </a:p>
        </p:txBody>
      </p:sp>
      <p:sp>
        <p:nvSpPr>
          <p:cNvPr id="23555"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80D3CE6A-9199-4303-9AAC-C40D83B50884}"/>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23556" name="Rectangle 26">
            <a:extLst>
              <a:ext uri="{FF2B5EF4-FFF2-40B4-BE49-F238E27FC236}">
                <a16:creationId xmlns:a16="http://schemas.microsoft.com/office/drawing/2014/main" id="{D203F33D-E80D-4BD6-A1B0-5851230C5D14}"/>
              </a:ext>
            </a:extLst>
          </p:cNvPr>
          <p:cNvSpPr>
            <a:spLocks noGrp="1" noChangeArrowheads="1"/>
          </p:cNvSpPr>
          <p:nvPr>
            <p:ph type="subTitle" idx="1"/>
          </p:nvPr>
        </p:nvSpPr>
        <p:spPr>
          <a:xfrm>
            <a:off x="1331913" y="1773238"/>
            <a:ext cx="7056511" cy="4757737"/>
          </a:xfrm>
          <a:noFill/>
        </p:spPr>
        <p:txBody>
          <a:bodyPr/>
          <a:lstStyle/>
          <a:p>
            <a:pPr eaLnBrk="1" hangingPunct="1"/>
            <a:r>
              <a:rPr lang="sv-SE" altLang="sv-SE" sz="2000" dirty="0"/>
              <a:t> </a:t>
            </a:r>
            <a:r>
              <a:rPr lang="sv-SE" altLang="sv-SE" sz="1600" dirty="0"/>
              <a:t>Förslag 1</a:t>
            </a:r>
          </a:p>
          <a:p>
            <a:pPr lvl="1" eaLnBrk="1" hangingPunct="1"/>
            <a:r>
              <a:rPr lang="sv-SE" altLang="sv-SE" sz="1600" dirty="0"/>
              <a:t>Cuper + läger = 70 tkr</a:t>
            </a:r>
          </a:p>
          <a:p>
            <a:pPr lvl="1" eaLnBrk="1" hangingPunct="1"/>
            <a:r>
              <a:rPr lang="sv-SE" altLang="sv-SE" sz="1600" dirty="0"/>
              <a:t>Overall + Träningskläder = 53 tkr</a:t>
            </a:r>
          </a:p>
          <a:p>
            <a:pPr lvl="1" eaLnBrk="1" hangingPunct="1"/>
            <a:r>
              <a:rPr lang="sv-SE" altLang="sv-SE" sz="1600" dirty="0"/>
              <a:t>Målvaktskläder x 3 = 1,6 tkr</a:t>
            </a:r>
          </a:p>
          <a:p>
            <a:pPr lvl="1" eaLnBrk="1" hangingPunct="1"/>
            <a:r>
              <a:rPr lang="sv-SE" altLang="sv-SE" sz="1600" dirty="0"/>
              <a:t>Totalt = 125 tkr</a:t>
            </a:r>
          </a:p>
          <a:p>
            <a:pPr lvl="1" eaLnBrk="1" hangingPunct="1"/>
            <a:endParaRPr lang="sv-SE" altLang="sv-SE" sz="1600" dirty="0"/>
          </a:p>
          <a:p>
            <a:pPr lvl="1" eaLnBrk="1" hangingPunct="1"/>
            <a:r>
              <a:rPr lang="sv-SE" altLang="sv-SE" sz="1600" dirty="0"/>
              <a:t>Självkostnad 500kr/barn = 18 tkr</a:t>
            </a:r>
          </a:p>
          <a:p>
            <a:pPr lvl="1" eaLnBrk="1" hangingPunct="1"/>
            <a:endParaRPr lang="sv-SE" altLang="sv-SE" sz="1600" dirty="0"/>
          </a:p>
          <a:p>
            <a:pPr lvl="1" eaLnBrk="1" hangingPunct="1"/>
            <a:r>
              <a:rPr lang="sv-SE" altLang="sv-SE" sz="1600" dirty="0">
                <a:highlight>
                  <a:srgbClr val="FFFF00"/>
                </a:highlight>
              </a:rPr>
              <a:t>Kvar på kontot ca 13 tkr</a:t>
            </a:r>
          </a:p>
        </p:txBody>
      </p:sp>
    </p:spTree>
    <p:extLst>
      <p:ext uri="{BB962C8B-B14F-4D97-AF65-F5344CB8AC3E}">
        <p14:creationId xmlns:p14="http://schemas.microsoft.com/office/powerpoint/2010/main" val="23025681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3FF117EF-77B1-4E37-9371-08BBE81E7948}"/>
              </a:ext>
            </a:extLst>
          </p:cNvPr>
          <p:cNvGraphicFramePr>
            <a:graphicFrameLocks noChangeAspect="1"/>
          </p:cNvGraphicFramePr>
          <p:nvPr>
            <p:custDataLst>
              <p:tags r:id="rId2"/>
            </p:custDataLst>
            <p:extLst>
              <p:ext uri="{D42A27DB-BD31-4B8C-83A1-F6EECF244321}">
                <p14:modId xmlns:p14="http://schemas.microsoft.com/office/powerpoint/2010/main" val="9776286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9706" name="think-cell Slide" r:id="rId5" imgW="360" imgH="360" progId="TCLayout.ActiveDocument.1">
                  <p:embed/>
                </p:oleObj>
              </mc:Choice>
              <mc:Fallback>
                <p:oleObj name="think-cell Slide" r:id="rId5" imgW="360" imgH="360" progId="TCLayout.ActiveDocument.1">
                  <p:embed/>
                  <p:pic>
                    <p:nvPicPr>
                      <p:cNvPr id="2" name="Objekt 1" hidden="1">
                        <a:extLst>
                          <a:ext uri="{FF2B5EF4-FFF2-40B4-BE49-F238E27FC236}">
                            <a16:creationId xmlns:a16="http://schemas.microsoft.com/office/drawing/2014/main" id="{3FF117EF-77B1-4E37-9371-08BBE81E794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170" name="Rectangle 2">
            <a:extLst>
              <a:ext uri="{FF2B5EF4-FFF2-40B4-BE49-F238E27FC236}">
                <a16:creationId xmlns:a16="http://schemas.microsoft.com/office/drawing/2014/main" id="{168FAE6A-8C81-4779-9CA6-370707164892}"/>
              </a:ext>
            </a:extLst>
          </p:cNvPr>
          <p:cNvSpPr>
            <a:spLocks noGrp="1" noChangeArrowheads="1"/>
          </p:cNvSpPr>
          <p:nvPr>
            <p:ph type="ctrTitle"/>
          </p:nvPr>
        </p:nvSpPr>
        <p:spPr>
          <a:xfrm>
            <a:off x="539750" y="327025"/>
            <a:ext cx="7526338" cy="1085850"/>
          </a:xfrm>
        </p:spPr>
        <p:txBody>
          <a:bodyPr vert="horz"/>
          <a:lstStyle/>
          <a:p>
            <a:pPr algn="ctr" eaLnBrk="1" hangingPunct="1">
              <a:defRPr/>
            </a:pPr>
            <a:r>
              <a:rPr lang="sv-SE" sz="4400">
                <a:latin typeface="Segoe Print" panose="02000600000000000000" pitchFamily="2" charset="0"/>
              </a:rPr>
              <a:t>Finansiering 2023</a:t>
            </a:r>
            <a:endParaRPr lang="sv-SE" sz="4400" dirty="0"/>
          </a:p>
        </p:txBody>
      </p:sp>
      <p:sp>
        <p:nvSpPr>
          <p:cNvPr id="23555"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80D3CE6A-9199-4303-9AAC-C40D83B50884}"/>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23556" name="Rectangle 26">
            <a:extLst>
              <a:ext uri="{FF2B5EF4-FFF2-40B4-BE49-F238E27FC236}">
                <a16:creationId xmlns:a16="http://schemas.microsoft.com/office/drawing/2014/main" id="{D203F33D-E80D-4BD6-A1B0-5851230C5D14}"/>
              </a:ext>
            </a:extLst>
          </p:cNvPr>
          <p:cNvSpPr>
            <a:spLocks noGrp="1" noChangeArrowheads="1"/>
          </p:cNvSpPr>
          <p:nvPr>
            <p:ph type="subTitle" idx="1"/>
          </p:nvPr>
        </p:nvSpPr>
        <p:spPr>
          <a:xfrm>
            <a:off x="1331913" y="1773238"/>
            <a:ext cx="7056511" cy="4757737"/>
          </a:xfrm>
          <a:noFill/>
        </p:spPr>
        <p:txBody>
          <a:bodyPr/>
          <a:lstStyle/>
          <a:p>
            <a:pPr eaLnBrk="1" hangingPunct="1"/>
            <a:r>
              <a:rPr lang="sv-SE" altLang="sv-SE" sz="2000" dirty="0"/>
              <a:t> </a:t>
            </a:r>
            <a:r>
              <a:rPr lang="sv-SE" altLang="sv-SE" sz="1600" dirty="0"/>
              <a:t>Förslag 2</a:t>
            </a:r>
          </a:p>
          <a:p>
            <a:pPr lvl="1" eaLnBrk="1" hangingPunct="1"/>
            <a:r>
              <a:rPr lang="sv-SE" altLang="sv-SE" sz="1600" dirty="0"/>
              <a:t>Cuper + läger = 70 tkr</a:t>
            </a:r>
          </a:p>
          <a:p>
            <a:pPr lvl="1" eaLnBrk="1" hangingPunct="1"/>
            <a:r>
              <a:rPr lang="sv-SE" altLang="sv-SE" sz="1600" dirty="0"/>
              <a:t>Overall = 35,2 tkr</a:t>
            </a:r>
          </a:p>
          <a:p>
            <a:pPr lvl="1" eaLnBrk="1" hangingPunct="1"/>
            <a:r>
              <a:rPr lang="sv-SE" altLang="sv-SE" sz="1600" dirty="0"/>
              <a:t>Målvaktskläder x 3 = 1,6 tkr</a:t>
            </a:r>
          </a:p>
          <a:p>
            <a:pPr lvl="1" eaLnBrk="1" hangingPunct="1"/>
            <a:r>
              <a:rPr lang="sv-SE" altLang="sv-SE" sz="1600" dirty="0"/>
              <a:t>Totalt = 107 tkr</a:t>
            </a:r>
          </a:p>
          <a:p>
            <a:pPr lvl="1" eaLnBrk="1" hangingPunct="1"/>
            <a:endParaRPr lang="sv-SE" altLang="sv-SE" sz="1600" dirty="0"/>
          </a:p>
          <a:p>
            <a:pPr lvl="1" eaLnBrk="1" hangingPunct="1"/>
            <a:r>
              <a:rPr lang="sv-SE" altLang="sv-SE" sz="1600" dirty="0"/>
              <a:t>Självkostnad 500kr/barn = 18 tkr</a:t>
            </a:r>
          </a:p>
          <a:p>
            <a:pPr lvl="1" eaLnBrk="1" hangingPunct="1"/>
            <a:endParaRPr lang="sv-SE" altLang="sv-SE" sz="1600" dirty="0"/>
          </a:p>
          <a:p>
            <a:pPr lvl="1" eaLnBrk="1" hangingPunct="1"/>
            <a:r>
              <a:rPr lang="sv-SE" altLang="sv-SE" sz="1600" dirty="0">
                <a:highlight>
                  <a:srgbClr val="FFFF00"/>
                </a:highlight>
              </a:rPr>
              <a:t>Kvar på kontot ca 33 tkr</a:t>
            </a:r>
          </a:p>
          <a:p>
            <a:pPr lvl="1" eaLnBrk="1" hangingPunct="1"/>
            <a:endParaRPr lang="sv-SE" altLang="sv-SE" sz="1600" dirty="0"/>
          </a:p>
          <a:p>
            <a:pPr lvl="1" eaLnBrk="1" hangingPunct="1"/>
            <a:r>
              <a:rPr lang="sv-SE" altLang="sv-SE" sz="1600" dirty="0"/>
              <a:t>Alla beställer då själva träningskläder (Tröja och shorts)</a:t>
            </a:r>
          </a:p>
        </p:txBody>
      </p:sp>
    </p:spTree>
    <p:extLst>
      <p:ext uri="{BB962C8B-B14F-4D97-AF65-F5344CB8AC3E}">
        <p14:creationId xmlns:p14="http://schemas.microsoft.com/office/powerpoint/2010/main" val="318928996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3FF117EF-77B1-4E37-9371-08BBE81E7948}"/>
              </a:ext>
            </a:extLst>
          </p:cNvPr>
          <p:cNvGraphicFramePr>
            <a:graphicFrameLocks noChangeAspect="1"/>
          </p:cNvGraphicFramePr>
          <p:nvPr>
            <p:custDataLst>
              <p:tags r:id="rId2"/>
            </p:custDataLst>
            <p:extLst>
              <p:ext uri="{D42A27DB-BD31-4B8C-83A1-F6EECF244321}">
                <p14:modId xmlns:p14="http://schemas.microsoft.com/office/powerpoint/2010/main" val="1180696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84" name="think-cell Slide" r:id="rId5" imgW="360" imgH="360" progId="TCLayout.ActiveDocument.1">
                  <p:embed/>
                </p:oleObj>
              </mc:Choice>
              <mc:Fallback>
                <p:oleObj name="think-cell Slide" r:id="rId5" imgW="360" imgH="360" progId="TCLayout.ActiveDocument.1">
                  <p:embed/>
                  <p:pic>
                    <p:nvPicPr>
                      <p:cNvPr id="2" name="Objekt 1" hidden="1">
                        <a:extLst>
                          <a:ext uri="{FF2B5EF4-FFF2-40B4-BE49-F238E27FC236}">
                            <a16:creationId xmlns:a16="http://schemas.microsoft.com/office/drawing/2014/main" id="{3FF117EF-77B1-4E37-9371-08BBE81E794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170" name="Rectangle 2">
            <a:extLst>
              <a:ext uri="{FF2B5EF4-FFF2-40B4-BE49-F238E27FC236}">
                <a16:creationId xmlns:a16="http://schemas.microsoft.com/office/drawing/2014/main" id="{168FAE6A-8C81-4779-9CA6-370707164892}"/>
              </a:ext>
            </a:extLst>
          </p:cNvPr>
          <p:cNvSpPr>
            <a:spLocks noGrp="1" noChangeArrowheads="1"/>
          </p:cNvSpPr>
          <p:nvPr>
            <p:ph type="ctrTitle"/>
          </p:nvPr>
        </p:nvSpPr>
        <p:spPr>
          <a:xfrm>
            <a:off x="539750" y="327025"/>
            <a:ext cx="7526338" cy="1085850"/>
          </a:xfrm>
        </p:spPr>
        <p:txBody>
          <a:bodyPr vert="horz"/>
          <a:lstStyle/>
          <a:p>
            <a:pPr algn="ctr" eaLnBrk="1" hangingPunct="1">
              <a:defRPr/>
            </a:pPr>
            <a:r>
              <a:rPr lang="sv-SE" sz="4400" dirty="0">
                <a:latin typeface="Segoe Print" panose="02000600000000000000" pitchFamily="2" charset="0"/>
              </a:rPr>
              <a:t>Avgifter 2023</a:t>
            </a:r>
            <a:endParaRPr lang="sv-SE" sz="4400" dirty="0"/>
          </a:p>
        </p:txBody>
      </p:sp>
      <p:sp>
        <p:nvSpPr>
          <p:cNvPr id="23555"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80D3CE6A-9199-4303-9AAC-C40D83B50884}"/>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23556" name="Rectangle 26">
            <a:extLst>
              <a:ext uri="{FF2B5EF4-FFF2-40B4-BE49-F238E27FC236}">
                <a16:creationId xmlns:a16="http://schemas.microsoft.com/office/drawing/2014/main" id="{D203F33D-E80D-4BD6-A1B0-5851230C5D14}"/>
              </a:ext>
            </a:extLst>
          </p:cNvPr>
          <p:cNvSpPr>
            <a:spLocks noGrp="1" noChangeArrowheads="1"/>
          </p:cNvSpPr>
          <p:nvPr>
            <p:ph type="subTitle" idx="1"/>
          </p:nvPr>
        </p:nvSpPr>
        <p:spPr>
          <a:xfrm>
            <a:off x="1331913" y="1773238"/>
            <a:ext cx="6985000" cy="1511746"/>
          </a:xfrm>
          <a:noFill/>
        </p:spPr>
        <p:txBody>
          <a:bodyPr/>
          <a:lstStyle/>
          <a:p>
            <a:pPr eaLnBrk="1" hangingPunct="1"/>
            <a:r>
              <a:rPr lang="sv-SE" altLang="sv-SE" sz="2000" dirty="0"/>
              <a:t> Kostnader per spelare under 2023</a:t>
            </a:r>
          </a:p>
          <a:p>
            <a:pPr lvl="1" eaLnBrk="1" hangingPunct="1"/>
            <a:r>
              <a:rPr lang="sv-SE" altLang="sv-SE" sz="1600" dirty="0"/>
              <a:t>Medlemsavgift 150:- (350:- för familj)</a:t>
            </a:r>
          </a:p>
          <a:p>
            <a:pPr lvl="1" eaLnBrk="1" hangingPunct="1"/>
            <a:r>
              <a:rPr lang="sv-SE" altLang="sv-SE" sz="1600" dirty="0"/>
              <a:t>Träningsavgift 1100:-</a:t>
            </a:r>
          </a:p>
          <a:p>
            <a:pPr eaLnBrk="1" hangingPunct="1">
              <a:buNone/>
            </a:pPr>
            <a:endParaRPr lang="sv-SE" altLang="sv-SE" sz="1600" dirty="0"/>
          </a:p>
        </p:txBody>
      </p:sp>
    </p:spTree>
    <p:extLst>
      <p:ext uri="{BB962C8B-B14F-4D97-AF65-F5344CB8AC3E}">
        <p14:creationId xmlns:p14="http://schemas.microsoft.com/office/powerpoint/2010/main" val="426960275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7A7A8E42-5E9F-4359-B461-68E432EA6BCB}"/>
              </a:ext>
            </a:extLst>
          </p:cNvPr>
          <p:cNvGraphicFramePr>
            <a:graphicFrameLocks noChangeAspect="1"/>
          </p:cNvGraphicFramePr>
          <p:nvPr>
            <p:custDataLst>
              <p:tags r:id="rId2"/>
            </p:custDataLst>
            <p:extLst>
              <p:ext uri="{D42A27DB-BD31-4B8C-83A1-F6EECF244321}">
                <p14:modId xmlns:p14="http://schemas.microsoft.com/office/powerpoint/2010/main" val="29884834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602" name="think-cell Slide" r:id="rId6" imgW="352" imgH="353" progId="TCLayout.ActiveDocument.1">
                  <p:embed/>
                </p:oleObj>
              </mc:Choice>
              <mc:Fallback>
                <p:oleObj name="think-cell Slide" r:id="rId6" imgW="352" imgH="353"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ktangel 1" hidden="1">
            <a:extLst>
              <a:ext uri="{FF2B5EF4-FFF2-40B4-BE49-F238E27FC236}">
                <a16:creationId xmlns:a16="http://schemas.microsoft.com/office/drawing/2014/main" id="{30CBE60D-C8B6-47B3-98DC-F247941434E8}"/>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sv-SE" sz="3600" b="1" dirty="0">
              <a:latin typeface="Segoe Print" panose="02000600000000000000" pitchFamily="2" charset="0"/>
              <a:ea typeface="+mj-ea"/>
              <a:cs typeface="+mj-cs"/>
              <a:sym typeface="Segoe Print" panose="02000600000000000000" pitchFamily="2" charset="0"/>
            </a:endParaRPr>
          </a:p>
        </p:txBody>
      </p:sp>
      <p:sp>
        <p:nvSpPr>
          <p:cNvPr id="25602" name="Rectangle 2">
            <a:extLst>
              <a:ext uri="{FF2B5EF4-FFF2-40B4-BE49-F238E27FC236}">
                <a16:creationId xmlns:a16="http://schemas.microsoft.com/office/drawing/2014/main" id="{4C82651D-26AB-4AAF-AD3F-A36000E73C4E}"/>
              </a:ext>
            </a:extLst>
          </p:cNvPr>
          <p:cNvSpPr>
            <a:spLocks noGrp="1" noChangeArrowheads="1"/>
          </p:cNvSpPr>
          <p:nvPr>
            <p:ph type="ctrTitle"/>
          </p:nvPr>
        </p:nvSpPr>
        <p:spPr>
          <a:xfrm>
            <a:off x="808038" y="255588"/>
            <a:ext cx="7239000" cy="1085850"/>
          </a:xfrm>
        </p:spPr>
        <p:txBody>
          <a:bodyPr/>
          <a:lstStyle/>
          <a:p>
            <a:pPr algn="ctr" eaLnBrk="1" hangingPunct="1"/>
            <a:r>
              <a:rPr lang="sv-SE" altLang="sv-SE" sz="3600" dirty="0">
                <a:effectLst/>
                <a:latin typeface="Segoe Print" panose="02000600000000000000" pitchFamily="2" charset="0"/>
              </a:rPr>
              <a:t>Hur ska vi vara som fotbollsföräldrar?</a:t>
            </a:r>
          </a:p>
        </p:txBody>
      </p:sp>
      <p:sp>
        <p:nvSpPr>
          <p:cNvPr id="25603" name="Rectangle 26">
            <a:extLst>
              <a:ext uri="{FF2B5EF4-FFF2-40B4-BE49-F238E27FC236}">
                <a16:creationId xmlns:a16="http://schemas.microsoft.com/office/drawing/2014/main" id="{43010DA8-A41B-4922-B1D4-65DD64B1EC2A}"/>
              </a:ext>
            </a:extLst>
          </p:cNvPr>
          <p:cNvSpPr>
            <a:spLocks noGrp="1" noChangeArrowheads="1"/>
          </p:cNvSpPr>
          <p:nvPr>
            <p:ph type="subTitle" idx="1"/>
          </p:nvPr>
        </p:nvSpPr>
        <p:spPr>
          <a:xfrm>
            <a:off x="971550" y="1844675"/>
            <a:ext cx="7848600" cy="4464645"/>
          </a:xfrm>
          <a:noFill/>
        </p:spPr>
        <p:txBody>
          <a:bodyPr/>
          <a:lstStyle/>
          <a:p>
            <a:pPr eaLnBrk="1" hangingPunct="1"/>
            <a:r>
              <a:rPr lang="sv-SE" altLang="sv-SE" sz="2000" dirty="0"/>
              <a:t> mitt eget barn</a:t>
            </a:r>
            <a:br>
              <a:rPr lang="sv-SE" altLang="sv-SE" sz="2000" dirty="0"/>
            </a:br>
            <a:endParaRPr lang="sv-SE" altLang="sv-SE" sz="2000" dirty="0"/>
          </a:p>
          <a:p>
            <a:pPr eaLnBrk="1" hangingPunct="1"/>
            <a:r>
              <a:rPr lang="sv-SE" altLang="sv-SE" sz="2000" dirty="0"/>
              <a:t> andra barn/spelare i laget</a:t>
            </a:r>
            <a:br>
              <a:rPr lang="sv-SE" altLang="sv-SE" sz="2000" dirty="0"/>
            </a:br>
            <a:endParaRPr lang="sv-SE" altLang="sv-SE" sz="2000" dirty="0"/>
          </a:p>
          <a:p>
            <a:pPr eaLnBrk="1" hangingPunct="1"/>
            <a:r>
              <a:rPr lang="sv-SE" altLang="sv-SE" sz="2000" dirty="0"/>
              <a:t> ledarna</a:t>
            </a:r>
            <a:br>
              <a:rPr lang="sv-SE" altLang="sv-SE" sz="2000" dirty="0"/>
            </a:br>
            <a:endParaRPr lang="sv-SE" altLang="sv-SE" sz="2000" dirty="0"/>
          </a:p>
          <a:p>
            <a:pPr eaLnBrk="1" hangingPunct="1"/>
            <a:r>
              <a:rPr lang="sv-SE" altLang="sv-SE" sz="2000" dirty="0"/>
              <a:t> domaren</a:t>
            </a:r>
            <a:br>
              <a:rPr lang="sv-SE" altLang="sv-SE" sz="2000" dirty="0"/>
            </a:br>
            <a:endParaRPr lang="sv-SE" altLang="sv-SE" sz="2000" dirty="0"/>
          </a:p>
          <a:p>
            <a:pPr eaLnBrk="1" hangingPunct="1"/>
            <a:r>
              <a:rPr lang="sv-SE" altLang="sv-SE" sz="2000" dirty="0"/>
              <a:t> gästandelags spelare, ledare och publik</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A494725D-74CA-4021-8176-223BB7CA7396}"/>
              </a:ext>
            </a:extLst>
          </p:cNvPr>
          <p:cNvSpPr>
            <a:spLocks noGrp="1" noChangeArrowheads="1"/>
          </p:cNvSpPr>
          <p:nvPr>
            <p:ph type="ctrTitle"/>
          </p:nvPr>
        </p:nvSpPr>
        <p:spPr>
          <a:xfrm>
            <a:off x="539750" y="255588"/>
            <a:ext cx="7507288" cy="1085850"/>
          </a:xfrm>
        </p:spPr>
        <p:txBody>
          <a:bodyPr/>
          <a:lstStyle/>
          <a:p>
            <a:pPr algn="ctr" eaLnBrk="1" hangingPunct="1"/>
            <a:r>
              <a:rPr lang="sv-SE" altLang="sv-SE" sz="2800">
                <a:effectLst/>
                <a:latin typeface="Segoe Print" panose="02000600000000000000" pitchFamily="2" charset="0"/>
              </a:rPr>
              <a:t>Om barnen själva fick bestämma så skulle deras önskemål se ut så här</a:t>
            </a:r>
          </a:p>
        </p:txBody>
      </p:sp>
      <p:sp>
        <p:nvSpPr>
          <p:cNvPr id="26627" name="Rektangel 3">
            <a:extLst>
              <a:ext uri="{FF2B5EF4-FFF2-40B4-BE49-F238E27FC236}">
                <a16:creationId xmlns:a16="http://schemas.microsoft.com/office/drawing/2014/main" id="{3375604D-E1B3-47EF-AD30-709F33A4E824}"/>
              </a:ext>
            </a:extLst>
          </p:cNvPr>
          <p:cNvSpPr>
            <a:spLocks noChangeArrowheads="1"/>
          </p:cNvSpPr>
          <p:nvPr/>
        </p:nvSpPr>
        <p:spPr bwMode="auto">
          <a:xfrm>
            <a:off x="935596" y="1690630"/>
            <a:ext cx="7272808" cy="489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lnSpc>
                <a:spcPct val="150000"/>
              </a:lnSpc>
              <a:spcBef>
                <a:spcPct val="0"/>
              </a:spcBef>
              <a:buClrTx/>
              <a:buSzPct val="120000"/>
              <a:buFont typeface="Wingdings" panose="05000000000000000000" pitchFamily="2" charset="2"/>
              <a:buChar char="ü"/>
            </a:pPr>
            <a:r>
              <a:rPr lang="sv-SE" altLang="sv-SE" sz="1500" dirty="0"/>
              <a:t>Bli inte arg på mig och kritisera mig inte om jag förlorar.</a:t>
            </a:r>
          </a:p>
          <a:p>
            <a:pPr marL="0" indent="0" eaLnBrk="1" hangingPunct="1">
              <a:lnSpc>
                <a:spcPct val="150000"/>
              </a:lnSpc>
              <a:spcBef>
                <a:spcPct val="0"/>
              </a:spcBef>
              <a:buClrTx/>
              <a:buSzPct val="120000"/>
              <a:buNone/>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Lägg inte så stor vikt vid om jag vunnit eller inte. VM är inte i morgon, och jag orkar nog inte fortsätta till VM om du pressar mig hela tiden.</a:t>
            </a:r>
          </a:p>
          <a:p>
            <a:pPr marL="0" indent="0" eaLnBrk="1" hangingPunct="1">
              <a:lnSpc>
                <a:spcPct val="150000"/>
              </a:lnSpc>
              <a:spcBef>
                <a:spcPct val="0"/>
              </a:spcBef>
              <a:buClrTx/>
              <a:buSzPct val="120000"/>
              <a:buNone/>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Beröm mig när jag lärt mig något nytt eller när jag kämpat som besatt.</a:t>
            </a:r>
          </a:p>
          <a:p>
            <a:pPr marL="0" indent="0" eaLnBrk="1" hangingPunct="1">
              <a:lnSpc>
                <a:spcPct val="150000"/>
              </a:lnSpc>
              <a:spcBef>
                <a:spcPct val="0"/>
              </a:spcBef>
              <a:buClrTx/>
              <a:buSzPct val="120000"/>
              <a:buNone/>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Ge mig gärna feedback efter tävlingen om det rör min attityd eller min kämpainsats. Där är det ok att ha förväntningar på mig</a:t>
            </a:r>
          </a:p>
          <a:p>
            <a:pPr marL="0" indent="0" eaLnBrk="1" hangingPunct="1">
              <a:lnSpc>
                <a:spcPct val="150000"/>
              </a:lnSpc>
              <a:spcBef>
                <a:spcPct val="0"/>
              </a:spcBef>
              <a:buClrTx/>
              <a:buSzPct val="120000"/>
              <a:buNone/>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Ge gärna tips om praktiska saker som hur jag ska äta och dricka, när det är bra att värma upp, hur jag återhämtar mig med sömn, eller annat du lärt dig i livet.</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C2649630-A5CA-4D51-920A-C78CA3B89D48}"/>
              </a:ext>
            </a:extLst>
          </p:cNvPr>
          <p:cNvSpPr>
            <a:spLocks noGrp="1" noChangeArrowheads="1"/>
          </p:cNvSpPr>
          <p:nvPr>
            <p:ph type="ctrTitle"/>
          </p:nvPr>
        </p:nvSpPr>
        <p:spPr>
          <a:xfrm>
            <a:off x="539750" y="255588"/>
            <a:ext cx="7507288" cy="1085850"/>
          </a:xfrm>
        </p:spPr>
        <p:txBody>
          <a:bodyPr/>
          <a:lstStyle/>
          <a:p>
            <a:pPr algn="ctr" eaLnBrk="1" hangingPunct="1"/>
            <a:r>
              <a:rPr lang="sv-SE" altLang="sv-SE" sz="2800">
                <a:effectLst/>
                <a:latin typeface="Segoe Print" panose="02000600000000000000" pitchFamily="2" charset="0"/>
              </a:rPr>
              <a:t>Om barnen själva fick bestämma så skulle deras önskemål se ut så här</a:t>
            </a:r>
          </a:p>
        </p:txBody>
      </p:sp>
      <p:sp>
        <p:nvSpPr>
          <p:cNvPr id="27651" name="Rektangel 3">
            <a:extLst>
              <a:ext uri="{FF2B5EF4-FFF2-40B4-BE49-F238E27FC236}">
                <a16:creationId xmlns:a16="http://schemas.microsoft.com/office/drawing/2014/main" id="{3689D58C-9AF6-4E9F-8F0D-07B2D80712D0}"/>
              </a:ext>
            </a:extLst>
          </p:cNvPr>
          <p:cNvSpPr>
            <a:spLocks noChangeArrowheads="1"/>
          </p:cNvSpPr>
          <p:nvPr/>
        </p:nvSpPr>
        <p:spPr bwMode="auto">
          <a:xfrm>
            <a:off x="1187624" y="1964866"/>
            <a:ext cx="7158880" cy="489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lnSpc>
                <a:spcPct val="150000"/>
              </a:lnSpc>
              <a:spcBef>
                <a:spcPct val="0"/>
              </a:spcBef>
              <a:buClrTx/>
              <a:buSzPct val="120000"/>
              <a:buFont typeface="Wingdings" panose="05000000000000000000" pitchFamily="2" charset="2"/>
              <a:buChar char="ü"/>
            </a:pPr>
            <a:r>
              <a:rPr lang="sv-SE" altLang="sv-SE" sz="1500" dirty="0"/>
              <a:t>Tjata inte på mig. Ge mig gärna praktiska råd, men om jag inte lyssnar vill jag att du låter mig begå mina misstag själv och dra lärdom av dem utan att du ser ner på mig.</a:t>
            </a:r>
          </a:p>
          <a:p>
            <a:pPr marL="0" indent="0" eaLnBrk="1" hangingPunct="1">
              <a:lnSpc>
                <a:spcPct val="150000"/>
              </a:lnSpc>
              <a:spcBef>
                <a:spcPct val="0"/>
              </a:spcBef>
              <a:buClrTx/>
              <a:buSzPct val="120000"/>
              <a:buNone/>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Låt mig styra saker inom idrotten själv eller tillsammans med min tränare och ledare. Jag vill bli självständig och lära mig hur det går till att idrotta.</a:t>
            </a:r>
          </a:p>
          <a:p>
            <a:pPr marL="0" indent="0" eaLnBrk="1" hangingPunct="1">
              <a:lnSpc>
                <a:spcPct val="150000"/>
              </a:lnSpc>
              <a:spcBef>
                <a:spcPct val="0"/>
              </a:spcBef>
              <a:buClrTx/>
              <a:buSzPct val="120000"/>
              <a:buNone/>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Uppmuntra mig regelbundet så att jag vet att du bryr dig om mig och min idrott.</a:t>
            </a:r>
          </a:p>
          <a:p>
            <a:pPr eaLnBrk="1" hangingPunct="1">
              <a:lnSpc>
                <a:spcPct val="150000"/>
              </a:lnSpc>
              <a:spcBef>
                <a:spcPct val="0"/>
              </a:spcBef>
              <a:buClrTx/>
              <a:buSzPct val="120000"/>
              <a:buFont typeface="Wingdings" panose="05000000000000000000" pitchFamily="2" charset="2"/>
              <a:buChar char="ü"/>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Om du hjälper mig och andra att ha roligt, kanske jag vill fortsätta träna till ett VM ändå…</a:t>
            </a:r>
          </a:p>
          <a:p>
            <a:pPr eaLnBrk="1" hangingPunct="1">
              <a:lnSpc>
                <a:spcPct val="150000"/>
              </a:lnSpc>
              <a:spcBef>
                <a:spcPct val="0"/>
              </a:spcBef>
              <a:buClrTx/>
              <a:buSzPct val="120000"/>
              <a:buFont typeface="Wingdings" panose="05000000000000000000" pitchFamily="2" charset="2"/>
              <a:buChar char="ü"/>
            </a:pPr>
            <a:endParaRPr lang="sv-SE" altLang="sv-SE" sz="1500" dirty="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C2649630-A5CA-4D51-920A-C78CA3B89D48}"/>
              </a:ext>
            </a:extLst>
          </p:cNvPr>
          <p:cNvSpPr>
            <a:spLocks noGrp="1" noChangeArrowheads="1"/>
          </p:cNvSpPr>
          <p:nvPr>
            <p:ph type="ctrTitle"/>
          </p:nvPr>
        </p:nvSpPr>
        <p:spPr>
          <a:xfrm>
            <a:off x="539750" y="255588"/>
            <a:ext cx="7507288" cy="1085850"/>
          </a:xfrm>
        </p:spPr>
        <p:txBody>
          <a:bodyPr/>
          <a:lstStyle/>
          <a:p>
            <a:pPr algn="ctr" eaLnBrk="1" hangingPunct="1"/>
            <a:r>
              <a:rPr lang="sv-SE" altLang="sv-SE" sz="2800">
                <a:effectLst/>
                <a:latin typeface="Segoe Print" panose="02000600000000000000" pitchFamily="2" charset="0"/>
              </a:rPr>
              <a:t>Om barnen själva fick bestämma så skulle deras önskemål se ut så här</a:t>
            </a:r>
          </a:p>
        </p:txBody>
      </p:sp>
      <p:sp>
        <p:nvSpPr>
          <p:cNvPr id="27651" name="Rektangel 3">
            <a:extLst>
              <a:ext uri="{FF2B5EF4-FFF2-40B4-BE49-F238E27FC236}">
                <a16:creationId xmlns:a16="http://schemas.microsoft.com/office/drawing/2014/main" id="{3689D58C-9AF6-4E9F-8F0D-07B2D80712D0}"/>
              </a:ext>
            </a:extLst>
          </p:cNvPr>
          <p:cNvSpPr>
            <a:spLocks noChangeArrowheads="1"/>
          </p:cNvSpPr>
          <p:nvPr/>
        </p:nvSpPr>
        <p:spPr bwMode="auto">
          <a:xfrm>
            <a:off x="899592" y="2276872"/>
            <a:ext cx="7230888" cy="350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lnSpc>
                <a:spcPct val="150000"/>
              </a:lnSpc>
              <a:spcBef>
                <a:spcPct val="0"/>
              </a:spcBef>
              <a:buClrTx/>
              <a:buSzPct val="120000"/>
              <a:buFont typeface="Wingdings" panose="05000000000000000000" pitchFamily="2" charset="2"/>
              <a:buChar char="ü"/>
            </a:pPr>
            <a:r>
              <a:rPr lang="sv-SE" altLang="sv-SE" sz="1500" dirty="0"/>
              <a:t>Trösta mig om jag är ledsen, stå ut med mig om jag är arg, skratta med mig när jag är glad.</a:t>
            </a:r>
          </a:p>
          <a:p>
            <a:pPr marL="0" indent="0" eaLnBrk="1" hangingPunct="1">
              <a:lnSpc>
                <a:spcPct val="150000"/>
              </a:lnSpc>
              <a:spcBef>
                <a:spcPct val="0"/>
              </a:spcBef>
              <a:buClrTx/>
              <a:buSzPct val="120000"/>
              <a:buNone/>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Uppträd med respekt för alla när du är med mig i idrotten. Det gäller domare, motståndare, andra föräldrar, ledare, funktionärer, ja, alla som är där. Inklusive mig.</a:t>
            </a:r>
          </a:p>
          <a:p>
            <a:pPr marL="0" indent="0" eaLnBrk="1" hangingPunct="1">
              <a:lnSpc>
                <a:spcPct val="150000"/>
              </a:lnSpc>
              <a:spcBef>
                <a:spcPct val="0"/>
              </a:spcBef>
              <a:buClrTx/>
              <a:buSzPct val="120000"/>
              <a:buNone/>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Hjälp alla som är på plats i idrotten att trivas tillsammans. Det är mina vänner och jag tycker om dem och idrotten. Om man är snäll kommer man långt.</a:t>
            </a:r>
          </a:p>
        </p:txBody>
      </p:sp>
    </p:spTree>
    <p:extLst>
      <p:ext uri="{BB962C8B-B14F-4D97-AF65-F5344CB8AC3E}">
        <p14:creationId xmlns:p14="http://schemas.microsoft.com/office/powerpoint/2010/main" val="369978119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C2649630-A5CA-4D51-920A-C78CA3B89D48}"/>
              </a:ext>
            </a:extLst>
          </p:cNvPr>
          <p:cNvSpPr>
            <a:spLocks noGrp="1" noChangeArrowheads="1"/>
          </p:cNvSpPr>
          <p:nvPr>
            <p:ph type="ctrTitle"/>
          </p:nvPr>
        </p:nvSpPr>
        <p:spPr>
          <a:xfrm>
            <a:off x="539750" y="255588"/>
            <a:ext cx="7507288" cy="1085850"/>
          </a:xfrm>
        </p:spPr>
        <p:txBody>
          <a:bodyPr/>
          <a:lstStyle/>
          <a:p>
            <a:pPr algn="ctr" eaLnBrk="1" hangingPunct="1"/>
            <a:r>
              <a:rPr lang="sv-SE" altLang="sv-SE" sz="2800">
                <a:effectLst/>
                <a:latin typeface="Segoe Print" panose="02000600000000000000" pitchFamily="2" charset="0"/>
              </a:rPr>
              <a:t>Om barnen själva fick bestämma så skulle deras önskemål se ut så här</a:t>
            </a:r>
          </a:p>
        </p:txBody>
      </p:sp>
      <p:sp>
        <p:nvSpPr>
          <p:cNvPr id="27651" name="Rektangel 3">
            <a:extLst>
              <a:ext uri="{FF2B5EF4-FFF2-40B4-BE49-F238E27FC236}">
                <a16:creationId xmlns:a16="http://schemas.microsoft.com/office/drawing/2014/main" id="{3689D58C-9AF6-4E9F-8F0D-07B2D80712D0}"/>
              </a:ext>
            </a:extLst>
          </p:cNvPr>
          <p:cNvSpPr>
            <a:spLocks noChangeArrowheads="1"/>
          </p:cNvSpPr>
          <p:nvPr/>
        </p:nvSpPr>
        <p:spPr bwMode="auto">
          <a:xfrm>
            <a:off x="1115616" y="2060848"/>
            <a:ext cx="7135813" cy="2469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lnSpc>
                <a:spcPct val="150000"/>
              </a:lnSpc>
              <a:spcBef>
                <a:spcPct val="0"/>
              </a:spcBef>
              <a:buClrTx/>
              <a:buSzPct val="120000"/>
              <a:buFont typeface="Wingdings" panose="05000000000000000000" pitchFamily="2" charset="2"/>
              <a:buChar char="ü"/>
            </a:pPr>
            <a:r>
              <a:rPr lang="sv-SE" altLang="sv-SE" sz="1500" dirty="0"/>
              <a:t>Jag kan se på dig, ditt ansiktsuttryck, och höra hur du säger saker om du är besviken, frustrerad, arg eller bråkar med andra när jag spelar match eller tävlar. Då spelar det ingen roll vad du säger till mig, du sänder helt andra signaler till mig och andra.</a:t>
            </a:r>
          </a:p>
          <a:p>
            <a:pPr eaLnBrk="1" hangingPunct="1">
              <a:lnSpc>
                <a:spcPct val="150000"/>
              </a:lnSpc>
              <a:spcBef>
                <a:spcPct val="0"/>
              </a:spcBef>
              <a:buClrTx/>
              <a:buSzPct val="120000"/>
              <a:buFont typeface="Wingdings" panose="05000000000000000000" pitchFamily="2" charset="2"/>
              <a:buChar char="ü"/>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Ge inte tekniska eller taktiska råd till mig när det är tävling (helst inte annars heller) eftersom det gör det svårt och rörigt för mig.</a:t>
            </a:r>
          </a:p>
        </p:txBody>
      </p:sp>
    </p:spTree>
    <p:extLst>
      <p:ext uri="{BB962C8B-B14F-4D97-AF65-F5344CB8AC3E}">
        <p14:creationId xmlns:p14="http://schemas.microsoft.com/office/powerpoint/2010/main" val="118620745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233243EC-6038-4622-B099-A4C81F5E62E7}"/>
              </a:ext>
            </a:extLst>
          </p:cNvPr>
          <p:cNvSpPr>
            <a:spLocks noGrp="1" noChangeArrowheads="1"/>
          </p:cNvSpPr>
          <p:nvPr>
            <p:ph type="ctrTitle"/>
          </p:nvPr>
        </p:nvSpPr>
        <p:spPr>
          <a:xfrm>
            <a:off x="539750" y="327025"/>
            <a:ext cx="7526338" cy="1085850"/>
          </a:xfrm>
        </p:spPr>
        <p:txBody>
          <a:bodyPr/>
          <a:lstStyle/>
          <a:p>
            <a:pPr algn="ctr" eaLnBrk="1" hangingPunct="1">
              <a:defRPr/>
            </a:pPr>
            <a:r>
              <a:rPr lang="sv-SE" sz="4400" dirty="0">
                <a:latin typeface="Segoe Print" panose="02000600000000000000" pitchFamily="2" charset="0"/>
              </a:rPr>
              <a:t>Vad händer på </a:t>
            </a:r>
            <a:r>
              <a:rPr lang="sv-SE" sz="4400" dirty="0" err="1">
                <a:latin typeface="Segoe Print" panose="02000600000000000000" pitchFamily="2" charset="0"/>
              </a:rPr>
              <a:t>Ilanda</a:t>
            </a:r>
            <a:r>
              <a:rPr lang="sv-SE" sz="4400" dirty="0">
                <a:latin typeface="Segoe Print" panose="02000600000000000000" pitchFamily="2" charset="0"/>
              </a:rPr>
              <a:t> IP</a:t>
            </a:r>
            <a:endParaRPr lang="sv-SE" sz="4400" dirty="0"/>
          </a:p>
        </p:txBody>
      </p:sp>
      <p:sp>
        <p:nvSpPr>
          <p:cNvPr id="30723"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61932A63-E7C1-4BE2-BAC9-2B99FFF84DDB}"/>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30724" name="Rectangle 26">
            <a:extLst>
              <a:ext uri="{FF2B5EF4-FFF2-40B4-BE49-F238E27FC236}">
                <a16:creationId xmlns:a16="http://schemas.microsoft.com/office/drawing/2014/main" id="{47CC3049-251F-4944-8E79-22C250D9B817}"/>
              </a:ext>
            </a:extLst>
          </p:cNvPr>
          <p:cNvSpPr>
            <a:spLocks noGrp="1" noChangeArrowheads="1"/>
          </p:cNvSpPr>
          <p:nvPr>
            <p:ph type="subTitle" idx="1"/>
          </p:nvPr>
        </p:nvSpPr>
        <p:spPr>
          <a:xfrm>
            <a:off x="1043608" y="1773238"/>
            <a:ext cx="7128791" cy="3743994"/>
          </a:xfrm>
          <a:noFill/>
        </p:spPr>
        <p:txBody>
          <a:bodyPr/>
          <a:lstStyle/>
          <a:p>
            <a:pPr eaLnBrk="1" hangingPunct="1">
              <a:buNone/>
            </a:pPr>
            <a:endParaRPr lang="sv-SE" altLang="sv-SE" sz="2000" dirty="0"/>
          </a:p>
          <a:p>
            <a:pPr eaLnBrk="1" hangingPunct="1"/>
            <a:r>
              <a:rPr lang="sv-SE" altLang="sv-SE" sz="2000" dirty="0"/>
              <a:t> April			</a:t>
            </a:r>
            <a:r>
              <a:rPr lang="sv-SE" altLang="sv-SE" sz="2000" dirty="0" err="1"/>
              <a:t>Ilandadagen</a:t>
            </a:r>
            <a:endParaRPr lang="sv-SE" altLang="sv-SE" sz="2000" dirty="0"/>
          </a:p>
          <a:p>
            <a:pPr eaLnBrk="1" hangingPunct="1"/>
            <a:r>
              <a:rPr lang="sv-SE" altLang="sv-SE" sz="2000" dirty="0"/>
              <a:t> April			Landskampen</a:t>
            </a:r>
          </a:p>
          <a:p>
            <a:pPr eaLnBrk="1" hangingPunct="1"/>
            <a:r>
              <a:rPr lang="sv-SE" altLang="sv-SE" sz="2000" dirty="0"/>
              <a:t> 6 juni		HBK-dagen</a:t>
            </a:r>
          </a:p>
          <a:p>
            <a:pPr eaLnBrk="1" hangingPunct="1"/>
            <a:r>
              <a:rPr lang="sv-SE" altLang="sv-SE" sz="2000" dirty="0"/>
              <a:t> 15-18/6		Mästarcupen</a:t>
            </a:r>
          </a:p>
          <a:p>
            <a:pPr eaLnBrk="1" hangingPunct="1"/>
            <a:r>
              <a:rPr lang="sv-SE" altLang="sv-SE" sz="2000" dirty="0"/>
              <a:t> Juni			Landslagets fotbollsskola</a:t>
            </a:r>
          </a:p>
          <a:p>
            <a:pPr eaLnBrk="1" hangingPunct="1"/>
            <a:r>
              <a:rPr lang="sv-SE" altLang="sv-SE" sz="2000" dirty="0"/>
              <a:t> 5-6 augusti		10-åringarnas cup (födda 2013)</a:t>
            </a:r>
          </a:p>
          <a:p>
            <a:pPr eaLnBrk="1" hangingPunct="1"/>
            <a:r>
              <a:rPr lang="sv-SE" altLang="sv-SE" sz="2000" dirty="0"/>
              <a:t> September		Genrepet (födda 2014)</a:t>
            </a:r>
          </a:p>
          <a:p>
            <a:pPr eaLnBrk="1" hangingPunct="1"/>
            <a:r>
              <a:rPr lang="sv-SE" altLang="sv-SE" sz="2000" dirty="0"/>
              <a:t> 31 december	Nyårspromenaden</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33D3B09C-1A89-41E3-B808-4EB88AD14692}"/>
              </a:ext>
            </a:extLst>
          </p:cNvPr>
          <p:cNvSpPr>
            <a:spLocks noGrp="1" noChangeArrowheads="1"/>
          </p:cNvSpPr>
          <p:nvPr>
            <p:ph type="ctrTitle"/>
          </p:nvPr>
        </p:nvSpPr>
        <p:spPr>
          <a:xfrm>
            <a:off x="539750" y="327025"/>
            <a:ext cx="7526338" cy="1085850"/>
          </a:xfrm>
        </p:spPr>
        <p:txBody>
          <a:bodyPr/>
          <a:lstStyle/>
          <a:p>
            <a:pPr algn="ctr" eaLnBrk="1" hangingPunct="1">
              <a:defRPr/>
            </a:pPr>
            <a:r>
              <a:rPr lang="sv-SE" sz="4400" dirty="0">
                <a:latin typeface="Segoe Print" panose="02000600000000000000" pitchFamily="2" charset="0"/>
              </a:rPr>
              <a:t>Kontaktuppgifter</a:t>
            </a:r>
            <a:endParaRPr lang="sv-SE" sz="4400" dirty="0"/>
          </a:p>
        </p:txBody>
      </p:sp>
      <p:sp>
        <p:nvSpPr>
          <p:cNvPr id="24579"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A3F60C6E-0A0F-42D5-9320-F8BED8583980}"/>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7" name="Rectangle 26">
            <a:extLst>
              <a:ext uri="{FF2B5EF4-FFF2-40B4-BE49-F238E27FC236}">
                <a16:creationId xmlns:a16="http://schemas.microsoft.com/office/drawing/2014/main" id="{E7669435-50D6-4211-9725-7308CB41D136}"/>
              </a:ext>
            </a:extLst>
          </p:cNvPr>
          <p:cNvSpPr>
            <a:spLocks noGrp="1" noChangeArrowheads="1"/>
          </p:cNvSpPr>
          <p:nvPr>
            <p:ph type="subTitle" idx="1"/>
          </p:nvPr>
        </p:nvSpPr>
        <p:spPr>
          <a:xfrm>
            <a:off x="1327150" y="1773238"/>
            <a:ext cx="7239000" cy="4536082"/>
          </a:xfrm>
          <a:noFill/>
        </p:spPr>
        <p:txBody>
          <a:bodyPr/>
          <a:lstStyle/>
          <a:p>
            <a:pPr eaLnBrk="1" hangingPunct="1">
              <a:buFont typeface="Wingdings" pitchFamily="2" charset="2"/>
              <a:buNone/>
            </a:pPr>
            <a:r>
              <a:rPr lang="sv-SE" altLang="sv-SE" sz="2000" b="1" dirty="0"/>
              <a:t>Tränare</a:t>
            </a:r>
          </a:p>
          <a:p>
            <a:pPr eaLnBrk="1" hangingPunct="1">
              <a:buFont typeface="Wingdings" pitchFamily="2" charset="2"/>
              <a:buNone/>
            </a:pPr>
            <a:r>
              <a:rPr lang="sv-SE" altLang="sv-SE" sz="2000" dirty="0"/>
              <a:t>Christer Millner		0722-32 90 97</a:t>
            </a:r>
          </a:p>
          <a:p>
            <a:pPr eaLnBrk="1" hangingPunct="1">
              <a:buFont typeface="Wingdings" pitchFamily="2" charset="2"/>
              <a:buNone/>
            </a:pPr>
            <a:r>
              <a:rPr lang="sv-SE" altLang="sv-SE" sz="2000" dirty="0"/>
              <a:t>Joachim Falk			0722-04 50 96</a:t>
            </a:r>
          </a:p>
          <a:p>
            <a:pPr eaLnBrk="1" hangingPunct="1">
              <a:buFont typeface="Wingdings" pitchFamily="2" charset="2"/>
              <a:buNone/>
            </a:pPr>
            <a:r>
              <a:rPr lang="sv-SE" altLang="sv-SE" sz="2000" dirty="0"/>
              <a:t>Johan Arnesson		0735-25 96 65</a:t>
            </a:r>
          </a:p>
          <a:p>
            <a:pPr eaLnBrk="1" hangingPunct="1">
              <a:buFont typeface="Wingdings" pitchFamily="2" charset="2"/>
              <a:buNone/>
            </a:pPr>
            <a:r>
              <a:rPr lang="sv-SE" altLang="sv-SE" sz="2000" dirty="0"/>
              <a:t>Johan Ekängen		0730-98 38 81</a:t>
            </a:r>
          </a:p>
          <a:p>
            <a:pPr eaLnBrk="1" hangingPunct="1">
              <a:buFont typeface="Wingdings" pitchFamily="2" charset="2"/>
              <a:buNone/>
            </a:pPr>
            <a:r>
              <a:rPr lang="sv-SE" altLang="sv-SE" sz="2000" dirty="0"/>
              <a:t>Mattias Wahlberg		0706-62 27 43</a:t>
            </a:r>
          </a:p>
          <a:p>
            <a:pPr eaLnBrk="1" hangingPunct="1">
              <a:buFont typeface="Wingdings" pitchFamily="2" charset="2"/>
              <a:buNone/>
            </a:pPr>
            <a:r>
              <a:rPr lang="sv-SE" altLang="sv-SE" sz="2000" dirty="0"/>
              <a:t>Anita Lundberg		0734-40 54 07</a:t>
            </a:r>
          </a:p>
          <a:p>
            <a:pPr eaLnBrk="1" hangingPunct="1">
              <a:buFont typeface="Wingdings" pitchFamily="2" charset="2"/>
              <a:buNone/>
            </a:pPr>
            <a:r>
              <a:rPr lang="sv-SE" altLang="sv-SE" sz="2000" dirty="0"/>
              <a:t>Marcus Gustafsson		0703-70 66 49</a:t>
            </a:r>
          </a:p>
          <a:p>
            <a:pPr eaLnBrk="1" hangingPunct="1">
              <a:buFont typeface="Wingdings" pitchFamily="2" charset="2"/>
              <a:buNone/>
            </a:pPr>
            <a:r>
              <a:rPr lang="sv-SE" altLang="sv-SE" sz="2000" dirty="0"/>
              <a:t>Olle </a:t>
            </a:r>
            <a:r>
              <a:rPr lang="sv-SE" altLang="sv-SE" sz="2000" dirty="0" err="1"/>
              <a:t>Frögren</a:t>
            </a:r>
            <a:r>
              <a:rPr lang="sv-SE" altLang="sv-SE" sz="2000" dirty="0"/>
              <a:t>			0735-44 44 24</a:t>
            </a:r>
          </a:p>
          <a:p>
            <a:pPr eaLnBrk="1" hangingPunct="1">
              <a:buFont typeface="Wingdings" pitchFamily="2" charset="2"/>
              <a:buNone/>
            </a:pPr>
            <a:endParaRPr lang="sv-SE" altLang="sv-SE" sz="1000" dirty="0"/>
          </a:p>
          <a:p>
            <a:pPr eaLnBrk="1" hangingPunct="1">
              <a:buFont typeface="Wingdings" pitchFamily="2" charset="2"/>
              <a:buNone/>
            </a:pPr>
            <a:r>
              <a:rPr lang="sv-SE" altLang="sv-SE" sz="2000" b="1" dirty="0"/>
              <a:t>Informationsansvarig</a:t>
            </a:r>
            <a:r>
              <a:rPr lang="sv-SE" altLang="sv-SE" sz="2000" dirty="0"/>
              <a:t> (administration)</a:t>
            </a:r>
          </a:p>
          <a:p>
            <a:pPr eaLnBrk="1" hangingPunct="1">
              <a:buFont typeface="Wingdings" pitchFamily="2" charset="2"/>
              <a:buNone/>
            </a:pPr>
            <a:r>
              <a:rPr lang="sv-SE" altLang="sv-SE" sz="2000" dirty="0"/>
              <a:t>Christer Millner		0722-32 90 97</a:t>
            </a:r>
          </a:p>
          <a:p>
            <a:pPr eaLnBrk="1" hangingPunct="1">
              <a:buFont typeface="Wingdings" pitchFamily="2" charset="2"/>
              <a:buNone/>
            </a:pPr>
            <a:endParaRPr lang="sv-SE" altLang="sv-SE" sz="2000" dirty="0"/>
          </a:p>
          <a:p>
            <a:pPr eaLnBrk="1" hangingPunct="1">
              <a:buFont typeface="Wingdings" pitchFamily="2" charset="2"/>
              <a:buNone/>
            </a:pPr>
            <a:endParaRPr lang="sv-SE" altLang="sv-SE" sz="2000" dirty="0"/>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33D3B09C-1A89-41E3-B808-4EB88AD14692}"/>
              </a:ext>
            </a:extLst>
          </p:cNvPr>
          <p:cNvSpPr>
            <a:spLocks noGrp="1" noChangeArrowheads="1"/>
          </p:cNvSpPr>
          <p:nvPr>
            <p:ph type="ctrTitle"/>
          </p:nvPr>
        </p:nvSpPr>
        <p:spPr>
          <a:xfrm>
            <a:off x="539750" y="327025"/>
            <a:ext cx="7526338" cy="1085850"/>
          </a:xfrm>
        </p:spPr>
        <p:txBody>
          <a:bodyPr/>
          <a:lstStyle/>
          <a:p>
            <a:pPr algn="ctr" eaLnBrk="1" hangingPunct="1">
              <a:defRPr/>
            </a:pPr>
            <a:r>
              <a:rPr lang="sv-SE" sz="4400" dirty="0">
                <a:latin typeface="Segoe Print" panose="02000600000000000000" pitchFamily="2" charset="0"/>
              </a:rPr>
              <a:t>Kontaktuppgifter</a:t>
            </a:r>
            <a:endParaRPr lang="sv-SE" sz="4400" dirty="0"/>
          </a:p>
        </p:txBody>
      </p:sp>
      <p:sp>
        <p:nvSpPr>
          <p:cNvPr id="24579"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A3F60C6E-0A0F-42D5-9320-F8BED8583980}"/>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7" name="Rectangle 26">
            <a:extLst>
              <a:ext uri="{FF2B5EF4-FFF2-40B4-BE49-F238E27FC236}">
                <a16:creationId xmlns:a16="http://schemas.microsoft.com/office/drawing/2014/main" id="{E7669435-50D6-4211-9725-7308CB41D136}"/>
              </a:ext>
            </a:extLst>
          </p:cNvPr>
          <p:cNvSpPr>
            <a:spLocks noGrp="1" noChangeArrowheads="1"/>
          </p:cNvSpPr>
          <p:nvPr>
            <p:ph type="subTitle" idx="1"/>
          </p:nvPr>
        </p:nvSpPr>
        <p:spPr>
          <a:xfrm>
            <a:off x="1327150" y="1773238"/>
            <a:ext cx="5981154" cy="4536082"/>
          </a:xfrm>
          <a:noFill/>
        </p:spPr>
        <p:txBody>
          <a:bodyPr/>
          <a:lstStyle/>
          <a:p>
            <a:pPr eaLnBrk="1" hangingPunct="1">
              <a:buFont typeface="Wingdings" pitchFamily="2" charset="2"/>
              <a:buNone/>
            </a:pPr>
            <a:r>
              <a:rPr lang="sv-SE" altLang="sv-SE" sz="2000" b="1" dirty="0"/>
              <a:t>Föräldragruppen</a:t>
            </a:r>
          </a:p>
          <a:p>
            <a:pPr>
              <a:buNone/>
            </a:pPr>
            <a:r>
              <a:rPr lang="sv-SE" sz="2000" dirty="0"/>
              <a:t>Cilla Karlsson			070-461 41 61</a:t>
            </a:r>
          </a:p>
          <a:p>
            <a:pPr>
              <a:buNone/>
            </a:pPr>
            <a:r>
              <a:rPr lang="sv-SE" sz="2000" dirty="0"/>
              <a:t>Ida Tegner			072-550 63 10</a:t>
            </a:r>
          </a:p>
          <a:p>
            <a:pPr>
              <a:buNone/>
            </a:pPr>
            <a:r>
              <a:rPr lang="sv-SE" sz="2000" dirty="0"/>
              <a:t>Jennie Flod			070-655 39 40</a:t>
            </a:r>
          </a:p>
          <a:p>
            <a:pPr>
              <a:buNone/>
            </a:pPr>
            <a:r>
              <a:rPr lang="sv-SE" sz="2000" dirty="0"/>
              <a:t>Madelene Jonsson		070-362 46 89</a:t>
            </a:r>
          </a:p>
          <a:p>
            <a:pPr>
              <a:buNone/>
            </a:pPr>
            <a:r>
              <a:rPr lang="sv-SE" altLang="sv-SE" sz="2000" dirty="0"/>
              <a:t>Martin Lundberg		070-514 63 33</a:t>
            </a:r>
          </a:p>
          <a:p>
            <a:pPr>
              <a:buNone/>
            </a:pPr>
            <a:endParaRPr lang="sv-SE" altLang="sv-SE" sz="2000" dirty="0"/>
          </a:p>
        </p:txBody>
      </p:sp>
    </p:spTree>
    <p:extLst>
      <p:ext uri="{BB962C8B-B14F-4D97-AF65-F5344CB8AC3E}">
        <p14:creationId xmlns:p14="http://schemas.microsoft.com/office/powerpoint/2010/main" val="414236940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3">
            <a:extLst>
              <a:ext uri="{FF2B5EF4-FFF2-40B4-BE49-F238E27FC236}">
                <a16:creationId xmlns:a16="http://schemas.microsoft.com/office/drawing/2014/main" id="{8B84E54D-2F3C-49FA-B7F1-2EB14D924EA1}"/>
              </a:ext>
            </a:extLst>
          </p:cNvPr>
          <p:cNvSpPr txBox="1">
            <a:spLocks noChangeArrowheads="1"/>
          </p:cNvSpPr>
          <p:nvPr/>
        </p:nvSpPr>
        <p:spPr bwMode="auto">
          <a:xfrm>
            <a:off x="1455738" y="510063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31747" name="Rectangle 4">
            <a:extLst>
              <a:ext uri="{FF2B5EF4-FFF2-40B4-BE49-F238E27FC236}">
                <a16:creationId xmlns:a16="http://schemas.microsoft.com/office/drawing/2014/main" id="{628F12B1-550E-40A5-9480-C54FDE09C9B0}"/>
              </a:ext>
            </a:extLst>
          </p:cNvPr>
          <p:cNvSpPr>
            <a:spLocks noGrp="1" noChangeArrowheads="1"/>
          </p:cNvSpPr>
          <p:nvPr>
            <p:ph type="subTitle" idx="1"/>
          </p:nvPr>
        </p:nvSpPr>
        <p:spPr>
          <a:xfrm>
            <a:off x="1350157" y="1988840"/>
            <a:ext cx="6192862" cy="4679950"/>
          </a:xfrm>
          <a:noFill/>
        </p:spPr>
        <p:txBody>
          <a:bodyPr/>
          <a:lstStyle/>
          <a:p>
            <a:r>
              <a:rPr lang="sv-SE" altLang="sv-SE" sz="2000" dirty="0"/>
              <a:t> </a:t>
            </a:r>
            <a:r>
              <a:rPr lang="sv-SE" altLang="sv-SE" sz="2000" dirty="0" err="1"/>
              <a:t>Fotbollsgruppen</a:t>
            </a:r>
            <a:r>
              <a:rPr lang="sv-SE" altLang="sv-SE" sz="2000" dirty="0"/>
              <a:t> – </a:t>
            </a:r>
            <a:r>
              <a:rPr lang="sv-SE" altLang="sv-SE" sz="2000" dirty="0" err="1"/>
              <a:t>WhatsApp</a:t>
            </a:r>
            <a:endParaRPr lang="sv-SE" altLang="sv-SE" sz="2000" dirty="0"/>
          </a:p>
          <a:p>
            <a:pPr lvl="1"/>
            <a:r>
              <a:rPr lang="sv-SE" altLang="sv-SE" sz="1600" dirty="0"/>
              <a:t>Gruppen består just nu av ca 20 av killarna. Syftet med gruppen är att skapa gemenskap utanför träningarna. Att tex kunna hitta någon som vill spela fotboll på fritiden. Christer är med och ser till att det är bra nivå. Hör av er till Christer om ert barn vill vara med, </a:t>
            </a:r>
            <a:r>
              <a:rPr lang="sv-SE" altLang="sv-SE" sz="1600" dirty="0" err="1"/>
              <a:t>appen</a:t>
            </a:r>
            <a:r>
              <a:rPr lang="sv-SE" altLang="sv-SE" sz="1600" dirty="0"/>
              <a:t> ”</a:t>
            </a:r>
            <a:r>
              <a:rPr lang="sv-SE" altLang="sv-SE" sz="1600" dirty="0" err="1"/>
              <a:t>WhatsApp</a:t>
            </a:r>
            <a:r>
              <a:rPr lang="sv-SE" altLang="sv-SE" sz="1600" dirty="0"/>
              <a:t>” krävs.</a:t>
            </a:r>
          </a:p>
          <a:p>
            <a:pPr lvl="1"/>
            <a:endParaRPr lang="sv-SE" altLang="sv-SE" sz="1600" dirty="0"/>
          </a:p>
          <a:p>
            <a:r>
              <a:rPr lang="sv-SE" altLang="sv-SE" sz="2000" dirty="0"/>
              <a:t> Övriga frågor?</a:t>
            </a:r>
          </a:p>
          <a:p>
            <a:endParaRPr lang="sv-SE" altLang="sv-SE" sz="2800" dirty="0"/>
          </a:p>
          <a:p>
            <a:endParaRPr lang="sv-SE" altLang="sv-SE" sz="2800" dirty="0"/>
          </a:p>
          <a:p>
            <a:pPr algn="ctr">
              <a:buFont typeface="Wingdings" pitchFamily="2" charset="2"/>
              <a:buNone/>
            </a:pPr>
            <a:endParaRPr lang="sv-SE" altLang="sv-SE" sz="3600" b="1" i="1" dirty="0"/>
          </a:p>
          <a:p>
            <a:pPr algn="ctr">
              <a:buFont typeface="Wingdings" pitchFamily="2" charset="2"/>
              <a:buNone/>
            </a:pPr>
            <a:endParaRPr lang="sv-SE" altLang="sv-SE" sz="3600" b="1" i="1" dirty="0"/>
          </a:p>
          <a:p>
            <a:pPr algn="ctr">
              <a:buFont typeface="Wingdings" pitchFamily="2" charset="2"/>
              <a:buNone/>
            </a:pPr>
            <a:endParaRPr lang="sv-SE" altLang="sv-SE" sz="3600" b="1" i="1" dirty="0"/>
          </a:p>
          <a:p>
            <a:endParaRPr lang="sv-SE" altLang="sv-SE" sz="2800" dirty="0"/>
          </a:p>
        </p:txBody>
      </p:sp>
      <p:pic>
        <p:nvPicPr>
          <p:cNvPr id="31748" name="Picture 6" descr="MCj00786250000[1]">
            <a:extLst>
              <a:ext uri="{FF2B5EF4-FFF2-40B4-BE49-F238E27FC236}">
                <a16:creationId xmlns:a16="http://schemas.microsoft.com/office/drawing/2014/main" id="{3F53379D-ECD5-4AB9-9C75-ADB4CBBC58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7988" y="1773238"/>
            <a:ext cx="649287" cy="196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a:extLst>
              <a:ext uri="{FF2B5EF4-FFF2-40B4-BE49-F238E27FC236}">
                <a16:creationId xmlns:a16="http://schemas.microsoft.com/office/drawing/2014/main" id="{B61C5C20-444A-4226-98E3-195B9A4BF03E}"/>
              </a:ext>
            </a:extLst>
          </p:cNvPr>
          <p:cNvSpPr>
            <a:spLocks noGrp="1" noChangeArrowheads="1"/>
          </p:cNvSpPr>
          <p:nvPr>
            <p:ph type="ctrTitle"/>
          </p:nvPr>
        </p:nvSpPr>
        <p:spPr>
          <a:xfrm>
            <a:off x="827088" y="327025"/>
            <a:ext cx="7239000" cy="1085850"/>
          </a:xfrm>
        </p:spPr>
        <p:txBody>
          <a:bodyPr/>
          <a:lstStyle/>
          <a:p>
            <a:pPr algn="ctr" eaLnBrk="1" hangingPunct="1">
              <a:defRPr/>
            </a:pPr>
            <a:r>
              <a:rPr lang="sv-SE" sz="4800" dirty="0">
                <a:latin typeface="Segoe Print" panose="02000600000000000000" pitchFamily="2" charset="0"/>
              </a:rPr>
              <a:t>Övrigt</a:t>
            </a:r>
            <a:endParaRPr lang="sv-SE" sz="200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Md436s1RdO0qsoEnXgpje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gzE0eXML.Cizt3LY2P5D2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gzE0eXML.Cizt3LY2P5D2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IDYysr8zXhZiFo8IX1gIO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55n_reW_WPsYJWtJU3.Lig"/>
</p:tagLst>
</file>

<file path=ppt/theme/theme1.xml><?xml version="1.0" encoding="utf-8"?>
<a:theme xmlns:a="http://schemas.openxmlformats.org/drawingml/2006/main" name="Solförmörkelse">
  <a:themeElements>
    <a:clrScheme name="Solförmörkel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Solförmörkels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olförmörkel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Solförmörkel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Solförmörkel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Solförmörkel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Solförmörkel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Solförmörkel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Solförmörkel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Solförmörkel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Solförmörkel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Solförmörkel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Eclipse</Template>
  <TotalTime>10257</TotalTime>
  <Words>1579</Words>
  <Application>Microsoft Office PowerPoint</Application>
  <PresentationFormat>Bildspel på skärmen (4:3)</PresentationFormat>
  <Paragraphs>257</Paragraphs>
  <Slides>24</Slides>
  <Notes>23</Notes>
  <HiddenSlides>0</HiddenSlides>
  <MMClips>0</MMClips>
  <ScaleCrop>false</ScaleCrop>
  <HeadingPairs>
    <vt:vector size="8" baseType="variant">
      <vt:variant>
        <vt:lpstr>Använt teckensnitt</vt:lpstr>
      </vt:variant>
      <vt:variant>
        <vt:i4>5</vt:i4>
      </vt:variant>
      <vt:variant>
        <vt:lpstr>Tema</vt:lpstr>
      </vt:variant>
      <vt:variant>
        <vt:i4>1</vt:i4>
      </vt:variant>
      <vt:variant>
        <vt:lpstr>Serverprogram för OLE-inbäddning</vt:lpstr>
      </vt:variant>
      <vt:variant>
        <vt:i4>2</vt:i4>
      </vt:variant>
      <vt:variant>
        <vt:lpstr>Bildrubriker</vt:lpstr>
      </vt:variant>
      <vt:variant>
        <vt:i4>24</vt:i4>
      </vt:variant>
    </vt:vector>
  </HeadingPairs>
  <TitlesOfParts>
    <vt:vector size="32" baseType="lpstr">
      <vt:lpstr>Arial</vt:lpstr>
      <vt:lpstr>Calibri</vt:lpstr>
      <vt:lpstr>Segoe Print</vt:lpstr>
      <vt:lpstr>Verdana</vt:lpstr>
      <vt:lpstr>Wingdings</vt:lpstr>
      <vt:lpstr>Solförmörkelse</vt:lpstr>
      <vt:lpstr>think-cell Slide</vt:lpstr>
      <vt:lpstr>Acrobat Document</vt:lpstr>
      <vt:lpstr>Föräldramöte P11 2023-02-07</vt:lpstr>
      <vt:lpstr>Föräldramöte P11 2023-02-07</vt:lpstr>
      <vt:lpstr>Hertzöga BK strävar efter att:</vt:lpstr>
      <vt:lpstr>Hertzöga BKs policy och andra riktlinjer</vt:lpstr>
      <vt:lpstr>Hertzöga BKs policy och andra riktlinjer</vt:lpstr>
      <vt:lpstr>Säsongen 2022</vt:lpstr>
      <vt:lpstr>PowerPoint-presentation</vt:lpstr>
      <vt:lpstr>Säsongen 2023</vt:lpstr>
      <vt:lpstr>Träning</vt:lpstr>
      <vt:lpstr>Match</vt:lpstr>
      <vt:lpstr>Cuper</vt:lpstr>
      <vt:lpstr>Föräldragruppen</vt:lpstr>
      <vt:lpstr>Finansiering 2023</vt:lpstr>
      <vt:lpstr>Finansiering 2023</vt:lpstr>
      <vt:lpstr>Avgifter 2023</vt:lpstr>
      <vt:lpstr>Hur ska vi vara som fotbollsföräldrar?</vt:lpstr>
      <vt:lpstr>Om barnen själva fick bestämma så skulle deras önskemål se ut så här</vt:lpstr>
      <vt:lpstr>Om barnen själva fick bestämma så skulle deras önskemål se ut så här</vt:lpstr>
      <vt:lpstr>Om barnen själva fick bestämma så skulle deras önskemål se ut så här</vt:lpstr>
      <vt:lpstr>Om barnen själva fick bestämma så skulle deras önskemål se ut så här</vt:lpstr>
      <vt:lpstr>Vad händer på Ilanda IP</vt:lpstr>
      <vt:lpstr>Kontaktuppgifter</vt:lpstr>
      <vt:lpstr>Kontaktuppgifter</vt:lpstr>
      <vt:lpstr>Övrigt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HBK organisation</dc:title>
  <dc:creator>Jens Wallner</dc:creator>
  <cp:lastModifiedBy>Christer Millner</cp:lastModifiedBy>
  <cp:revision>189</cp:revision>
  <cp:lastPrinted>2013-12-15T20:45:21Z</cp:lastPrinted>
  <dcterms:created xsi:type="dcterms:W3CDTF">2009-01-02T20:14:16Z</dcterms:created>
  <dcterms:modified xsi:type="dcterms:W3CDTF">2023-02-08T06:37:36Z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4b1fbe6-d032-49d6-bc2a-24d84b881c24_Enabled">
    <vt:lpwstr>true</vt:lpwstr>
  </property>
  <property fmtid="{D5CDD505-2E9C-101B-9397-08002B2CF9AE}" pid="3" name="MSIP_Label_c4b1fbe6-d032-49d6-bc2a-24d84b881c24_SetDate">
    <vt:lpwstr>2023-02-08T06:37:35Z</vt:lpwstr>
  </property>
  <property fmtid="{D5CDD505-2E9C-101B-9397-08002B2CF9AE}" pid="4" name="MSIP_Label_c4b1fbe6-d032-49d6-bc2a-24d84b881c24_Method">
    <vt:lpwstr>Privileged</vt:lpwstr>
  </property>
  <property fmtid="{D5CDD505-2E9C-101B-9397-08002B2CF9AE}" pid="5" name="MSIP_Label_c4b1fbe6-d032-49d6-bc2a-24d84b881c24_Name">
    <vt:lpwstr>Öppen</vt:lpwstr>
  </property>
  <property fmtid="{D5CDD505-2E9C-101B-9397-08002B2CF9AE}" pid="6" name="MSIP_Label_c4b1fbe6-d032-49d6-bc2a-24d84b881c24_SiteId">
    <vt:lpwstr>d81fa0ae-00b9-4262-9cf7-b941bdc1635d</vt:lpwstr>
  </property>
  <property fmtid="{D5CDD505-2E9C-101B-9397-08002B2CF9AE}" pid="7" name="MSIP_Label_c4b1fbe6-d032-49d6-bc2a-24d84b881c24_ActionId">
    <vt:lpwstr>d16d9fa4-a633-46a6-9e37-7adf0dd74cbb</vt:lpwstr>
  </property>
  <property fmtid="{D5CDD505-2E9C-101B-9397-08002B2CF9AE}" pid="8" name="MSIP_Label_c4b1fbe6-d032-49d6-bc2a-24d84b881c24_ContentBits">
    <vt:lpwstr>1</vt:lpwstr>
  </property>
</Properties>
</file>