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notesSlides/notesSlide1.xml" ContentType="application/vnd.openxmlformats-officedocument.presentationml.notesSlide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ags/tag8.xml" ContentType="application/vnd.openxmlformats-officedocument.presentationml.tags+xml"/>
  <Override PartName="/ppt/notesSlides/notesSlide4.xml" ContentType="application/vnd.openxmlformats-officedocument.presentationml.notesSlide+xml"/>
  <Override PartName="/ppt/tags/tag9.xml" ContentType="application/vnd.openxmlformats-officedocument.presentationml.tags+xml"/>
  <Override PartName="/ppt/notesSlides/notesSlide5.xml" ContentType="application/vnd.openxmlformats-officedocument.presentationml.notesSlide+xml"/>
  <Override PartName="/ppt/tags/tag10.xml" ContentType="application/vnd.openxmlformats-officedocument.presentationml.tags+xml"/>
  <Override PartName="/ppt/notesSlides/notesSlide6.xml" ContentType="application/vnd.openxmlformats-officedocument.presentationml.notesSlide+xml"/>
  <Override PartName="/ppt/tags/tag11.xml" ContentType="application/vnd.openxmlformats-officedocument.presentationml.tags+xml"/>
  <Override PartName="/ppt/notesSlides/notesSlide7.xml" ContentType="application/vnd.openxmlformats-officedocument.presentationml.notesSlide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notesSlides/notesSlide8.xml" ContentType="application/vnd.openxmlformats-officedocument.presentationml.notesSlide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notesSlides/notesSlide9.xml" ContentType="application/vnd.openxmlformats-officedocument.presentationml.notesSlide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notesSlides/notesSlide10.xml" ContentType="application/vnd.openxmlformats-officedocument.presentationml.notesSlide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notesSlides/notesSlide11.xml" ContentType="application/vnd.openxmlformats-officedocument.presentationml.notesSlide+xml"/>
  <Override PartName="/ppt/tags/tag20.xml" ContentType="application/vnd.openxmlformats-officedocument.presentationml.tags+xml"/>
  <Override PartName="/ppt/notesSlides/notesSlide12.xml" ContentType="application/vnd.openxmlformats-officedocument.presentationml.notesSlide+xml"/>
  <Override PartName="/ppt/tags/tag21.xml" ContentType="application/vnd.openxmlformats-officedocument.presentationml.tags+xml"/>
  <Override PartName="/ppt/notesSlides/notesSlide13.xml" ContentType="application/vnd.openxmlformats-officedocument.presentationml.notesSlide+xml"/>
  <Override PartName="/ppt/tags/tag22.xml" ContentType="application/vnd.openxmlformats-officedocument.presentationml.tags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tags/tag23.xml" ContentType="application/vnd.openxmlformats-officedocument.presentationml.tags+xml"/>
  <Override PartName="/ppt/notesSlides/notesSlide19.xml" ContentType="application/vnd.openxmlformats-officedocument.presentationml.notesSlide+xml"/>
  <Override PartName="/ppt/tags/tag24.xml" ContentType="application/vnd.openxmlformats-officedocument.presentationml.tags+xml"/>
  <Override PartName="/ppt/notesSlides/notesSlide20.xml" ContentType="application/vnd.openxmlformats-officedocument.presentationml.notesSlide+xml"/>
  <Override PartName="/ppt/tags/tag25.xml" ContentType="application/vnd.openxmlformats-officedocument.presentationml.tags+xml"/>
  <Override PartName="/ppt/notesSlides/notesSlide21.xml" ContentType="application/vnd.openxmlformats-officedocument.presentationml.notesSlide+xml"/>
  <Override PartName="/ppt/tags/tag26.xml" ContentType="application/vnd.openxmlformats-officedocument.presentationml.tags+xml"/>
  <Override PartName="/ppt/notesSlides/notesSlide22.xml" ContentType="application/vnd.openxmlformats-officedocument.presentationml.notesSlide+xml"/>
  <Override PartName="/ppt/tags/tag27.xml" ContentType="application/vnd.openxmlformats-officedocument.presentationml.tags+xml"/>
  <Override PartName="/ppt/notesSlides/notesSlide23.xml" ContentType="application/vnd.openxmlformats-officedocument.presentationml.notesSlide+xml"/>
  <Override PartName="/ppt/tags/tag28.xml" ContentType="application/vnd.openxmlformats-officedocument.presentationml.tags+xml"/>
  <Override PartName="/ppt/notesSlides/notesSlide24.xml" ContentType="application/vnd.openxmlformats-officedocument.presentationml.notesSlide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notesSlides/notesSlide25.xml" ContentType="application/vnd.openxmlformats-officedocument.presentationml.notesSlide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notesSlides/notesSlide26.xml" ContentType="application/vnd.openxmlformats-officedocument.presentationml.notesSlide+xml"/>
  <Override PartName="/ppt/tags/tag33.xml" ContentType="application/vnd.openxmlformats-officedocument.presentationml.tags+xml"/>
  <Override PartName="/ppt/notesSlides/notesSlide27.xml" ContentType="application/vnd.openxmlformats-officedocument.presentationml.notesSlide+xml"/>
  <Override PartName="/ppt/tags/tag34.xml" ContentType="application/vnd.openxmlformats-officedocument.presentationml.tags+xml"/>
  <Override PartName="/ppt/notesSlides/notesSlide28.xml" ContentType="application/vnd.openxmlformats-officedocument.presentationml.notesSlide+xml"/>
  <Override PartName="/ppt/tags/tag35.xml" ContentType="application/vnd.openxmlformats-officedocument.presentationml.tags+xml"/>
  <Override PartName="/ppt/notesSlides/notesSlide29.xml" ContentType="application/vnd.openxmlformats-officedocument.presentationml.notesSlide+xml"/>
  <Override PartName="/ppt/tags/tag36.xml" ContentType="application/vnd.openxmlformats-officedocument.presentationml.tags+xml"/>
  <Override PartName="/ppt/notesSlides/notesSlide30.xml" ContentType="application/vnd.openxmlformats-officedocument.presentationml.notesSlide+xml"/>
  <Override PartName="/ppt/tags/tag37.xml" ContentType="application/vnd.openxmlformats-officedocument.presentationml.tags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36"/>
  </p:notesMasterIdLst>
  <p:handoutMasterIdLst>
    <p:handoutMasterId r:id="rId37"/>
  </p:handoutMasterIdLst>
  <p:sldIdLst>
    <p:sldId id="271" r:id="rId2"/>
    <p:sldId id="325" r:id="rId3"/>
    <p:sldId id="280" r:id="rId4"/>
    <p:sldId id="302" r:id="rId5"/>
    <p:sldId id="329" r:id="rId6"/>
    <p:sldId id="316" r:id="rId7"/>
    <p:sldId id="330" r:id="rId8"/>
    <p:sldId id="287" r:id="rId9"/>
    <p:sldId id="342" r:id="rId10"/>
    <p:sldId id="343" r:id="rId11"/>
    <p:sldId id="348" r:id="rId12"/>
    <p:sldId id="323" r:id="rId13"/>
    <p:sldId id="346" r:id="rId14"/>
    <p:sldId id="347" r:id="rId15"/>
    <p:sldId id="278" r:id="rId16"/>
    <p:sldId id="336" r:id="rId17"/>
    <p:sldId id="344" r:id="rId18"/>
    <p:sldId id="311" r:id="rId19"/>
    <p:sldId id="331" r:id="rId20"/>
    <p:sldId id="335" r:id="rId21"/>
    <p:sldId id="349" r:id="rId22"/>
    <p:sldId id="341" r:id="rId23"/>
    <p:sldId id="332" r:id="rId24"/>
    <p:sldId id="340" r:id="rId25"/>
    <p:sldId id="308" r:id="rId26"/>
    <p:sldId id="337" r:id="rId27"/>
    <p:sldId id="345" r:id="rId28"/>
    <p:sldId id="315" r:id="rId29"/>
    <p:sldId id="350" r:id="rId30"/>
    <p:sldId id="324" r:id="rId31"/>
    <p:sldId id="307" r:id="rId32"/>
    <p:sldId id="309" r:id="rId33"/>
    <p:sldId id="288" r:id="rId34"/>
    <p:sldId id="322" r:id="rId35"/>
  </p:sldIdLst>
  <p:sldSz cx="9144000" cy="6858000" type="screen4x3"/>
  <p:notesSz cx="6858000" cy="9144000"/>
  <p:custDataLst>
    <p:tags r:id="rId38"/>
  </p:custDataLst>
  <p:defaultTextStyle>
    <a:defPPr>
      <a:defRPr lang="sv-SE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39011BCE-70DC-9D37-D126-F0C0DBA3E9E7}" name="Christer Millner" initials="CM" userId="S::christer.millner@ellevio.se::1ed23c50-0872-4662-844f-c5d3435291f8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0033CC"/>
    <a:srgbClr val="00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F53690E-8456-4A10-B286-8E9BEC486BEA}" v="271" dt="2025-01-29T17:16:11.31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anmörkt format 2 - Dekorfär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976" autoAdjust="0"/>
    <p:restoredTop sz="94660"/>
  </p:normalViewPr>
  <p:slideViewPr>
    <p:cSldViewPr>
      <p:cViewPr varScale="1">
        <p:scale>
          <a:sx n="113" d="100"/>
          <a:sy n="113" d="100"/>
        </p:scale>
        <p:origin x="1308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64" d="100"/>
          <a:sy n="64" d="100"/>
        </p:scale>
        <p:origin x="-1344" y="-10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handoutMaster" Target="handoutMasters/handoutMaster1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microsoft.com/office/2018/10/relationships/authors" Target="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microsoft.com/office/2015/10/relationships/revisionInfo" Target="revisionInfo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gs" Target="tags/tag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BBD797A0-7F1B-44A1-BE3E-967A7516E1C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E0D46CA-E877-4594-A0B4-2DCCAB50B2CD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53C29524-02B1-4C0F-A6B2-A92F5AD19CBF}" type="datetimeFigureOut">
              <a:rPr lang="en-US"/>
              <a:pPr>
                <a:defRPr/>
              </a:pPr>
              <a:t>2/3/2025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2A1E863-9385-48E8-B120-BE39080DBC31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B99143B-5FF8-4C5B-BBF1-48FD665CE075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44A7600A-A055-4C30-945D-488A0E5E77E4}" type="slidenum">
              <a:rPr lang="en-US" altLang="sv-SE"/>
              <a:pPr/>
              <a:t>‹#›</a:t>
            </a:fld>
            <a:endParaRPr lang="en-US" altLang="sv-SE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820E25E3-1FC3-44B8-AEBA-8B286987C77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D9B7151-C3D8-478F-902B-BE106569536F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6EFDA198-43CB-4FAE-9709-E457399D5FC3}" type="datetimeFigureOut">
              <a:rPr lang="en-US"/>
              <a:pPr>
                <a:defRPr/>
              </a:pPr>
              <a:t>2/3/2025</a:t>
            </a:fld>
            <a:endParaRPr lang="en-US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3EE70CBF-BFF5-41BF-B25D-DBDC7733CF0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2CE77053-5C92-4F36-95FD-040F28B7843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1073371-04A1-4C6F-A933-CA8C2BDADB78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041137A-CE8C-4774-9819-45DCDA8F718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1369D402-ABE5-46BB-AA34-75D915171E14}" type="slidenum">
              <a:rPr lang="en-US" altLang="sv-SE"/>
              <a:pPr/>
              <a:t>‹#›</a:t>
            </a:fld>
            <a:endParaRPr lang="en-US" altLang="sv-S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lide Image Placeholder 1">
            <a:extLst>
              <a:ext uri="{FF2B5EF4-FFF2-40B4-BE49-F238E27FC236}">
                <a16:creationId xmlns:a16="http://schemas.microsoft.com/office/drawing/2014/main" id="{1AE4ADFD-4D84-4F96-89C6-C617B201D0BE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3795" name="Notes Placeholder 2">
            <a:extLst>
              <a:ext uri="{FF2B5EF4-FFF2-40B4-BE49-F238E27FC236}">
                <a16:creationId xmlns:a16="http://schemas.microsoft.com/office/drawing/2014/main" id="{E959427A-02D4-47C0-BB79-859E73FA882E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sv-SE"/>
          </a:p>
        </p:txBody>
      </p:sp>
      <p:sp>
        <p:nvSpPr>
          <p:cNvPr id="33796" name="Slide Number Placeholder 3">
            <a:extLst>
              <a:ext uri="{FF2B5EF4-FFF2-40B4-BE49-F238E27FC236}">
                <a16:creationId xmlns:a16="http://schemas.microsoft.com/office/drawing/2014/main" id="{F1EF5E7A-F144-4C0D-9D02-4E2FF70C42C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18F0F235-589C-49DD-A13D-848864DF2AC5}" type="slidenum">
              <a:rPr lang="en-US" altLang="sv-SE">
                <a:latin typeface="Verdana" panose="020B0604030504040204" pitchFamily="34" charset="0"/>
              </a:rPr>
              <a:pPr eaLnBrk="1" hangingPunct="1">
                <a:spcBef>
                  <a:spcPct val="0"/>
                </a:spcBef>
              </a:pPr>
              <a:t>1</a:t>
            </a:fld>
            <a:endParaRPr lang="en-US" altLang="sv-SE">
              <a:latin typeface="Verdana" panose="020B0604030504040204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lide Image Placeholder 1">
            <a:extLst>
              <a:ext uri="{FF2B5EF4-FFF2-40B4-BE49-F238E27FC236}">
                <a16:creationId xmlns:a16="http://schemas.microsoft.com/office/drawing/2014/main" id="{1AE4ADFD-4D84-4F96-89C6-C617B201D0BE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3795" name="Notes Placeholder 2">
            <a:extLst>
              <a:ext uri="{FF2B5EF4-FFF2-40B4-BE49-F238E27FC236}">
                <a16:creationId xmlns:a16="http://schemas.microsoft.com/office/drawing/2014/main" id="{E959427A-02D4-47C0-BB79-859E73FA882E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sv-SE"/>
          </a:p>
        </p:txBody>
      </p:sp>
      <p:sp>
        <p:nvSpPr>
          <p:cNvPr id="33796" name="Slide Number Placeholder 3">
            <a:extLst>
              <a:ext uri="{FF2B5EF4-FFF2-40B4-BE49-F238E27FC236}">
                <a16:creationId xmlns:a16="http://schemas.microsoft.com/office/drawing/2014/main" id="{F1EF5E7A-F144-4C0D-9D02-4E2FF70C42C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18F0F235-589C-49DD-A13D-848864DF2AC5}" type="slidenum">
              <a:rPr lang="en-US" altLang="sv-SE">
                <a:latin typeface="Verdana" panose="020B0604030504040204" pitchFamily="34" charset="0"/>
              </a:rPr>
              <a:pPr eaLnBrk="1" hangingPunct="1">
                <a:spcBef>
                  <a:spcPct val="0"/>
                </a:spcBef>
              </a:pPr>
              <a:t>2</a:t>
            </a:fld>
            <a:endParaRPr lang="en-US" altLang="sv-SE">
              <a:latin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50465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Slide Image Placeholder 1">
            <a:extLst>
              <a:ext uri="{FF2B5EF4-FFF2-40B4-BE49-F238E27FC236}">
                <a16:creationId xmlns:a16="http://schemas.microsoft.com/office/drawing/2014/main" id="{2648D072-858D-42B2-9431-6ECE074D2E2E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4819" name="Notes Placeholder 2">
            <a:extLst>
              <a:ext uri="{FF2B5EF4-FFF2-40B4-BE49-F238E27FC236}">
                <a16:creationId xmlns:a16="http://schemas.microsoft.com/office/drawing/2014/main" id="{A9FF55C8-12E8-4184-9F46-7143F4777EAB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sv-SE"/>
          </a:p>
        </p:txBody>
      </p:sp>
      <p:sp>
        <p:nvSpPr>
          <p:cNvPr id="34820" name="Slide Number Placeholder 3">
            <a:extLst>
              <a:ext uri="{FF2B5EF4-FFF2-40B4-BE49-F238E27FC236}">
                <a16:creationId xmlns:a16="http://schemas.microsoft.com/office/drawing/2014/main" id="{05966CC6-ED4D-448E-9017-2D5324F94B4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86F6BC85-D78A-4FF1-83AF-500260A9240C}" type="slidenum">
              <a:rPr lang="en-US" altLang="sv-SE">
                <a:latin typeface="Verdana" panose="020B0604030504040204" pitchFamily="34" charset="0"/>
              </a:rPr>
              <a:pPr eaLnBrk="1" hangingPunct="1">
                <a:spcBef>
                  <a:spcPct val="0"/>
                </a:spcBef>
              </a:pPr>
              <a:t>3</a:t>
            </a:fld>
            <a:endParaRPr lang="en-US" altLang="sv-SE">
              <a:latin typeface="Verdana" panose="020B0604030504040204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Slide Image Placeholder 1">
            <a:extLst>
              <a:ext uri="{FF2B5EF4-FFF2-40B4-BE49-F238E27FC236}">
                <a16:creationId xmlns:a16="http://schemas.microsoft.com/office/drawing/2014/main" id="{F7661B42-A2AF-44A7-B00C-0144D6CEDCB1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5843" name="Notes Placeholder 2">
            <a:extLst>
              <a:ext uri="{FF2B5EF4-FFF2-40B4-BE49-F238E27FC236}">
                <a16:creationId xmlns:a16="http://schemas.microsoft.com/office/drawing/2014/main" id="{1E14ECF8-EB3D-4450-ACC8-0BDCBE931BD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sv-SE"/>
          </a:p>
        </p:txBody>
      </p:sp>
      <p:sp>
        <p:nvSpPr>
          <p:cNvPr id="35844" name="Slide Number Placeholder 3">
            <a:extLst>
              <a:ext uri="{FF2B5EF4-FFF2-40B4-BE49-F238E27FC236}">
                <a16:creationId xmlns:a16="http://schemas.microsoft.com/office/drawing/2014/main" id="{13D4ED8E-D4D0-4AB7-87AC-554B39194DE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48262F6D-16AF-48C6-9876-E5ED56815CD1}" type="slidenum">
              <a:rPr lang="en-US" altLang="sv-SE">
                <a:latin typeface="Verdana" panose="020B0604030504040204" pitchFamily="34" charset="0"/>
              </a:rPr>
              <a:pPr eaLnBrk="1" hangingPunct="1">
                <a:spcBef>
                  <a:spcPct val="0"/>
                </a:spcBef>
              </a:pPr>
              <a:t>4</a:t>
            </a:fld>
            <a:endParaRPr lang="en-US" altLang="sv-SE">
              <a:latin typeface="Verdana" panose="020B0604030504040204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Slide Image Placeholder 1">
            <a:extLst>
              <a:ext uri="{FF2B5EF4-FFF2-40B4-BE49-F238E27FC236}">
                <a16:creationId xmlns:a16="http://schemas.microsoft.com/office/drawing/2014/main" id="{F7661B42-A2AF-44A7-B00C-0144D6CEDCB1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5843" name="Notes Placeholder 2">
            <a:extLst>
              <a:ext uri="{FF2B5EF4-FFF2-40B4-BE49-F238E27FC236}">
                <a16:creationId xmlns:a16="http://schemas.microsoft.com/office/drawing/2014/main" id="{1E14ECF8-EB3D-4450-ACC8-0BDCBE931BD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sv-SE"/>
          </a:p>
        </p:txBody>
      </p:sp>
      <p:sp>
        <p:nvSpPr>
          <p:cNvPr id="35844" name="Slide Number Placeholder 3">
            <a:extLst>
              <a:ext uri="{FF2B5EF4-FFF2-40B4-BE49-F238E27FC236}">
                <a16:creationId xmlns:a16="http://schemas.microsoft.com/office/drawing/2014/main" id="{13D4ED8E-D4D0-4AB7-87AC-554B39194DE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48262F6D-16AF-48C6-9876-E5ED56815CD1}" type="slidenum">
              <a:rPr lang="en-US" altLang="sv-SE">
                <a:latin typeface="Verdana" panose="020B0604030504040204" pitchFamily="34" charset="0"/>
              </a:rPr>
              <a:pPr eaLnBrk="1" hangingPunct="1">
                <a:spcBef>
                  <a:spcPct val="0"/>
                </a:spcBef>
              </a:pPr>
              <a:t>5</a:t>
            </a:fld>
            <a:endParaRPr lang="en-US" altLang="sv-SE">
              <a:latin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851033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lide Image Placeholder 1">
            <a:extLst>
              <a:ext uri="{FF2B5EF4-FFF2-40B4-BE49-F238E27FC236}">
                <a16:creationId xmlns:a16="http://schemas.microsoft.com/office/drawing/2014/main" id="{6468CE89-496A-4416-ADC3-8EBAE3FB845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9939" name="Notes Placeholder 2">
            <a:extLst>
              <a:ext uri="{FF2B5EF4-FFF2-40B4-BE49-F238E27FC236}">
                <a16:creationId xmlns:a16="http://schemas.microsoft.com/office/drawing/2014/main" id="{06DEFCE7-AAEB-485D-895E-8BF1057D2A0B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sv-SE"/>
          </a:p>
        </p:txBody>
      </p:sp>
      <p:sp>
        <p:nvSpPr>
          <p:cNvPr id="39940" name="Slide Number Placeholder 3">
            <a:extLst>
              <a:ext uri="{FF2B5EF4-FFF2-40B4-BE49-F238E27FC236}">
                <a16:creationId xmlns:a16="http://schemas.microsoft.com/office/drawing/2014/main" id="{37AE7267-D57B-48E4-A37D-77CE57E2BE1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D808A4E0-081B-4354-A24C-A7F31366A290}" type="slidenum">
              <a:rPr lang="en-US" altLang="sv-SE">
                <a:latin typeface="Verdana" panose="020B0604030504040204" pitchFamily="34" charset="0"/>
              </a:rPr>
              <a:pPr eaLnBrk="1" hangingPunct="1">
                <a:spcBef>
                  <a:spcPct val="0"/>
                </a:spcBef>
              </a:pPr>
              <a:t>6</a:t>
            </a:fld>
            <a:endParaRPr lang="en-US" altLang="sv-SE">
              <a:latin typeface="Verdana" panose="020B0604030504040204" pitchFamily="3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lide Image Placeholder 1">
            <a:extLst>
              <a:ext uri="{FF2B5EF4-FFF2-40B4-BE49-F238E27FC236}">
                <a16:creationId xmlns:a16="http://schemas.microsoft.com/office/drawing/2014/main" id="{6468CE89-496A-4416-ADC3-8EBAE3FB845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9939" name="Notes Placeholder 2">
            <a:extLst>
              <a:ext uri="{FF2B5EF4-FFF2-40B4-BE49-F238E27FC236}">
                <a16:creationId xmlns:a16="http://schemas.microsoft.com/office/drawing/2014/main" id="{06DEFCE7-AAEB-485D-895E-8BF1057D2A0B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sv-SE"/>
          </a:p>
        </p:txBody>
      </p:sp>
      <p:sp>
        <p:nvSpPr>
          <p:cNvPr id="39940" name="Slide Number Placeholder 3">
            <a:extLst>
              <a:ext uri="{FF2B5EF4-FFF2-40B4-BE49-F238E27FC236}">
                <a16:creationId xmlns:a16="http://schemas.microsoft.com/office/drawing/2014/main" id="{37AE7267-D57B-48E4-A37D-77CE57E2BE1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D808A4E0-081B-4354-A24C-A7F31366A290}" type="slidenum">
              <a:rPr lang="en-US" altLang="sv-SE">
                <a:latin typeface="Verdana" panose="020B0604030504040204" pitchFamily="34" charset="0"/>
              </a:rPr>
              <a:pPr eaLnBrk="1" hangingPunct="1">
                <a:spcBef>
                  <a:spcPct val="0"/>
                </a:spcBef>
              </a:pPr>
              <a:t>7</a:t>
            </a:fld>
            <a:endParaRPr lang="en-US" altLang="sv-SE">
              <a:latin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430460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lide Image Placeholder 1">
            <a:extLst>
              <a:ext uri="{FF2B5EF4-FFF2-40B4-BE49-F238E27FC236}">
                <a16:creationId xmlns:a16="http://schemas.microsoft.com/office/drawing/2014/main" id="{0947E65A-07CE-4398-8D53-6301A7728DC7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63" name="Notes Placeholder 2">
            <a:extLst>
              <a:ext uri="{FF2B5EF4-FFF2-40B4-BE49-F238E27FC236}">
                <a16:creationId xmlns:a16="http://schemas.microsoft.com/office/drawing/2014/main" id="{FCA8A8DB-48EB-47F1-A965-17FADD3297E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sv-SE"/>
          </a:p>
        </p:txBody>
      </p:sp>
      <p:sp>
        <p:nvSpPr>
          <p:cNvPr id="40964" name="Slide Number Placeholder 3">
            <a:extLst>
              <a:ext uri="{FF2B5EF4-FFF2-40B4-BE49-F238E27FC236}">
                <a16:creationId xmlns:a16="http://schemas.microsoft.com/office/drawing/2014/main" id="{1AF2CD2D-24F1-4DDE-921D-771C286D7D0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BFDE9F3D-CB3B-409E-9B73-B9A914B37E14}" type="slidenum">
              <a:rPr lang="en-US" altLang="sv-SE">
                <a:latin typeface="Verdana" panose="020B0604030504040204" pitchFamily="34" charset="0"/>
              </a:rPr>
              <a:pPr eaLnBrk="1" hangingPunct="1">
                <a:spcBef>
                  <a:spcPct val="0"/>
                </a:spcBef>
              </a:pPr>
              <a:t>8</a:t>
            </a:fld>
            <a:endParaRPr lang="en-US" altLang="sv-SE">
              <a:latin typeface="Verdana" panose="020B0604030504040204" pitchFamily="34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lide Image Placeholder 1">
            <a:extLst>
              <a:ext uri="{FF2B5EF4-FFF2-40B4-BE49-F238E27FC236}">
                <a16:creationId xmlns:a16="http://schemas.microsoft.com/office/drawing/2014/main" id="{0947E65A-07CE-4398-8D53-6301A7728DC7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63" name="Notes Placeholder 2">
            <a:extLst>
              <a:ext uri="{FF2B5EF4-FFF2-40B4-BE49-F238E27FC236}">
                <a16:creationId xmlns:a16="http://schemas.microsoft.com/office/drawing/2014/main" id="{FCA8A8DB-48EB-47F1-A965-17FADD3297E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sv-SE"/>
          </a:p>
        </p:txBody>
      </p:sp>
      <p:sp>
        <p:nvSpPr>
          <p:cNvPr id="40964" name="Slide Number Placeholder 3">
            <a:extLst>
              <a:ext uri="{FF2B5EF4-FFF2-40B4-BE49-F238E27FC236}">
                <a16:creationId xmlns:a16="http://schemas.microsoft.com/office/drawing/2014/main" id="{1AF2CD2D-24F1-4DDE-921D-771C286D7D0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BFDE9F3D-CB3B-409E-9B73-B9A914B37E14}" type="slidenum">
              <a:rPr lang="en-US" altLang="sv-SE">
                <a:latin typeface="Verdana" panose="020B0604030504040204" pitchFamily="34" charset="0"/>
              </a:rPr>
              <a:pPr eaLnBrk="1" hangingPunct="1">
                <a:spcBef>
                  <a:spcPct val="0"/>
                </a:spcBef>
              </a:pPr>
              <a:t>9</a:t>
            </a:fld>
            <a:endParaRPr lang="en-US" altLang="sv-SE">
              <a:latin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134884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lide Image Placeholder 1">
            <a:extLst>
              <a:ext uri="{FF2B5EF4-FFF2-40B4-BE49-F238E27FC236}">
                <a16:creationId xmlns:a16="http://schemas.microsoft.com/office/drawing/2014/main" id="{0947E65A-07CE-4398-8D53-6301A7728DC7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63" name="Notes Placeholder 2">
            <a:extLst>
              <a:ext uri="{FF2B5EF4-FFF2-40B4-BE49-F238E27FC236}">
                <a16:creationId xmlns:a16="http://schemas.microsoft.com/office/drawing/2014/main" id="{FCA8A8DB-48EB-47F1-A965-17FADD3297E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sv-SE"/>
          </a:p>
        </p:txBody>
      </p:sp>
      <p:sp>
        <p:nvSpPr>
          <p:cNvPr id="40964" name="Slide Number Placeholder 3">
            <a:extLst>
              <a:ext uri="{FF2B5EF4-FFF2-40B4-BE49-F238E27FC236}">
                <a16:creationId xmlns:a16="http://schemas.microsoft.com/office/drawing/2014/main" id="{1AF2CD2D-24F1-4DDE-921D-771C286D7D0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BFDE9F3D-CB3B-409E-9B73-B9A914B37E14}" type="slidenum">
              <a:rPr lang="en-US" altLang="sv-SE">
                <a:latin typeface="Verdana" panose="020B0604030504040204" pitchFamily="34" charset="0"/>
              </a:rPr>
              <a:pPr eaLnBrk="1" hangingPunct="1">
                <a:spcBef>
                  <a:spcPct val="0"/>
                </a:spcBef>
              </a:pPr>
              <a:t>10</a:t>
            </a:fld>
            <a:endParaRPr lang="en-US" altLang="sv-SE">
              <a:latin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034172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2E489E-B140-B664-4E51-E687EB360C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lide Image Placeholder 1">
            <a:extLst>
              <a:ext uri="{FF2B5EF4-FFF2-40B4-BE49-F238E27FC236}">
                <a16:creationId xmlns:a16="http://schemas.microsoft.com/office/drawing/2014/main" id="{EA1493CB-ED92-F3B1-79E7-D2C44A7E49C3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63" name="Notes Placeholder 2">
            <a:extLst>
              <a:ext uri="{FF2B5EF4-FFF2-40B4-BE49-F238E27FC236}">
                <a16:creationId xmlns:a16="http://schemas.microsoft.com/office/drawing/2014/main" id="{2434CE32-D78A-6894-AACA-B6E410197BB7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sv-SE"/>
          </a:p>
        </p:txBody>
      </p:sp>
      <p:sp>
        <p:nvSpPr>
          <p:cNvPr id="40964" name="Slide Number Placeholder 3">
            <a:extLst>
              <a:ext uri="{FF2B5EF4-FFF2-40B4-BE49-F238E27FC236}">
                <a16:creationId xmlns:a16="http://schemas.microsoft.com/office/drawing/2014/main" id="{697A92A4-E23B-B31A-6DAC-3F810102259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BFDE9F3D-CB3B-409E-9B73-B9A914B37E14}" type="slidenum">
              <a:rPr lang="en-US" altLang="sv-SE">
                <a:latin typeface="Verdana" panose="020B0604030504040204" pitchFamily="34" charset="0"/>
              </a:rPr>
              <a:pPr eaLnBrk="1" hangingPunct="1">
                <a:spcBef>
                  <a:spcPct val="0"/>
                </a:spcBef>
              </a:pPr>
              <a:t>11</a:t>
            </a:fld>
            <a:endParaRPr lang="en-US" altLang="sv-SE">
              <a:latin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051409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lide Image Placeholder 1">
            <a:extLst>
              <a:ext uri="{FF2B5EF4-FFF2-40B4-BE49-F238E27FC236}">
                <a16:creationId xmlns:a16="http://schemas.microsoft.com/office/drawing/2014/main" id="{6468CE89-496A-4416-ADC3-8EBAE3FB845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9939" name="Notes Placeholder 2">
            <a:extLst>
              <a:ext uri="{FF2B5EF4-FFF2-40B4-BE49-F238E27FC236}">
                <a16:creationId xmlns:a16="http://schemas.microsoft.com/office/drawing/2014/main" id="{06DEFCE7-AAEB-485D-895E-8BF1057D2A0B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sv-SE"/>
          </a:p>
        </p:txBody>
      </p:sp>
      <p:sp>
        <p:nvSpPr>
          <p:cNvPr id="39940" name="Slide Number Placeholder 3">
            <a:extLst>
              <a:ext uri="{FF2B5EF4-FFF2-40B4-BE49-F238E27FC236}">
                <a16:creationId xmlns:a16="http://schemas.microsoft.com/office/drawing/2014/main" id="{37AE7267-D57B-48E4-A37D-77CE57E2BE1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D808A4E0-081B-4354-A24C-A7F31366A290}" type="slidenum">
              <a:rPr lang="en-US" altLang="sv-SE">
                <a:latin typeface="Verdana" panose="020B0604030504040204" pitchFamily="34" charset="0"/>
              </a:rPr>
              <a:pPr eaLnBrk="1" hangingPunct="1">
                <a:spcBef>
                  <a:spcPct val="0"/>
                </a:spcBef>
              </a:pPr>
              <a:t>12</a:t>
            </a:fld>
            <a:endParaRPr lang="en-US" altLang="sv-SE">
              <a:latin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279865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1601E4-47CE-4894-894F-A8A01DC88D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Slide Image Placeholder 1">
            <a:extLst>
              <a:ext uri="{FF2B5EF4-FFF2-40B4-BE49-F238E27FC236}">
                <a16:creationId xmlns:a16="http://schemas.microsoft.com/office/drawing/2014/main" id="{6E23C5B5-20B8-33F8-0DBC-1347D012F2BF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987" name="Notes Placeholder 2">
            <a:extLst>
              <a:ext uri="{FF2B5EF4-FFF2-40B4-BE49-F238E27FC236}">
                <a16:creationId xmlns:a16="http://schemas.microsoft.com/office/drawing/2014/main" id="{DF0EC2EB-3BF0-C28F-F756-4491DE5C5D20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sv-SE"/>
          </a:p>
        </p:txBody>
      </p:sp>
      <p:sp>
        <p:nvSpPr>
          <p:cNvPr id="41988" name="Slide Number Placeholder 3">
            <a:extLst>
              <a:ext uri="{FF2B5EF4-FFF2-40B4-BE49-F238E27FC236}">
                <a16:creationId xmlns:a16="http://schemas.microsoft.com/office/drawing/2014/main" id="{106A14C6-4ED6-5571-610F-97809D7C6E0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67445CA8-6E38-4D35-8457-FC07C2D4BE72}" type="slidenum">
              <a:rPr lang="en-US" altLang="sv-SE">
                <a:latin typeface="Verdana" panose="020B0604030504040204" pitchFamily="34" charset="0"/>
              </a:rPr>
              <a:pPr eaLnBrk="1" hangingPunct="1">
                <a:spcBef>
                  <a:spcPct val="0"/>
                </a:spcBef>
              </a:pPr>
              <a:t>13</a:t>
            </a:fld>
            <a:endParaRPr lang="en-US" altLang="sv-SE">
              <a:latin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82838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38CCC1-EE0E-DF8D-90EB-460005466E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Slide Image Placeholder 1">
            <a:extLst>
              <a:ext uri="{FF2B5EF4-FFF2-40B4-BE49-F238E27FC236}">
                <a16:creationId xmlns:a16="http://schemas.microsoft.com/office/drawing/2014/main" id="{1BE00C15-B2C1-40A1-743F-A361DED560D9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987" name="Notes Placeholder 2">
            <a:extLst>
              <a:ext uri="{FF2B5EF4-FFF2-40B4-BE49-F238E27FC236}">
                <a16:creationId xmlns:a16="http://schemas.microsoft.com/office/drawing/2014/main" id="{87906B7E-2192-3962-89F6-40776BF023D8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sv-SE"/>
          </a:p>
        </p:txBody>
      </p:sp>
      <p:sp>
        <p:nvSpPr>
          <p:cNvPr id="41988" name="Slide Number Placeholder 3">
            <a:extLst>
              <a:ext uri="{FF2B5EF4-FFF2-40B4-BE49-F238E27FC236}">
                <a16:creationId xmlns:a16="http://schemas.microsoft.com/office/drawing/2014/main" id="{5E5E6EA5-1503-4A2B-D34C-3A600321EF2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67445CA8-6E38-4D35-8457-FC07C2D4BE72}" type="slidenum">
              <a:rPr lang="en-US" altLang="sv-SE">
                <a:latin typeface="Verdana" panose="020B0604030504040204" pitchFamily="34" charset="0"/>
              </a:rPr>
              <a:pPr eaLnBrk="1" hangingPunct="1">
                <a:spcBef>
                  <a:spcPct val="0"/>
                </a:spcBef>
              </a:pPr>
              <a:t>14</a:t>
            </a:fld>
            <a:endParaRPr lang="en-US" altLang="sv-SE">
              <a:latin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016859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Slide Image Placeholder 1">
            <a:extLst>
              <a:ext uri="{FF2B5EF4-FFF2-40B4-BE49-F238E27FC236}">
                <a16:creationId xmlns:a16="http://schemas.microsoft.com/office/drawing/2014/main" id="{6198027F-B363-4EED-9AA7-DF92A5ACFA1D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987" name="Notes Placeholder 2">
            <a:extLst>
              <a:ext uri="{FF2B5EF4-FFF2-40B4-BE49-F238E27FC236}">
                <a16:creationId xmlns:a16="http://schemas.microsoft.com/office/drawing/2014/main" id="{96E8825A-B5B0-4215-85DA-4B81002777FE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sv-SE"/>
          </a:p>
        </p:txBody>
      </p:sp>
      <p:sp>
        <p:nvSpPr>
          <p:cNvPr id="41988" name="Slide Number Placeholder 3">
            <a:extLst>
              <a:ext uri="{FF2B5EF4-FFF2-40B4-BE49-F238E27FC236}">
                <a16:creationId xmlns:a16="http://schemas.microsoft.com/office/drawing/2014/main" id="{0F23F2C5-C232-485E-861D-5228FB22732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67445CA8-6E38-4D35-8457-FC07C2D4BE72}" type="slidenum">
              <a:rPr lang="en-US" altLang="sv-SE">
                <a:latin typeface="Verdana" panose="020B0604030504040204" pitchFamily="34" charset="0"/>
              </a:rPr>
              <a:pPr eaLnBrk="1" hangingPunct="1">
                <a:spcBef>
                  <a:spcPct val="0"/>
                </a:spcBef>
              </a:pPr>
              <a:t>15</a:t>
            </a:fld>
            <a:endParaRPr lang="en-US" altLang="sv-SE">
              <a:latin typeface="Verdana" panose="020B0604030504040204" pitchFamily="34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Slide Image Placeholder 1">
            <a:extLst>
              <a:ext uri="{FF2B5EF4-FFF2-40B4-BE49-F238E27FC236}">
                <a16:creationId xmlns:a16="http://schemas.microsoft.com/office/drawing/2014/main" id="{6198027F-B363-4EED-9AA7-DF92A5ACFA1D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987" name="Notes Placeholder 2">
            <a:extLst>
              <a:ext uri="{FF2B5EF4-FFF2-40B4-BE49-F238E27FC236}">
                <a16:creationId xmlns:a16="http://schemas.microsoft.com/office/drawing/2014/main" id="{96E8825A-B5B0-4215-85DA-4B81002777FE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sv-SE"/>
          </a:p>
        </p:txBody>
      </p:sp>
      <p:sp>
        <p:nvSpPr>
          <p:cNvPr id="41988" name="Slide Number Placeholder 3">
            <a:extLst>
              <a:ext uri="{FF2B5EF4-FFF2-40B4-BE49-F238E27FC236}">
                <a16:creationId xmlns:a16="http://schemas.microsoft.com/office/drawing/2014/main" id="{0F23F2C5-C232-485E-861D-5228FB22732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67445CA8-6E38-4D35-8457-FC07C2D4BE72}" type="slidenum">
              <a:rPr lang="en-US" altLang="sv-SE">
                <a:latin typeface="Verdana" panose="020B0604030504040204" pitchFamily="34" charset="0"/>
              </a:rPr>
              <a:pPr eaLnBrk="1" hangingPunct="1">
                <a:spcBef>
                  <a:spcPct val="0"/>
                </a:spcBef>
              </a:pPr>
              <a:t>16</a:t>
            </a:fld>
            <a:endParaRPr lang="en-US" altLang="sv-SE">
              <a:latin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575780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Slide Image Placeholder 1">
            <a:extLst>
              <a:ext uri="{FF2B5EF4-FFF2-40B4-BE49-F238E27FC236}">
                <a16:creationId xmlns:a16="http://schemas.microsoft.com/office/drawing/2014/main" id="{6198027F-B363-4EED-9AA7-DF92A5ACFA1D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987" name="Notes Placeholder 2">
            <a:extLst>
              <a:ext uri="{FF2B5EF4-FFF2-40B4-BE49-F238E27FC236}">
                <a16:creationId xmlns:a16="http://schemas.microsoft.com/office/drawing/2014/main" id="{96E8825A-B5B0-4215-85DA-4B81002777FE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sv-SE"/>
          </a:p>
        </p:txBody>
      </p:sp>
      <p:sp>
        <p:nvSpPr>
          <p:cNvPr id="41988" name="Slide Number Placeholder 3">
            <a:extLst>
              <a:ext uri="{FF2B5EF4-FFF2-40B4-BE49-F238E27FC236}">
                <a16:creationId xmlns:a16="http://schemas.microsoft.com/office/drawing/2014/main" id="{0F23F2C5-C232-485E-861D-5228FB22732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67445CA8-6E38-4D35-8457-FC07C2D4BE72}" type="slidenum">
              <a:rPr lang="en-US" altLang="sv-SE">
                <a:latin typeface="Verdana" panose="020B0604030504040204" pitchFamily="34" charset="0"/>
              </a:rPr>
              <a:pPr eaLnBrk="1" hangingPunct="1">
                <a:spcBef>
                  <a:spcPct val="0"/>
                </a:spcBef>
              </a:pPr>
              <a:t>17</a:t>
            </a:fld>
            <a:endParaRPr lang="en-US" altLang="sv-SE">
              <a:latin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756582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Slide Image Placeholder 1">
            <a:extLst>
              <a:ext uri="{FF2B5EF4-FFF2-40B4-BE49-F238E27FC236}">
                <a16:creationId xmlns:a16="http://schemas.microsoft.com/office/drawing/2014/main" id="{1702DFDC-4C54-45F1-8BDC-1AEC87F3E39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3011" name="Notes Placeholder 2">
            <a:extLst>
              <a:ext uri="{FF2B5EF4-FFF2-40B4-BE49-F238E27FC236}">
                <a16:creationId xmlns:a16="http://schemas.microsoft.com/office/drawing/2014/main" id="{751BADDD-DC1A-4CD9-A78B-0C795F4EA48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sv-SE"/>
          </a:p>
        </p:txBody>
      </p:sp>
      <p:sp>
        <p:nvSpPr>
          <p:cNvPr id="43012" name="Slide Number Placeholder 3">
            <a:extLst>
              <a:ext uri="{FF2B5EF4-FFF2-40B4-BE49-F238E27FC236}">
                <a16:creationId xmlns:a16="http://schemas.microsoft.com/office/drawing/2014/main" id="{E534BA23-81DF-4C51-BAF9-9D85B31407B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CCF9E6CE-26A8-4985-AA7B-00F7A4576C08}" type="slidenum">
              <a:rPr lang="en-US" altLang="sv-SE">
                <a:latin typeface="Verdana" panose="020B0604030504040204" pitchFamily="34" charset="0"/>
              </a:rPr>
              <a:pPr eaLnBrk="1" hangingPunct="1">
                <a:spcBef>
                  <a:spcPct val="0"/>
                </a:spcBef>
              </a:pPr>
              <a:t>18</a:t>
            </a:fld>
            <a:endParaRPr lang="en-US" altLang="sv-SE">
              <a:latin typeface="Verdana" panose="020B0604030504040204" pitchFamily="34" charset="0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Slide Image Placeholder 1">
            <a:extLst>
              <a:ext uri="{FF2B5EF4-FFF2-40B4-BE49-F238E27FC236}">
                <a16:creationId xmlns:a16="http://schemas.microsoft.com/office/drawing/2014/main" id="{1702DFDC-4C54-45F1-8BDC-1AEC87F3E39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3011" name="Notes Placeholder 2">
            <a:extLst>
              <a:ext uri="{FF2B5EF4-FFF2-40B4-BE49-F238E27FC236}">
                <a16:creationId xmlns:a16="http://schemas.microsoft.com/office/drawing/2014/main" id="{751BADDD-DC1A-4CD9-A78B-0C795F4EA48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sv-SE"/>
          </a:p>
        </p:txBody>
      </p:sp>
      <p:sp>
        <p:nvSpPr>
          <p:cNvPr id="43012" name="Slide Number Placeholder 3">
            <a:extLst>
              <a:ext uri="{FF2B5EF4-FFF2-40B4-BE49-F238E27FC236}">
                <a16:creationId xmlns:a16="http://schemas.microsoft.com/office/drawing/2014/main" id="{E534BA23-81DF-4C51-BAF9-9D85B31407B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CCF9E6CE-26A8-4985-AA7B-00F7A4576C08}" type="slidenum">
              <a:rPr lang="en-US" altLang="sv-SE">
                <a:latin typeface="Verdana" panose="020B0604030504040204" pitchFamily="34" charset="0"/>
              </a:rPr>
              <a:pPr eaLnBrk="1" hangingPunct="1">
                <a:spcBef>
                  <a:spcPct val="0"/>
                </a:spcBef>
              </a:pPr>
              <a:t>19</a:t>
            </a:fld>
            <a:endParaRPr lang="en-US" altLang="sv-SE">
              <a:latin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382492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Slide Image Placeholder 1">
            <a:extLst>
              <a:ext uri="{FF2B5EF4-FFF2-40B4-BE49-F238E27FC236}">
                <a16:creationId xmlns:a16="http://schemas.microsoft.com/office/drawing/2014/main" id="{1702DFDC-4C54-45F1-8BDC-1AEC87F3E39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3011" name="Notes Placeholder 2">
            <a:extLst>
              <a:ext uri="{FF2B5EF4-FFF2-40B4-BE49-F238E27FC236}">
                <a16:creationId xmlns:a16="http://schemas.microsoft.com/office/drawing/2014/main" id="{751BADDD-DC1A-4CD9-A78B-0C795F4EA48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sv-SE"/>
          </a:p>
        </p:txBody>
      </p:sp>
      <p:sp>
        <p:nvSpPr>
          <p:cNvPr id="43012" name="Slide Number Placeholder 3">
            <a:extLst>
              <a:ext uri="{FF2B5EF4-FFF2-40B4-BE49-F238E27FC236}">
                <a16:creationId xmlns:a16="http://schemas.microsoft.com/office/drawing/2014/main" id="{E534BA23-81DF-4C51-BAF9-9D85B31407B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CCF9E6CE-26A8-4985-AA7B-00F7A4576C08}" type="slidenum">
              <a:rPr lang="en-US" altLang="sv-SE">
                <a:latin typeface="Verdana" panose="020B0604030504040204" pitchFamily="34" charset="0"/>
              </a:rPr>
              <a:pPr eaLnBrk="1" hangingPunct="1">
                <a:spcBef>
                  <a:spcPct val="0"/>
                </a:spcBef>
              </a:pPr>
              <a:t>20</a:t>
            </a:fld>
            <a:endParaRPr lang="en-US" altLang="sv-SE">
              <a:latin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185250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650987-67E8-9CF9-A167-832013B493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Slide Image Placeholder 1">
            <a:extLst>
              <a:ext uri="{FF2B5EF4-FFF2-40B4-BE49-F238E27FC236}">
                <a16:creationId xmlns:a16="http://schemas.microsoft.com/office/drawing/2014/main" id="{22EE3EA4-1458-85A9-82A5-C6D51DC18B61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3011" name="Notes Placeholder 2">
            <a:extLst>
              <a:ext uri="{FF2B5EF4-FFF2-40B4-BE49-F238E27FC236}">
                <a16:creationId xmlns:a16="http://schemas.microsoft.com/office/drawing/2014/main" id="{7B547176-D35A-174E-1540-9412C4A0F18A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sv-SE"/>
          </a:p>
        </p:txBody>
      </p:sp>
      <p:sp>
        <p:nvSpPr>
          <p:cNvPr id="43012" name="Slide Number Placeholder 3">
            <a:extLst>
              <a:ext uri="{FF2B5EF4-FFF2-40B4-BE49-F238E27FC236}">
                <a16:creationId xmlns:a16="http://schemas.microsoft.com/office/drawing/2014/main" id="{4AA1F63C-6D7E-0521-001C-2E93D7F3137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CCF9E6CE-26A8-4985-AA7B-00F7A4576C08}" type="slidenum">
              <a:rPr lang="en-US" altLang="sv-SE">
                <a:latin typeface="Verdana" panose="020B0604030504040204" pitchFamily="34" charset="0"/>
              </a:rPr>
              <a:pPr eaLnBrk="1" hangingPunct="1">
                <a:spcBef>
                  <a:spcPct val="0"/>
                </a:spcBef>
              </a:pPr>
              <a:t>21</a:t>
            </a:fld>
            <a:endParaRPr lang="en-US" altLang="sv-SE">
              <a:latin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878455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Slide Image Placeholder 1">
            <a:extLst>
              <a:ext uri="{FF2B5EF4-FFF2-40B4-BE49-F238E27FC236}">
                <a16:creationId xmlns:a16="http://schemas.microsoft.com/office/drawing/2014/main" id="{1702DFDC-4C54-45F1-8BDC-1AEC87F3E39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3011" name="Notes Placeholder 2">
            <a:extLst>
              <a:ext uri="{FF2B5EF4-FFF2-40B4-BE49-F238E27FC236}">
                <a16:creationId xmlns:a16="http://schemas.microsoft.com/office/drawing/2014/main" id="{751BADDD-DC1A-4CD9-A78B-0C795F4EA48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sv-SE"/>
          </a:p>
        </p:txBody>
      </p:sp>
      <p:sp>
        <p:nvSpPr>
          <p:cNvPr id="43012" name="Slide Number Placeholder 3">
            <a:extLst>
              <a:ext uri="{FF2B5EF4-FFF2-40B4-BE49-F238E27FC236}">
                <a16:creationId xmlns:a16="http://schemas.microsoft.com/office/drawing/2014/main" id="{E534BA23-81DF-4C51-BAF9-9D85B31407B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CCF9E6CE-26A8-4985-AA7B-00F7A4576C08}" type="slidenum">
              <a:rPr lang="en-US" altLang="sv-SE">
                <a:latin typeface="Verdana" panose="020B0604030504040204" pitchFamily="34" charset="0"/>
              </a:rPr>
              <a:pPr eaLnBrk="1" hangingPunct="1">
                <a:spcBef>
                  <a:spcPct val="0"/>
                </a:spcBef>
              </a:pPr>
              <a:t>22</a:t>
            </a:fld>
            <a:endParaRPr lang="en-US" altLang="sv-SE">
              <a:latin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130807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Slide Image Placeholder 1">
            <a:extLst>
              <a:ext uri="{FF2B5EF4-FFF2-40B4-BE49-F238E27FC236}">
                <a16:creationId xmlns:a16="http://schemas.microsoft.com/office/drawing/2014/main" id="{1702DFDC-4C54-45F1-8BDC-1AEC87F3E39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3011" name="Notes Placeholder 2">
            <a:extLst>
              <a:ext uri="{FF2B5EF4-FFF2-40B4-BE49-F238E27FC236}">
                <a16:creationId xmlns:a16="http://schemas.microsoft.com/office/drawing/2014/main" id="{751BADDD-DC1A-4CD9-A78B-0C795F4EA48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sv-SE"/>
          </a:p>
        </p:txBody>
      </p:sp>
      <p:sp>
        <p:nvSpPr>
          <p:cNvPr id="43012" name="Slide Number Placeholder 3">
            <a:extLst>
              <a:ext uri="{FF2B5EF4-FFF2-40B4-BE49-F238E27FC236}">
                <a16:creationId xmlns:a16="http://schemas.microsoft.com/office/drawing/2014/main" id="{E534BA23-81DF-4C51-BAF9-9D85B31407B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CCF9E6CE-26A8-4985-AA7B-00F7A4576C08}" type="slidenum">
              <a:rPr lang="en-US" altLang="sv-SE">
                <a:latin typeface="Verdana" panose="020B0604030504040204" pitchFamily="34" charset="0"/>
              </a:rPr>
              <a:pPr eaLnBrk="1" hangingPunct="1">
                <a:spcBef>
                  <a:spcPct val="0"/>
                </a:spcBef>
              </a:pPr>
              <a:t>23</a:t>
            </a:fld>
            <a:endParaRPr lang="en-US" altLang="sv-SE">
              <a:latin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49633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Slide Image Placeholder 1">
            <a:extLst>
              <a:ext uri="{FF2B5EF4-FFF2-40B4-BE49-F238E27FC236}">
                <a16:creationId xmlns:a16="http://schemas.microsoft.com/office/drawing/2014/main" id="{1702DFDC-4C54-45F1-8BDC-1AEC87F3E39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3011" name="Notes Placeholder 2">
            <a:extLst>
              <a:ext uri="{FF2B5EF4-FFF2-40B4-BE49-F238E27FC236}">
                <a16:creationId xmlns:a16="http://schemas.microsoft.com/office/drawing/2014/main" id="{751BADDD-DC1A-4CD9-A78B-0C795F4EA48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sv-SE"/>
          </a:p>
        </p:txBody>
      </p:sp>
      <p:sp>
        <p:nvSpPr>
          <p:cNvPr id="43012" name="Slide Number Placeholder 3">
            <a:extLst>
              <a:ext uri="{FF2B5EF4-FFF2-40B4-BE49-F238E27FC236}">
                <a16:creationId xmlns:a16="http://schemas.microsoft.com/office/drawing/2014/main" id="{E534BA23-81DF-4C51-BAF9-9D85B31407B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CCF9E6CE-26A8-4985-AA7B-00F7A4576C08}" type="slidenum">
              <a:rPr lang="en-US" altLang="sv-SE">
                <a:latin typeface="Verdana" panose="020B0604030504040204" pitchFamily="34" charset="0"/>
              </a:rPr>
              <a:pPr eaLnBrk="1" hangingPunct="1">
                <a:spcBef>
                  <a:spcPct val="0"/>
                </a:spcBef>
              </a:pPr>
              <a:t>24</a:t>
            </a:fld>
            <a:endParaRPr lang="en-US" altLang="sv-SE">
              <a:latin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146656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Slide Image Placeholder 1">
            <a:extLst>
              <a:ext uri="{FF2B5EF4-FFF2-40B4-BE49-F238E27FC236}">
                <a16:creationId xmlns:a16="http://schemas.microsoft.com/office/drawing/2014/main" id="{6DDE4CAD-7C71-4177-816B-82E38FF3C786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6083" name="Notes Placeholder 2">
            <a:extLst>
              <a:ext uri="{FF2B5EF4-FFF2-40B4-BE49-F238E27FC236}">
                <a16:creationId xmlns:a16="http://schemas.microsoft.com/office/drawing/2014/main" id="{167CD6C4-B15C-4073-869E-666E9D0ED14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sv-SE"/>
          </a:p>
        </p:txBody>
      </p:sp>
      <p:sp>
        <p:nvSpPr>
          <p:cNvPr id="46084" name="Slide Number Placeholder 3">
            <a:extLst>
              <a:ext uri="{FF2B5EF4-FFF2-40B4-BE49-F238E27FC236}">
                <a16:creationId xmlns:a16="http://schemas.microsoft.com/office/drawing/2014/main" id="{355A036C-0885-4479-B675-975BC431535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DFF44E47-4AC1-4606-AFCE-F45B8EAF035E}" type="slidenum">
              <a:rPr lang="en-US" altLang="sv-SE">
                <a:latin typeface="Verdana" panose="020B0604030504040204" pitchFamily="34" charset="0"/>
              </a:rPr>
              <a:pPr eaLnBrk="1" hangingPunct="1">
                <a:spcBef>
                  <a:spcPct val="0"/>
                </a:spcBef>
              </a:pPr>
              <a:t>25</a:t>
            </a:fld>
            <a:endParaRPr lang="en-US" altLang="sv-SE">
              <a:latin typeface="Verdana" panose="020B0604030504040204" pitchFamily="34" charset="0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Slide Image Placeholder 1">
            <a:extLst>
              <a:ext uri="{FF2B5EF4-FFF2-40B4-BE49-F238E27FC236}">
                <a16:creationId xmlns:a16="http://schemas.microsoft.com/office/drawing/2014/main" id="{6DDE4CAD-7C71-4177-816B-82E38FF3C786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6083" name="Notes Placeholder 2">
            <a:extLst>
              <a:ext uri="{FF2B5EF4-FFF2-40B4-BE49-F238E27FC236}">
                <a16:creationId xmlns:a16="http://schemas.microsoft.com/office/drawing/2014/main" id="{167CD6C4-B15C-4073-869E-666E9D0ED14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sv-SE"/>
          </a:p>
        </p:txBody>
      </p:sp>
      <p:sp>
        <p:nvSpPr>
          <p:cNvPr id="46084" name="Slide Number Placeholder 3">
            <a:extLst>
              <a:ext uri="{FF2B5EF4-FFF2-40B4-BE49-F238E27FC236}">
                <a16:creationId xmlns:a16="http://schemas.microsoft.com/office/drawing/2014/main" id="{355A036C-0885-4479-B675-975BC431535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DFF44E47-4AC1-4606-AFCE-F45B8EAF035E}" type="slidenum">
              <a:rPr lang="en-US" altLang="sv-SE">
                <a:latin typeface="Verdana" panose="020B0604030504040204" pitchFamily="34" charset="0"/>
              </a:rPr>
              <a:pPr eaLnBrk="1" hangingPunct="1">
                <a:spcBef>
                  <a:spcPct val="0"/>
                </a:spcBef>
              </a:pPr>
              <a:t>26</a:t>
            </a:fld>
            <a:endParaRPr lang="en-US" altLang="sv-SE">
              <a:latin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81474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495342-6025-8D01-E8C5-B853BFF226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Slide Image Placeholder 1">
            <a:extLst>
              <a:ext uri="{FF2B5EF4-FFF2-40B4-BE49-F238E27FC236}">
                <a16:creationId xmlns:a16="http://schemas.microsoft.com/office/drawing/2014/main" id="{5C281DE5-50F2-AD84-1FAC-88F491DEFAC3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3011" name="Notes Placeholder 2">
            <a:extLst>
              <a:ext uri="{FF2B5EF4-FFF2-40B4-BE49-F238E27FC236}">
                <a16:creationId xmlns:a16="http://schemas.microsoft.com/office/drawing/2014/main" id="{933ED647-47AE-009B-5A3D-49BF8CF5E8D9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sv-SE"/>
          </a:p>
        </p:txBody>
      </p:sp>
      <p:sp>
        <p:nvSpPr>
          <p:cNvPr id="43012" name="Slide Number Placeholder 3">
            <a:extLst>
              <a:ext uri="{FF2B5EF4-FFF2-40B4-BE49-F238E27FC236}">
                <a16:creationId xmlns:a16="http://schemas.microsoft.com/office/drawing/2014/main" id="{C25C4EA0-70DB-30BB-9E69-9E04057D041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CCF9E6CE-26A8-4985-AA7B-00F7A4576C08}" type="slidenum">
              <a:rPr lang="en-US" altLang="sv-SE">
                <a:latin typeface="Verdana" panose="020B0604030504040204" pitchFamily="34" charset="0"/>
              </a:rPr>
              <a:pPr eaLnBrk="1" hangingPunct="1">
                <a:spcBef>
                  <a:spcPct val="0"/>
                </a:spcBef>
              </a:pPr>
              <a:t>27</a:t>
            </a:fld>
            <a:endParaRPr lang="en-US" altLang="sv-SE">
              <a:latin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5983753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Slide Image Placeholder 1">
            <a:extLst>
              <a:ext uri="{FF2B5EF4-FFF2-40B4-BE49-F238E27FC236}">
                <a16:creationId xmlns:a16="http://schemas.microsoft.com/office/drawing/2014/main" id="{F97C9D02-B9A3-44F2-8662-18C9683C1F93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4035" name="Notes Placeholder 2">
            <a:extLst>
              <a:ext uri="{FF2B5EF4-FFF2-40B4-BE49-F238E27FC236}">
                <a16:creationId xmlns:a16="http://schemas.microsoft.com/office/drawing/2014/main" id="{E6913CCC-4E7A-4550-9175-36E9EEEA328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sv-SE"/>
          </a:p>
        </p:txBody>
      </p:sp>
      <p:sp>
        <p:nvSpPr>
          <p:cNvPr id="44036" name="Slide Number Placeholder 3">
            <a:extLst>
              <a:ext uri="{FF2B5EF4-FFF2-40B4-BE49-F238E27FC236}">
                <a16:creationId xmlns:a16="http://schemas.microsoft.com/office/drawing/2014/main" id="{FD56474B-9F66-49EA-BFF7-11D0400CDBB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FD5446B5-C2AA-4C60-B167-86C0211DB7B9}" type="slidenum">
              <a:rPr lang="en-US" altLang="sv-SE">
                <a:latin typeface="Verdana" panose="020B0604030504040204" pitchFamily="34" charset="0"/>
              </a:rPr>
              <a:pPr eaLnBrk="1" hangingPunct="1">
                <a:spcBef>
                  <a:spcPct val="0"/>
                </a:spcBef>
              </a:pPr>
              <a:t>28</a:t>
            </a:fld>
            <a:endParaRPr lang="en-US" altLang="sv-SE">
              <a:latin typeface="Verdana" panose="020B0604030504040204" pitchFamily="34" charset="0"/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F602F7-6DFA-BC2F-5111-2F1D8EC9F2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Slide Image Placeholder 1">
            <a:extLst>
              <a:ext uri="{FF2B5EF4-FFF2-40B4-BE49-F238E27FC236}">
                <a16:creationId xmlns:a16="http://schemas.microsoft.com/office/drawing/2014/main" id="{6468D6E3-952A-3F7D-776C-15A499A2EFE6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4035" name="Notes Placeholder 2">
            <a:extLst>
              <a:ext uri="{FF2B5EF4-FFF2-40B4-BE49-F238E27FC236}">
                <a16:creationId xmlns:a16="http://schemas.microsoft.com/office/drawing/2014/main" id="{AC7189D4-9543-A823-9BA9-E2790B40CCA8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sv-SE"/>
          </a:p>
        </p:txBody>
      </p:sp>
      <p:sp>
        <p:nvSpPr>
          <p:cNvPr id="44036" name="Slide Number Placeholder 3">
            <a:extLst>
              <a:ext uri="{FF2B5EF4-FFF2-40B4-BE49-F238E27FC236}">
                <a16:creationId xmlns:a16="http://schemas.microsoft.com/office/drawing/2014/main" id="{6FA083E1-9755-272F-8225-4B5F92B815D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FD5446B5-C2AA-4C60-B167-86C0211DB7B9}" type="slidenum">
              <a:rPr lang="en-US" altLang="sv-SE">
                <a:latin typeface="Verdana" panose="020B0604030504040204" pitchFamily="34" charset="0"/>
              </a:rPr>
              <a:pPr eaLnBrk="1" hangingPunct="1">
                <a:spcBef>
                  <a:spcPct val="0"/>
                </a:spcBef>
              </a:pPr>
              <a:t>29</a:t>
            </a:fld>
            <a:endParaRPr lang="en-US" altLang="sv-SE">
              <a:latin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1220523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Slide Image Placeholder 1">
            <a:extLst>
              <a:ext uri="{FF2B5EF4-FFF2-40B4-BE49-F238E27FC236}">
                <a16:creationId xmlns:a16="http://schemas.microsoft.com/office/drawing/2014/main" id="{F97C9D02-B9A3-44F2-8662-18C9683C1F93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4035" name="Notes Placeholder 2">
            <a:extLst>
              <a:ext uri="{FF2B5EF4-FFF2-40B4-BE49-F238E27FC236}">
                <a16:creationId xmlns:a16="http://schemas.microsoft.com/office/drawing/2014/main" id="{E6913CCC-4E7A-4550-9175-36E9EEEA328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sv-SE"/>
          </a:p>
        </p:txBody>
      </p:sp>
      <p:sp>
        <p:nvSpPr>
          <p:cNvPr id="44036" name="Slide Number Placeholder 3">
            <a:extLst>
              <a:ext uri="{FF2B5EF4-FFF2-40B4-BE49-F238E27FC236}">
                <a16:creationId xmlns:a16="http://schemas.microsoft.com/office/drawing/2014/main" id="{FD56474B-9F66-49EA-BFF7-11D0400CDBB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FD5446B5-C2AA-4C60-B167-86C0211DB7B9}" type="slidenum">
              <a:rPr lang="en-US" altLang="sv-SE">
                <a:latin typeface="Verdana" panose="020B0604030504040204" pitchFamily="34" charset="0"/>
              </a:rPr>
              <a:pPr eaLnBrk="1" hangingPunct="1">
                <a:spcBef>
                  <a:spcPct val="0"/>
                </a:spcBef>
              </a:pPr>
              <a:t>30</a:t>
            </a:fld>
            <a:endParaRPr lang="en-US" altLang="sv-SE">
              <a:latin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5614598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Slide Image Placeholder 1">
            <a:extLst>
              <a:ext uri="{FF2B5EF4-FFF2-40B4-BE49-F238E27FC236}">
                <a16:creationId xmlns:a16="http://schemas.microsoft.com/office/drawing/2014/main" id="{37998530-39E1-4899-9015-D7C31DF260FF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03" name="Notes Placeholder 2">
            <a:extLst>
              <a:ext uri="{FF2B5EF4-FFF2-40B4-BE49-F238E27FC236}">
                <a16:creationId xmlns:a16="http://schemas.microsoft.com/office/drawing/2014/main" id="{3E959C50-4FBB-4778-AD75-6B88882B5744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sv-SE" dirty="0"/>
          </a:p>
        </p:txBody>
      </p:sp>
      <p:sp>
        <p:nvSpPr>
          <p:cNvPr id="51204" name="Slide Number Placeholder 3">
            <a:extLst>
              <a:ext uri="{FF2B5EF4-FFF2-40B4-BE49-F238E27FC236}">
                <a16:creationId xmlns:a16="http://schemas.microsoft.com/office/drawing/2014/main" id="{48CF5042-C2CB-4246-93FA-484B808A9FB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09534802-55C7-45F7-B58B-AB9D5149E135}" type="slidenum">
              <a:rPr lang="en-US" altLang="sv-SE">
                <a:latin typeface="Verdana" panose="020B0604030504040204" pitchFamily="34" charset="0"/>
              </a:rPr>
              <a:pPr eaLnBrk="1" hangingPunct="1">
                <a:spcBef>
                  <a:spcPct val="0"/>
                </a:spcBef>
              </a:pPr>
              <a:t>31</a:t>
            </a:fld>
            <a:endParaRPr lang="en-US" altLang="sv-SE">
              <a:latin typeface="Verdana" panose="020B0604030504040204" pitchFamily="34" charset="0"/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Slide Image Placeholder 1">
            <a:extLst>
              <a:ext uri="{FF2B5EF4-FFF2-40B4-BE49-F238E27FC236}">
                <a16:creationId xmlns:a16="http://schemas.microsoft.com/office/drawing/2014/main" id="{261CCA56-3D9E-4132-B26C-8F74051FEAEA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5059" name="Notes Placeholder 2">
            <a:extLst>
              <a:ext uri="{FF2B5EF4-FFF2-40B4-BE49-F238E27FC236}">
                <a16:creationId xmlns:a16="http://schemas.microsoft.com/office/drawing/2014/main" id="{CD037FB9-FB30-4E3D-8C73-FCF7413EAE9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sv-SE"/>
          </a:p>
        </p:txBody>
      </p:sp>
      <p:sp>
        <p:nvSpPr>
          <p:cNvPr id="45060" name="Slide Number Placeholder 3">
            <a:extLst>
              <a:ext uri="{FF2B5EF4-FFF2-40B4-BE49-F238E27FC236}">
                <a16:creationId xmlns:a16="http://schemas.microsoft.com/office/drawing/2014/main" id="{FBEF3B27-5775-4DD1-91E9-9946F6F32FF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6B2A7177-0517-47A9-9942-F304BA077047}" type="slidenum">
              <a:rPr lang="en-US" altLang="sv-SE">
                <a:latin typeface="Verdana" panose="020B0604030504040204" pitchFamily="34" charset="0"/>
              </a:rPr>
              <a:pPr eaLnBrk="1" hangingPunct="1">
                <a:spcBef>
                  <a:spcPct val="0"/>
                </a:spcBef>
              </a:pPr>
              <a:t>33</a:t>
            </a:fld>
            <a:endParaRPr lang="en-US" altLang="sv-SE">
              <a:latin typeface="Verdana" panose="020B0604030504040204" pitchFamily="34" charset="0"/>
            </a:endParaRP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Slide Image Placeholder 1">
            <a:extLst>
              <a:ext uri="{FF2B5EF4-FFF2-40B4-BE49-F238E27FC236}">
                <a16:creationId xmlns:a16="http://schemas.microsoft.com/office/drawing/2014/main" id="{261CCA56-3D9E-4132-B26C-8F74051FEAEA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5059" name="Notes Placeholder 2">
            <a:extLst>
              <a:ext uri="{FF2B5EF4-FFF2-40B4-BE49-F238E27FC236}">
                <a16:creationId xmlns:a16="http://schemas.microsoft.com/office/drawing/2014/main" id="{CD037FB9-FB30-4E3D-8C73-FCF7413EAE9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sv-SE"/>
          </a:p>
        </p:txBody>
      </p:sp>
      <p:sp>
        <p:nvSpPr>
          <p:cNvPr id="45060" name="Slide Number Placeholder 3">
            <a:extLst>
              <a:ext uri="{FF2B5EF4-FFF2-40B4-BE49-F238E27FC236}">
                <a16:creationId xmlns:a16="http://schemas.microsoft.com/office/drawing/2014/main" id="{FBEF3B27-5775-4DD1-91E9-9946F6F32FF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6B2A7177-0517-47A9-9942-F304BA077047}" type="slidenum">
              <a:rPr lang="en-US" altLang="sv-SE">
                <a:latin typeface="Verdana" panose="020B0604030504040204" pitchFamily="34" charset="0"/>
              </a:rPr>
              <a:pPr eaLnBrk="1" hangingPunct="1">
                <a:spcBef>
                  <a:spcPct val="0"/>
                </a:spcBef>
              </a:pPr>
              <a:t>34</a:t>
            </a:fld>
            <a:endParaRPr lang="en-US" altLang="sv-SE">
              <a:latin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99168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>
            <a:extLst>
              <a:ext uri="{FF2B5EF4-FFF2-40B4-BE49-F238E27FC236}">
                <a16:creationId xmlns:a16="http://schemas.microsoft.com/office/drawing/2014/main" id="{8CEFD013-ABA5-42F7-92AD-BA0DE409C1E5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-2413000" y="-106363"/>
            <a:ext cx="11010900" cy="3751263"/>
            <a:chOff x="-1523" y="585"/>
            <a:chExt cx="6995" cy="2363"/>
          </a:xfrm>
        </p:grpSpPr>
        <p:sp>
          <p:nvSpPr>
            <p:cNvPr id="5" name="Line 3">
              <a:extLst>
                <a:ext uri="{FF2B5EF4-FFF2-40B4-BE49-F238E27FC236}">
                  <a16:creationId xmlns:a16="http://schemas.microsoft.com/office/drawing/2014/main" id="{0A65671E-3CAD-48BD-9209-4019B31D4C98}"/>
                </a:ext>
              </a:extLst>
            </p:cNvPr>
            <p:cNvSpPr>
              <a:spLocks noChangeShapeType="1"/>
            </p:cNvSpPr>
            <p:nvPr userDrawn="1"/>
          </p:nvSpPr>
          <p:spPr bwMode="auto">
            <a:xfrm>
              <a:off x="912" y="1584"/>
              <a:ext cx="4560" cy="0"/>
            </a:xfrm>
            <a:prstGeom prst="line">
              <a:avLst/>
            </a:prstGeom>
            <a:noFill/>
            <a:ln w="127000" cmpd="thickThin">
              <a:solidFill>
                <a:srgbClr val="0066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sv-SE"/>
            </a:p>
          </p:txBody>
        </p:sp>
        <p:sp>
          <p:nvSpPr>
            <p:cNvPr id="6" name="AutoShape 4">
              <a:extLst>
                <a:ext uri="{FF2B5EF4-FFF2-40B4-BE49-F238E27FC236}">
                  <a16:creationId xmlns:a16="http://schemas.microsoft.com/office/drawing/2014/main" id="{CFBD061E-A1F6-4D3B-A536-C93311CB949A}"/>
                </a:ext>
              </a:extLst>
            </p:cNvPr>
            <p:cNvSpPr>
              <a:spLocks noChangeAspect="1" noChangeArrowheads="1"/>
            </p:cNvSpPr>
            <p:nvPr userDrawn="1"/>
          </p:nvSpPr>
          <p:spPr bwMode="auto">
            <a:xfrm>
              <a:off x="-1192" y="1220"/>
              <a:ext cx="1734" cy="1728"/>
            </a:xfrm>
            <a:custGeom>
              <a:avLst/>
              <a:gdLst>
                <a:gd name="T0" fmla="*/ 0 w 64000"/>
                <a:gd name="T1" fmla="*/ 0 h 64000"/>
                <a:gd name="T2" fmla="*/ 0 w 64000"/>
                <a:gd name="T3" fmla="*/ 0 h 64000"/>
                <a:gd name="T4" fmla="*/ 0 w 64000"/>
                <a:gd name="T5" fmla="*/ 0 h 64000"/>
                <a:gd name="T6" fmla="*/ 0 w 64000"/>
                <a:gd name="T7" fmla="*/ 0 h 64000"/>
                <a:gd name="T8" fmla="*/ 0 w 64000"/>
                <a:gd name="T9" fmla="*/ 0 h 64000"/>
                <a:gd name="T10" fmla="*/ 0 w 64000"/>
                <a:gd name="T11" fmla="*/ 0 h 64000"/>
                <a:gd name="T12" fmla="*/ 0 w 64000"/>
                <a:gd name="T13" fmla="*/ 0 h 64000"/>
                <a:gd name="T14" fmla="*/ 0 w 64000"/>
                <a:gd name="T15" fmla="*/ 0 h 64000"/>
                <a:gd name="T16" fmla="*/ 0 w 64000"/>
                <a:gd name="T17" fmla="*/ 0 h 6400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44069 w 64000"/>
                <a:gd name="T28" fmla="*/ -29630 h 64000"/>
                <a:gd name="T29" fmla="*/ 44069 w 64000"/>
                <a:gd name="T30" fmla="*/ 29630 h 64000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64000" h="64000">
                  <a:moveTo>
                    <a:pt x="44083" y="2368"/>
                  </a:moveTo>
                  <a:cubicBezTo>
                    <a:pt x="56127" y="7280"/>
                    <a:pt x="64000" y="18993"/>
                    <a:pt x="64000" y="32000"/>
                  </a:cubicBezTo>
                  <a:cubicBezTo>
                    <a:pt x="64000" y="45006"/>
                    <a:pt x="56127" y="56719"/>
                    <a:pt x="44083" y="61631"/>
                  </a:cubicBezTo>
                  <a:cubicBezTo>
                    <a:pt x="44082" y="61631"/>
                    <a:pt x="44082" y="61631"/>
                    <a:pt x="44082" y="61631"/>
                  </a:cubicBezTo>
                  <a:lnTo>
                    <a:pt x="44083" y="61632"/>
                  </a:lnTo>
                  <a:lnTo>
                    <a:pt x="44083" y="2368"/>
                  </a:lnTo>
                  <a:lnTo>
                    <a:pt x="44082" y="2368"/>
                  </a:lnTo>
                  <a:cubicBezTo>
                    <a:pt x="44082" y="2368"/>
                    <a:pt x="44082" y="2368"/>
                    <a:pt x="44083" y="2368"/>
                  </a:cubicBez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sv-SE"/>
            </a:p>
          </p:txBody>
        </p:sp>
        <p:sp>
          <p:nvSpPr>
            <p:cNvPr id="7" name="AutoShape 5">
              <a:extLst>
                <a:ext uri="{FF2B5EF4-FFF2-40B4-BE49-F238E27FC236}">
                  <a16:creationId xmlns:a16="http://schemas.microsoft.com/office/drawing/2014/main" id="{B2C1C309-D722-4A61-9D32-6CA37E9A07A5}"/>
                </a:ext>
              </a:extLst>
            </p:cNvPr>
            <p:cNvSpPr>
              <a:spLocks noChangeAspect="1" noChangeArrowheads="1"/>
            </p:cNvSpPr>
            <p:nvPr userDrawn="1"/>
          </p:nvSpPr>
          <p:spPr bwMode="auto">
            <a:xfrm>
              <a:off x="-1523" y="585"/>
              <a:ext cx="1908" cy="1908"/>
            </a:xfrm>
            <a:custGeom>
              <a:avLst/>
              <a:gdLst>
                <a:gd name="T0" fmla="*/ 0 w 64000"/>
                <a:gd name="T1" fmla="*/ 0 h 64000"/>
                <a:gd name="T2" fmla="*/ 0 w 64000"/>
                <a:gd name="T3" fmla="*/ 0 h 64000"/>
                <a:gd name="T4" fmla="*/ 0 w 64000"/>
                <a:gd name="T5" fmla="*/ 0 h 64000"/>
                <a:gd name="T6" fmla="*/ 0 w 64000"/>
                <a:gd name="T7" fmla="*/ 0 h 64000"/>
                <a:gd name="T8" fmla="*/ 0 w 64000"/>
                <a:gd name="T9" fmla="*/ 0 h 64000"/>
                <a:gd name="T10" fmla="*/ 0 w 64000"/>
                <a:gd name="T11" fmla="*/ 0 h 64000"/>
                <a:gd name="T12" fmla="*/ 0 w 64000"/>
                <a:gd name="T13" fmla="*/ 0 h 64000"/>
                <a:gd name="T14" fmla="*/ 0 w 64000"/>
                <a:gd name="T15" fmla="*/ 0 h 64000"/>
                <a:gd name="T16" fmla="*/ 0 w 64000"/>
                <a:gd name="T17" fmla="*/ 0 h 6400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50985 w 64000"/>
                <a:gd name="T28" fmla="*/ -25761 h 64000"/>
                <a:gd name="T29" fmla="*/ 50985 w 64000"/>
                <a:gd name="T30" fmla="*/ 25761 h 64000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64000" h="64000">
                  <a:moveTo>
                    <a:pt x="50994" y="6246"/>
                  </a:moveTo>
                  <a:cubicBezTo>
                    <a:pt x="59172" y="12279"/>
                    <a:pt x="64000" y="21837"/>
                    <a:pt x="64000" y="32000"/>
                  </a:cubicBezTo>
                  <a:cubicBezTo>
                    <a:pt x="64000" y="42162"/>
                    <a:pt x="59172" y="51720"/>
                    <a:pt x="50994" y="57753"/>
                  </a:cubicBezTo>
                  <a:cubicBezTo>
                    <a:pt x="50993" y="57753"/>
                    <a:pt x="50993" y="57753"/>
                    <a:pt x="50993" y="57753"/>
                  </a:cubicBezTo>
                  <a:lnTo>
                    <a:pt x="50994" y="57754"/>
                  </a:lnTo>
                  <a:lnTo>
                    <a:pt x="50994" y="6246"/>
                  </a:lnTo>
                  <a:lnTo>
                    <a:pt x="50993" y="6246"/>
                  </a:lnTo>
                  <a:cubicBezTo>
                    <a:pt x="50993" y="6246"/>
                    <a:pt x="50993" y="6246"/>
                    <a:pt x="50994" y="6246"/>
                  </a:cubicBezTo>
                  <a:close/>
                </a:path>
              </a:pathLst>
            </a:custGeom>
            <a:solidFill>
              <a:srgbClr val="006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sv-SE"/>
            </a:p>
          </p:txBody>
        </p:sp>
      </p:grpSp>
      <p:pic>
        <p:nvPicPr>
          <p:cNvPr id="8" name="Picture 11" descr="MCj04338810000[1]">
            <a:extLst>
              <a:ext uri="{FF2B5EF4-FFF2-40B4-BE49-F238E27FC236}">
                <a16:creationId xmlns:a16="http://schemas.microsoft.com/office/drawing/2014/main" id="{E07C9ACE-8491-4842-817E-61D77C91CDD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3165"/>
          <a:stretch>
            <a:fillRect/>
          </a:stretch>
        </p:blipFill>
        <p:spPr bwMode="auto">
          <a:xfrm>
            <a:off x="8169275" y="4149725"/>
            <a:ext cx="1011238" cy="215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Line 14">
            <a:extLst>
              <a:ext uri="{FF2B5EF4-FFF2-40B4-BE49-F238E27FC236}">
                <a16:creationId xmlns:a16="http://schemas.microsoft.com/office/drawing/2014/main" id="{C1A33E94-D55B-4005-B249-E2405B1B724D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1397000" y="1481138"/>
            <a:ext cx="7200900" cy="0"/>
          </a:xfrm>
          <a:prstGeom prst="line">
            <a:avLst/>
          </a:prstGeom>
          <a:noFill/>
          <a:ln w="38100">
            <a:solidFill>
              <a:srgbClr val="FFFF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sv-SE"/>
          </a:p>
        </p:txBody>
      </p:sp>
      <p:pic>
        <p:nvPicPr>
          <p:cNvPr id="10" name="Bildobjekt 17" descr="Hertzöga">
            <a:extLst>
              <a:ext uri="{FF2B5EF4-FFF2-40B4-BE49-F238E27FC236}">
                <a16:creationId xmlns:a16="http://schemas.microsoft.com/office/drawing/2014/main" id="{0FEE60A4-6DF2-4D70-8585-A4F90878305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9875" y="79375"/>
            <a:ext cx="1003300" cy="1257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6" name="Rectangle 6"/>
          <p:cNvSpPr>
            <a:spLocks noGrp="1" noChangeArrowheads="1"/>
          </p:cNvSpPr>
          <p:nvPr>
            <p:ph type="ctrTitle"/>
          </p:nvPr>
        </p:nvSpPr>
        <p:spPr>
          <a:xfrm>
            <a:off x="1331913" y="79801"/>
            <a:ext cx="7239000" cy="1256598"/>
          </a:xfrm>
        </p:spPr>
        <p:txBody>
          <a:bodyPr/>
          <a:lstStyle>
            <a:lvl1pPr>
              <a:defRPr sz="6000" b="1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r>
              <a:rPr lang="sv-SE" dirty="0"/>
              <a:t>Klicka här för att ändra format</a:t>
            </a:r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ubTitle" idx="1"/>
          </p:nvPr>
        </p:nvSpPr>
        <p:spPr>
          <a:xfrm>
            <a:off x="1327736" y="1772816"/>
            <a:ext cx="7239000" cy="1752600"/>
          </a:xfrm>
        </p:spPr>
        <p:txBody>
          <a:bodyPr/>
          <a:lstStyle>
            <a:lvl1pPr marL="0" indent="0">
              <a:buSzTx/>
              <a:buFont typeface="Wingdings" pitchFamily="2" charset="2"/>
              <a:buBlip>
                <a:blip r:embed="rId2"/>
              </a:buBlip>
              <a:defRPr/>
            </a:lvl1pPr>
          </a:lstStyle>
          <a:p>
            <a:r>
              <a:rPr lang="sv-SE" dirty="0"/>
              <a:t>Klicka här för att ändra format på underrubrik i bakgrunden</a:t>
            </a:r>
          </a:p>
        </p:txBody>
      </p:sp>
    </p:spTree>
    <p:extLst>
      <p:ext uri="{BB962C8B-B14F-4D97-AF65-F5344CB8AC3E}">
        <p14:creationId xmlns:p14="http://schemas.microsoft.com/office/powerpoint/2010/main" val="23958588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8">
            <a:extLst>
              <a:ext uri="{FF2B5EF4-FFF2-40B4-BE49-F238E27FC236}">
                <a16:creationId xmlns:a16="http://schemas.microsoft.com/office/drawing/2014/main" id="{AF25DA3A-A0D3-49EC-85A8-20AE0DDAEDE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2010-11-13</a:t>
            </a:r>
            <a:endParaRPr lang="sv-SE"/>
          </a:p>
        </p:txBody>
      </p:sp>
      <p:sp>
        <p:nvSpPr>
          <p:cNvPr id="5" name="Rectangle 9">
            <a:extLst>
              <a:ext uri="{FF2B5EF4-FFF2-40B4-BE49-F238E27FC236}">
                <a16:creationId xmlns:a16="http://schemas.microsoft.com/office/drawing/2014/main" id="{577A0EE3-B05C-4185-84FC-979D78696DD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v-SE"/>
              <a:t>Hertzöga BK</a:t>
            </a:r>
          </a:p>
        </p:txBody>
      </p:sp>
      <p:sp>
        <p:nvSpPr>
          <p:cNvPr id="6" name="Rectangle 10">
            <a:extLst>
              <a:ext uri="{FF2B5EF4-FFF2-40B4-BE49-F238E27FC236}">
                <a16:creationId xmlns:a16="http://schemas.microsoft.com/office/drawing/2014/main" id="{3CE6F5D6-BA01-496C-9CA8-6135DB76B99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9903F9F4-38C0-4AD1-B6C6-CC4333CC4121}" type="slidenum">
              <a:rPr lang="sv-SE" altLang="sv-SE"/>
              <a:pPr/>
              <a:t>‹#›</a:t>
            </a:fld>
            <a:endParaRPr lang="sv-SE" altLang="sv-SE"/>
          </a:p>
        </p:txBody>
      </p:sp>
    </p:spTree>
    <p:extLst>
      <p:ext uri="{BB962C8B-B14F-4D97-AF65-F5344CB8AC3E}">
        <p14:creationId xmlns:p14="http://schemas.microsoft.com/office/powerpoint/2010/main" val="19622930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8">
            <a:extLst>
              <a:ext uri="{FF2B5EF4-FFF2-40B4-BE49-F238E27FC236}">
                <a16:creationId xmlns:a16="http://schemas.microsoft.com/office/drawing/2014/main" id="{32E95BCC-C1B1-4B6D-A925-1C8328228B0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2010-11-13</a:t>
            </a:r>
            <a:endParaRPr lang="sv-SE"/>
          </a:p>
        </p:txBody>
      </p:sp>
      <p:sp>
        <p:nvSpPr>
          <p:cNvPr id="5" name="Rectangle 9">
            <a:extLst>
              <a:ext uri="{FF2B5EF4-FFF2-40B4-BE49-F238E27FC236}">
                <a16:creationId xmlns:a16="http://schemas.microsoft.com/office/drawing/2014/main" id="{55278523-3095-41F0-90A6-5ECF9924373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v-SE"/>
              <a:t>Hertzöga BK</a:t>
            </a:r>
          </a:p>
        </p:txBody>
      </p:sp>
      <p:sp>
        <p:nvSpPr>
          <p:cNvPr id="6" name="Rectangle 10">
            <a:extLst>
              <a:ext uri="{FF2B5EF4-FFF2-40B4-BE49-F238E27FC236}">
                <a16:creationId xmlns:a16="http://schemas.microsoft.com/office/drawing/2014/main" id="{7A6F2A16-4A7C-4A6C-936F-4A4E671950B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EC606702-90F9-4FD4-A438-105E9C6C2E6C}" type="slidenum">
              <a:rPr lang="sv-SE" altLang="sv-SE"/>
              <a:pPr/>
              <a:t>‹#›</a:t>
            </a:fld>
            <a:endParaRPr lang="sv-SE" altLang="sv-SE"/>
          </a:p>
        </p:txBody>
      </p:sp>
    </p:spTree>
    <p:extLst>
      <p:ext uri="{BB962C8B-B14F-4D97-AF65-F5344CB8AC3E}">
        <p14:creationId xmlns:p14="http://schemas.microsoft.com/office/powerpoint/2010/main" val="10101899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0013" y="1827213"/>
            <a:ext cx="3579812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02225" y="1827213"/>
            <a:ext cx="35814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97CD659D-9D5F-47E0-AD82-DAA233183ED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2010-11-13</a:t>
            </a:r>
            <a:endParaRPr lang="sv-SE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AAB0DB70-70EC-4A90-A001-42D527A2CEA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v-SE"/>
              <a:t>Hertzöga BK</a:t>
            </a:r>
          </a:p>
        </p:txBody>
      </p:sp>
      <p:sp>
        <p:nvSpPr>
          <p:cNvPr id="7" name="Rectangle 10">
            <a:extLst>
              <a:ext uri="{FF2B5EF4-FFF2-40B4-BE49-F238E27FC236}">
                <a16:creationId xmlns:a16="http://schemas.microsoft.com/office/drawing/2014/main" id="{55465563-3F7E-423D-86E5-0D85A248539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C2E0364B-67AF-4A7A-AD1A-FEB75A5D4AB7}" type="slidenum">
              <a:rPr lang="sv-SE" altLang="sv-SE"/>
              <a:pPr/>
              <a:t>‹#›</a:t>
            </a:fld>
            <a:endParaRPr lang="sv-SE" altLang="sv-SE"/>
          </a:p>
        </p:txBody>
      </p:sp>
    </p:spTree>
    <p:extLst>
      <p:ext uri="{BB962C8B-B14F-4D97-AF65-F5344CB8AC3E}">
        <p14:creationId xmlns:p14="http://schemas.microsoft.com/office/powerpoint/2010/main" val="32397892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8">
            <a:extLst>
              <a:ext uri="{FF2B5EF4-FFF2-40B4-BE49-F238E27FC236}">
                <a16:creationId xmlns:a16="http://schemas.microsoft.com/office/drawing/2014/main" id="{76B135B2-A2CD-41B7-86C4-FE9AF4DB836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2010-11-13</a:t>
            </a:r>
            <a:endParaRPr lang="sv-SE"/>
          </a:p>
        </p:txBody>
      </p:sp>
      <p:sp>
        <p:nvSpPr>
          <p:cNvPr id="8" name="Rectangle 9">
            <a:extLst>
              <a:ext uri="{FF2B5EF4-FFF2-40B4-BE49-F238E27FC236}">
                <a16:creationId xmlns:a16="http://schemas.microsoft.com/office/drawing/2014/main" id="{A9AABA49-2A11-4052-9678-784E95AA0F5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v-SE"/>
              <a:t>Hertzöga BK</a:t>
            </a:r>
          </a:p>
        </p:txBody>
      </p:sp>
      <p:sp>
        <p:nvSpPr>
          <p:cNvPr id="9" name="Rectangle 10">
            <a:extLst>
              <a:ext uri="{FF2B5EF4-FFF2-40B4-BE49-F238E27FC236}">
                <a16:creationId xmlns:a16="http://schemas.microsoft.com/office/drawing/2014/main" id="{ECA3E854-7F23-4E56-A7E4-D5699A99E5C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3143490D-F566-4824-BA05-6692D8C6B78D}" type="slidenum">
              <a:rPr lang="sv-SE" altLang="sv-SE"/>
              <a:pPr/>
              <a:t>‹#›</a:t>
            </a:fld>
            <a:endParaRPr lang="sv-SE" altLang="sv-SE"/>
          </a:p>
        </p:txBody>
      </p:sp>
    </p:spTree>
    <p:extLst>
      <p:ext uri="{BB962C8B-B14F-4D97-AF65-F5344CB8AC3E}">
        <p14:creationId xmlns:p14="http://schemas.microsoft.com/office/powerpoint/2010/main" val="36521645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8">
            <a:extLst>
              <a:ext uri="{FF2B5EF4-FFF2-40B4-BE49-F238E27FC236}">
                <a16:creationId xmlns:a16="http://schemas.microsoft.com/office/drawing/2014/main" id="{F91E3983-B4F1-4CB7-97E4-50BC26C53CF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2010-11-13</a:t>
            </a:r>
            <a:endParaRPr lang="sv-SE"/>
          </a:p>
        </p:txBody>
      </p:sp>
      <p:sp>
        <p:nvSpPr>
          <p:cNvPr id="4" name="Rectangle 9">
            <a:extLst>
              <a:ext uri="{FF2B5EF4-FFF2-40B4-BE49-F238E27FC236}">
                <a16:creationId xmlns:a16="http://schemas.microsoft.com/office/drawing/2014/main" id="{EDA85CF6-BAB9-491F-B914-9AFE1F83450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v-SE"/>
              <a:t>Hertzöga BK</a:t>
            </a:r>
          </a:p>
        </p:txBody>
      </p:sp>
      <p:sp>
        <p:nvSpPr>
          <p:cNvPr id="5" name="Rectangle 10">
            <a:extLst>
              <a:ext uri="{FF2B5EF4-FFF2-40B4-BE49-F238E27FC236}">
                <a16:creationId xmlns:a16="http://schemas.microsoft.com/office/drawing/2014/main" id="{0C36397D-2C22-486D-BC4F-A958EA2B859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78FA8EAA-4F03-41AA-B195-2B2A28E22D87}" type="slidenum">
              <a:rPr lang="sv-SE" altLang="sv-SE"/>
              <a:pPr/>
              <a:t>‹#›</a:t>
            </a:fld>
            <a:endParaRPr lang="sv-SE" altLang="sv-SE"/>
          </a:p>
        </p:txBody>
      </p:sp>
    </p:spTree>
    <p:extLst>
      <p:ext uri="{BB962C8B-B14F-4D97-AF65-F5344CB8AC3E}">
        <p14:creationId xmlns:p14="http://schemas.microsoft.com/office/powerpoint/2010/main" val="16862800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8">
            <a:extLst>
              <a:ext uri="{FF2B5EF4-FFF2-40B4-BE49-F238E27FC236}">
                <a16:creationId xmlns:a16="http://schemas.microsoft.com/office/drawing/2014/main" id="{2C898121-03B5-4206-8F41-4FC0A06E1FF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2010-11-13</a:t>
            </a:r>
            <a:endParaRPr lang="sv-SE"/>
          </a:p>
        </p:txBody>
      </p:sp>
      <p:sp>
        <p:nvSpPr>
          <p:cNvPr id="3" name="Rectangle 9">
            <a:extLst>
              <a:ext uri="{FF2B5EF4-FFF2-40B4-BE49-F238E27FC236}">
                <a16:creationId xmlns:a16="http://schemas.microsoft.com/office/drawing/2014/main" id="{6CDC8F01-1BE6-4629-A9AF-A93DAB682F4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v-SE"/>
              <a:t>Hertzöga BK</a:t>
            </a:r>
          </a:p>
        </p:txBody>
      </p:sp>
      <p:sp>
        <p:nvSpPr>
          <p:cNvPr id="4" name="Rectangle 10">
            <a:extLst>
              <a:ext uri="{FF2B5EF4-FFF2-40B4-BE49-F238E27FC236}">
                <a16:creationId xmlns:a16="http://schemas.microsoft.com/office/drawing/2014/main" id="{88277A9B-D8A7-47C5-9649-669AF84D1D6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1E3C7010-29CC-4F76-AA71-9E338033D603}" type="slidenum">
              <a:rPr lang="sv-SE" altLang="sv-SE"/>
              <a:pPr/>
              <a:t>‹#›</a:t>
            </a:fld>
            <a:endParaRPr lang="sv-SE" altLang="sv-SE"/>
          </a:p>
        </p:txBody>
      </p:sp>
    </p:spTree>
    <p:extLst>
      <p:ext uri="{BB962C8B-B14F-4D97-AF65-F5344CB8AC3E}">
        <p14:creationId xmlns:p14="http://schemas.microsoft.com/office/powerpoint/2010/main" val="36713946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2D163FAC-EE58-4A36-BE76-4A178E50A8D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2010-11-13</a:t>
            </a:r>
            <a:endParaRPr lang="sv-SE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C0FFEA92-EDB9-4647-9CBF-330782F7AD4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v-SE"/>
              <a:t>Hertzöga BK</a:t>
            </a:r>
          </a:p>
        </p:txBody>
      </p:sp>
      <p:sp>
        <p:nvSpPr>
          <p:cNvPr id="7" name="Rectangle 10">
            <a:extLst>
              <a:ext uri="{FF2B5EF4-FFF2-40B4-BE49-F238E27FC236}">
                <a16:creationId xmlns:a16="http://schemas.microsoft.com/office/drawing/2014/main" id="{254C71B5-DDDC-4EB3-9BB5-26C7DE4BF91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9371453E-EDEF-46E3-AAD2-13CDF3691CA6}" type="slidenum">
              <a:rPr lang="sv-SE" altLang="sv-SE"/>
              <a:pPr/>
              <a:t>‹#›</a:t>
            </a:fld>
            <a:endParaRPr lang="sv-SE" altLang="sv-SE"/>
          </a:p>
        </p:txBody>
      </p:sp>
    </p:spTree>
    <p:extLst>
      <p:ext uri="{BB962C8B-B14F-4D97-AF65-F5344CB8AC3E}">
        <p14:creationId xmlns:p14="http://schemas.microsoft.com/office/powerpoint/2010/main" val="3245425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D3C1C4B8-54F6-4526-815D-7C5E2B0606B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2010-11-13</a:t>
            </a:r>
            <a:endParaRPr lang="sv-SE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08A3ACF5-6DFD-4595-BDB3-6C17C901CAE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v-SE"/>
              <a:t>Hertzöga BK</a:t>
            </a:r>
          </a:p>
        </p:txBody>
      </p:sp>
      <p:sp>
        <p:nvSpPr>
          <p:cNvPr id="7" name="Rectangle 10">
            <a:extLst>
              <a:ext uri="{FF2B5EF4-FFF2-40B4-BE49-F238E27FC236}">
                <a16:creationId xmlns:a16="http://schemas.microsoft.com/office/drawing/2014/main" id="{B36151C4-8EEB-4A34-99A1-C5F5F9AE112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632A13BA-8630-4AE3-B6A3-C746538B88C1}" type="slidenum">
              <a:rPr lang="sv-SE" altLang="sv-SE"/>
              <a:pPr/>
              <a:t>‹#›</a:t>
            </a:fld>
            <a:endParaRPr lang="sv-SE" altLang="sv-SE"/>
          </a:p>
        </p:txBody>
      </p:sp>
    </p:spTree>
    <p:extLst>
      <p:ext uri="{BB962C8B-B14F-4D97-AF65-F5344CB8AC3E}">
        <p14:creationId xmlns:p14="http://schemas.microsoft.com/office/powerpoint/2010/main" val="35600456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8">
            <a:extLst>
              <a:ext uri="{FF2B5EF4-FFF2-40B4-BE49-F238E27FC236}">
                <a16:creationId xmlns:a16="http://schemas.microsoft.com/office/drawing/2014/main" id="{1D0E4C48-CF32-477B-B34A-1445AA934AB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2010-11-13</a:t>
            </a:r>
            <a:endParaRPr lang="sv-SE"/>
          </a:p>
        </p:txBody>
      </p:sp>
      <p:sp>
        <p:nvSpPr>
          <p:cNvPr id="5" name="Rectangle 9">
            <a:extLst>
              <a:ext uri="{FF2B5EF4-FFF2-40B4-BE49-F238E27FC236}">
                <a16:creationId xmlns:a16="http://schemas.microsoft.com/office/drawing/2014/main" id="{B0168030-9E1A-4897-A020-6B564D75792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v-SE"/>
              <a:t>Hertzöga BK</a:t>
            </a:r>
          </a:p>
        </p:txBody>
      </p:sp>
      <p:sp>
        <p:nvSpPr>
          <p:cNvPr id="6" name="Rectangle 10">
            <a:extLst>
              <a:ext uri="{FF2B5EF4-FFF2-40B4-BE49-F238E27FC236}">
                <a16:creationId xmlns:a16="http://schemas.microsoft.com/office/drawing/2014/main" id="{31A13574-1846-429C-AF3F-E9AFD09162A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FDF49177-9481-475D-B4FF-FF7C9A411103}" type="slidenum">
              <a:rPr lang="sv-SE" altLang="sv-SE"/>
              <a:pPr/>
              <a:t>‹#›</a:t>
            </a:fld>
            <a:endParaRPr lang="sv-SE" altLang="sv-SE"/>
          </a:p>
        </p:txBody>
      </p:sp>
    </p:spTree>
    <p:extLst>
      <p:ext uri="{BB962C8B-B14F-4D97-AF65-F5344CB8AC3E}">
        <p14:creationId xmlns:p14="http://schemas.microsoft.com/office/powerpoint/2010/main" val="15958328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6413" y="301625"/>
            <a:ext cx="1827212" cy="564038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0013" y="301625"/>
            <a:ext cx="5334000" cy="564038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8">
            <a:extLst>
              <a:ext uri="{FF2B5EF4-FFF2-40B4-BE49-F238E27FC236}">
                <a16:creationId xmlns:a16="http://schemas.microsoft.com/office/drawing/2014/main" id="{69986FE6-98FF-4131-8DAE-AF428A97D09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2010-11-13</a:t>
            </a:r>
            <a:endParaRPr lang="sv-SE"/>
          </a:p>
        </p:txBody>
      </p:sp>
      <p:sp>
        <p:nvSpPr>
          <p:cNvPr id="5" name="Rectangle 9">
            <a:extLst>
              <a:ext uri="{FF2B5EF4-FFF2-40B4-BE49-F238E27FC236}">
                <a16:creationId xmlns:a16="http://schemas.microsoft.com/office/drawing/2014/main" id="{5A25D807-9FE7-4ADE-BA08-28B336E9991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v-SE"/>
              <a:t>Hertzöga BK</a:t>
            </a:r>
          </a:p>
        </p:txBody>
      </p:sp>
      <p:sp>
        <p:nvSpPr>
          <p:cNvPr id="6" name="Rectangle 10">
            <a:extLst>
              <a:ext uri="{FF2B5EF4-FFF2-40B4-BE49-F238E27FC236}">
                <a16:creationId xmlns:a16="http://schemas.microsoft.com/office/drawing/2014/main" id="{E7C151A3-394B-4A76-BCA8-056F307E5C8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D71EB152-C1FC-4DD8-9678-5AA801D1F1F4}" type="slidenum">
              <a:rPr lang="sv-SE" altLang="sv-SE"/>
              <a:pPr/>
              <a:t>‹#›</a:t>
            </a:fld>
            <a:endParaRPr lang="sv-SE" altLang="sv-SE"/>
          </a:p>
        </p:txBody>
      </p:sp>
    </p:spTree>
    <p:extLst>
      <p:ext uri="{BB962C8B-B14F-4D97-AF65-F5344CB8AC3E}">
        <p14:creationId xmlns:p14="http://schemas.microsoft.com/office/powerpoint/2010/main" val="21142651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ags" Target="../tags/tag2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oleObject" Target="../embeddings/oleObject1.bin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ags" Target="../tags/tag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kt 2" hidden="1">
            <a:extLst>
              <a:ext uri="{FF2B5EF4-FFF2-40B4-BE49-F238E27FC236}">
                <a16:creationId xmlns:a16="http://schemas.microsoft.com/office/drawing/2014/main" id="{39E2B372-8E17-4A1F-A583-61519C88E7D4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3"/>
            </p:custDataLst>
            <p:extLst>
              <p:ext uri="{D42A27DB-BD31-4B8C-83A1-F6EECF244321}">
                <p14:modId xmlns:p14="http://schemas.microsoft.com/office/powerpoint/2010/main" val="295543554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5" imgW="352" imgH="353" progId="TCLayout.ActiveDocument.1">
                  <p:embed/>
                </p:oleObj>
              </mc:Choice>
              <mc:Fallback>
                <p:oleObj name="think-cell Slide" r:id="rId15" imgW="352" imgH="353" progId="TCLayout.ActiveDocument.1">
                  <p:embed/>
                  <p:pic>
                    <p:nvPicPr>
                      <p:cNvPr id="3" name="Objekt 2" hidden="1">
                        <a:extLst>
                          <a:ext uri="{FF2B5EF4-FFF2-40B4-BE49-F238E27FC236}">
                            <a16:creationId xmlns:a16="http://schemas.microsoft.com/office/drawing/2014/main" id="{39E2B372-8E17-4A1F-A583-61519C88E7D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ktangel 1" hidden="1">
            <a:extLst>
              <a:ext uri="{FF2B5EF4-FFF2-40B4-BE49-F238E27FC236}">
                <a16:creationId xmlns:a16="http://schemas.microsoft.com/office/drawing/2014/main" id="{C53B724F-D51A-4697-9609-A2E8DA3FF6A9}"/>
              </a:ext>
            </a:extLst>
          </p:cNvPr>
          <p:cNvSpPr/>
          <p:nvPr userDrawn="1">
            <p:custDataLst>
              <p:tags r:id="rId14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numCol="1" spcCol="0" rtlCol="0" anchor="ctr" anchorCtr="0">
            <a:noAutofit/>
          </a:bodyPr>
          <a:lstStyle/>
          <a:p>
            <a:pPr marL="0" lvl="0" indent="0" algn="ctr"/>
            <a:endParaRPr lang="sv-SE" sz="3600" b="0" i="0" baseline="0" dirty="0"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grpSp>
        <p:nvGrpSpPr>
          <p:cNvPr id="1026" name="Group 2">
            <a:extLst>
              <a:ext uri="{FF2B5EF4-FFF2-40B4-BE49-F238E27FC236}">
                <a16:creationId xmlns:a16="http://schemas.microsoft.com/office/drawing/2014/main" id="{B79987C0-EC5C-41D6-B31A-E56481A15231}"/>
              </a:ext>
            </a:extLst>
          </p:cNvPr>
          <p:cNvGrpSpPr>
            <a:grpSpLocks/>
          </p:cNvGrpSpPr>
          <p:nvPr/>
        </p:nvGrpSpPr>
        <p:grpSpPr bwMode="auto">
          <a:xfrm>
            <a:off x="-3238500" y="0"/>
            <a:ext cx="11925300" cy="3810000"/>
            <a:chOff x="-2040" y="0"/>
            <a:chExt cx="7512" cy="2400"/>
          </a:xfrm>
        </p:grpSpPr>
        <p:sp>
          <p:nvSpPr>
            <p:cNvPr id="1029" name="AutoShape 3">
              <a:extLst>
                <a:ext uri="{FF2B5EF4-FFF2-40B4-BE49-F238E27FC236}">
                  <a16:creationId xmlns:a16="http://schemas.microsoft.com/office/drawing/2014/main" id="{7F1EE247-F6C5-4A99-9558-BF8802EDA67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2040" y="432"/>
              <a:ext cx="2592" cy="1968"/>
            </a:xfrm>
            <a:custGeom>
              <a:avLst/>
              <a:gdLst>
                <a:gd name="T0" fmla="*/ 0 w 64000"/>
                <a:gd name="T1" fmla="*/ 0 h 64000"/>
                <a:gd name="T2" fmla="*/ 0 w 64000"/>
                <a:gd name="T3" fmla="*/ 0 h 64000"/>
                <a:gd name="T4" fmla="*/ 0 w 64000"/>
                <a:gd name="T5" fmla="*/ 0 h 64000"/>
                <a:gd name="T6" fmla="*/ 0 w 64000"/>
                <a:gd name="T7" fmla="*/ 0 h 64000"/>
                <a:gd name="T8" fmla="*/ 0 w 64000"/>
                <a:gd name="T9" fmla="*/ 0 h 64000"/>
                <a:gd name="T10" fmla="*/ 0 w 64000"/>
                <a:gd name="T11" fmla="*/ 0 h 64000"/>
                <a:gd name="T12" fmla="*/ 0 w 64000"/>
                <a:gd name="T13" fmla="*/ 0 h 64000"/>
                <a:gd name="T14" fmla="*/ 0 w 64000"/>
                <a:gd name="T15" fmla="*/ 0 h 64000"/>
                <a:gd name="T16" fmla="*/ 0 w 64000"/>
                <a:gd name="T17" fmla="*/ 0 h 6400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50296 w 64000"/>
                <a:gd name="T28" fmla="*/ -26244 h 64000"/>
                <a:gd name="T29" fmla="*/ 50296 w 64000"/>
                <a:gd name="T30" fmla="*/ 26244 h 64000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64000" h="64000">
                  <a:moveTo>
                    <a:pt x="50296" y="5746"/>
                  </a:moveTo>
                  <a:cubicBezTo>
                    <a:pt x="58882" y="11730"/>
                    <a:pt x="64000" y="21534"/>
                    <a:pt x="64000" y="32000"/>
                  </a:cubicBezTo>
                  <a:cubicBezTo>
                    <a:pt x="64000" y="42465"/>
                    <a:pt x="58882" y="52269"/>
                    <a:pt x="50296" y="58253"/>
                  </a:cubicBezTo>
                  <a:cubicBezTo>
                    <a:pt x="50296" y="58253"/>
                    <a:pt x="50296" y="58253"/>
                    <a:pt x="50295" y="58253"/>
                  </a:cubicBezTo>
                  <a:lnTo>
                    <a:pt x="50296" y="58254"/>
                  </a:lnTo>
                  <a:lnTo>
                    <a:pt x="50296" y="5746"/>
                  </a:lnTo>
                  <a:lnTo>
                    <a:pt x="50295" y="5746"/>
                  </a:lnTo>
                  <a:cubicBezTo>
                    <a:pt x="50296" y="5746"/>
                    <a:pt x="50296" y="5746"/>
                    <a:pt x="50296" y="574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sv-SE"/>
            </a:p>
          </p:txBody>
        </p:sp>
        <p:sp>
          <p:nvSpPr>
            <p:cNvPr id="1030" name="AutoShape 4">
              <a:extLst>
                <a:ext uri="{FF2B5EF4-FFF2-40B4-BE49-F238E27FC236}">
                  <a16:creationId xmlns:a16="http://schemas.microsoft.com/office/drawing/2014/main" id="{20ACA992-A8AD-4AE3-9DE3-FAA911A069C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1528" y="0"/>
              <a:ext cx="1949" cy="1987"/>
            </a:xfrm>
            <a:custGeom>
              <a:avLst/>
              <a:gdLst>
                <a:gd name="T0" fmla="*/ 0 w 64000"/>
                <a:gd name="T1" fmla="*/ 0 h 64000"/>
                <a:gd name="T2" fmla="*/ 0 w 64000"/>
                <a:gd name="T3" fmla="*/ 0 h 64000"/>
                <a:gd name="T4" fmla="*/ 0 w 64000"/>
                <a:gd name="T5" fmla="*/ 0 h 64000"/>
                <a:gd name="T6" fmla="*/ 0 w 64000"/>
                <a:gd name="T7" fmla="*/ 0 h 64000"/>
                <a:gd name="T8" fmla="*/ 0 w 64000"/>
                <a:gd name="T9" fmla="*/ 0 h 64000"/>
                <a:gd name="T10" fmla="*/ 0 w 64000"/>
                <a:gd name="T11" fmla="*/ 0 h 64000"/>
                <a:gd name="T12" fmla="*/ 0 w 64000"/>
                <a:gd name="T13" fmla="*/ 0 h 64000"/>
                <a:gd name="T14" fmla="*/ 0 w 64000"/>
                <a:gd name="T15" fmla="*/ 0 h 64000"/>
                <a:gd name="T16" fmla="*/ 0 w 64000"/>
                <a:gd name="T17" fmla="*/ 0 h 6400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50077 w 64000"/>
                <a:gd name="T28" fmla="*/ -26412 h 64000"/>
                <a:gd name="T29" fmla="*/ 50077 w 64000"/>
                <a:gd name="T30" fmla="*/ 26412 h 64000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64000" h="64000">
                  <a:moveTo>
                    <a:pt x="50077" y="5595"/>
                  </a:moveTo>
                  <a:cubicBezTo>
                    <a:pt x="58790" y="11560"/>
                    <a:pt x="64000" y="21440"/>
                    <a:pt x="64000" y="32000"/>
                  </a:cubicBezTo>
                  <a:cubicBezTo>
                    <a:pt x="64000" y="42559"/>
                    <a:pt x="58790" y="52439"/>
                    <a:pt x="50077" y="58404"/>
                  </a:cubicBezTo>
                  <a:cubicBezTo>
                    <a:pt x="50077" y="58404"/>
                    <a:pt x="50077" y="58404"/>
                    <a:pt x="50076" y="58404"/>
                  </a:cubicBezTo>
                  <a:lnTo>
                    <a:pt x="50077" y="58405"/>
                  </a:lnTo>
                  <a:lnTo>
                    <a:pt x="50077" y="5595"/>
                  </a:lnTo>
                  <a:lnTo>
                    <a:pt x="50076" y="5595"/>
                  </a:lnTo>
                  <a:cubicBezTo>
                    <a:pt x="50077" y="5595"/>
                    <a:pt x="50077" y="5595"/>
                    <a:pt x="50077" y="5595"/>
                  </a:cubicBezTo>
                  <a:close/>
                </a:path>
              </a:pathLst>
            </a:cu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sv-SE"/>
            </a:p>
          </p:txBody>
        </p:sp>
        <p:sp>
          <p:nvSpPr>
            <p:cNvPr id="1031" name="Line 5">
              <a:extLst>
                <a:ext uri="{FF2B5EF4-FFF2-40B4-BE49-F238E27FC236}">
                  <a16:creationId xmlns:a16="http://schemas.microsoft.com/office/drawing/2014/main" id="{38AAC6CC-8C1B-4C7E-A876-B07B9EBBD1A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64" y="960"/>
              <a:ext cx="4608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sv-SE"/>
            </a:p>
          </p:txBody>
        </p:sp>
      </p:grpSp>
      <p:sp>
        <p:nvSpPr>
          <p:cNvPr id="1027" name="Rectangle 6">
            <a:extLst>
              <a:ext uri="{FF2B5EF4-FFF2-40B4-BE49-F238E27FC236}">
                <a16:creationId xmlns:a16="http://schemas.microsoft.com/office/drawing/2014/main" id="{FA4D994A-0E02-4120-A650-14223B77940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370013" y="301625"/>
            <a:ext cx="7313612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sv-SE" altLang="sv-SE"/>
              <a:t>Klicka här för att ändra format</a:t>
            </a:r>
          </a:p>
        </p:txBody>
      </p:sp>
      <p:sp>
        <p:nvSpPr>
          <p:cNvPr id="1028" name="Rectangle 7">
            <a:extLst>
              <a:ext uri="{FF2B5EF4-FFF2-40B4-BE49-F238E27FC236}">
                <a16:creationId xmlns:a16="http://schemas.microsoft.com/office/drawing/2014/main" id="{62E60BB2-2F52-4142-85D8-52DFBA4828B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370013" y="1827213"/>
            <a:ext cx="7313612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sv-SE" altLang="sv-SE"/>
              <a:t>Klicka här för att ändra format på bakgrundstexten</a:t>
            </a:r>
          </a:p>
          <a:p>
            <a:pPr lvl="1"/>
            <a:r>
              <a:rPr lang="sv-SE" altLang="sv-SE"/>
              <a:t>Nivå två</a:t>
            </a:r>
          </a:p>
          <a:p>
            <a:pPr lvl="2"/>
            <a:r>
              <a:rPr lang="sv-SE" altLang="sv-SE"/>
              <a:t>Nivå tre</a:t>
            </a:r>
          </a:p>
          <a:p>
            <a:pPr lvl="3"/>
            <a:r>
              <a:rPr lang="sv-SE" altLang="sv-SE"/>
              <a:t>Nivå fyra</a:t>
            </a:r>
          </a:p>
          <a:p>
            <a:pPr lvl="4"/>
            <a:r>
              <a:rPr lang="sv-SE" altLang="sv-SE"/>
              <a:t>Nivå fem</a:t>
            </a:r>
          </a:p>
        </p:txBody>
      </p:sp>
      <p:sp>
        <p:nvSpPr>
          <p:cNvPr id="4" name="MSIPCMContentMarking" descr="{&quot;HashCode&quot;:-1525848495,&quot;Placement&quot;:&quot;Header&quot;,&quot;Top&quot;:0.0,&quot;Left&quot;:616.2896,&quot;SlideWidth&quot;:720,&quot;SlideHeight&quot;:540}">
            <a:extLst>
              <a:ext uri="{FF2B5EF4-FFF2-40B4-BE49-F238E27FC236}">
                <a16:creationId xmlns:a16="http://schemas.microsoft.com/office/drawing/2014/main" id="{738DCD2D-1912-49A9-91C0-CAA9B7EDFD1B}"/>
              </a:ext>
            </a:extLst>
          </p:cNvPr>
          <p:cNvSpPr txBox="1"/>
          <p:nvPr userDrawn="1"/>
        </p:nvSpPr>
        <p:spPr>
          <a:xfrm>
            <a:off x="7826878" y="0"/>
            <a:ext cx="1317122" cy="228163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1">
            <a:spAutoFit/>
          </a:bodyPr>
          <a:lstStyle/>
          <a:p>
            <a:pPr algn="r">
              <a:spcBef>
                <a:spcPct val="0"/>
              </a:spcBef>
              <a:spcAft>
                <a:spcPct val="0"/>
              </a:spcAft>
            </a:pPr>
            <a:r>
              <a:rPr lang="sv-SE" sz="800">
                <a:solidFill>
                  <a:srgbClr val="000000"/>
                </a:solidFill>
                <a:latin typeface="Calibri" panose="020F0502020204030204" pitchFamily="34" charset="0"/>
              </a:rPr>
              <a:t>Informationsklass: Öppen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30" r:id="rId1"/>
    <p:sldLayoutId id="2147484131" r:id="rId2"/>
    <p:sldLayoutId id="2147484132" r:id="rId3"/>
    <p:sldLayoutId id="2147484133" r:id="rId4"/>
    <p:sldLayoutId id="2147484134" r:id="rId5"/>
    <p:sldLayoutId id="2147484135" r:id="rId6"/>
    <p:sldLayoutId id="2147484136" r:id="rId7"/>
    <p:sldLayoutId id="2147484137" r:id="rId8"/>
    <p:sldLayoutId id="2147484138" r:id="rId9"/>
    <p:sldLayoutId id="2147484139" r:id="rId10"/>
    <p:sldLayoutId id="2147484140" r:id="rId11"/>
  </p:sldLayoutIdLst>
  <p:hf sldNum="0" hdr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0000"/>
        <a:buFont typeface="Wingdings" panose="05000000000000000000" pitchFamily="2" charset="2"/>
        <a:buChar char="¡"/>
        <a:defRPr sz="29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anose="05000000000000000000" pitchFamily="2" charset="2"/>
        <a:buChar char="l"/>
        <a:defRPr sz="25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65000"/>
        <a:buFont typeface="Wingdings" panose="05000000000000000000" pitchFamily="2" charset="2"/>
        <a:buChar char="¡"/>
        <a:defRPr sz="22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anose="05000000000000000000" pitchFamily="2" charset="2"/>
        <a:buChar char="l"/>
        <a:defRPr sz="19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60000"/>
        <a:buFont typeface="Wingdings" panose="05000000000000000000" pitchFamily="2" charset="2"/>
        <a:buChar char="¡"/>
        <a:defRPr sz="19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60000"/>
        <a:buFont typeface="Wingdings" pitchFamily="2" charset="2"/>
        <a:buChar char="¡"/>
        <a:defRPr sz="19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60000"/>
        <a:buFont typeface="Wingdings" pitchFamily="2" charset="2"/>
        <a:buChar char="¡"/>
        <a:defRPr sz="19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60000"/>
        <a:buFont typeface="Wingdings" pitchFamily="2" charset="2"/>
        <a:buChar char="¡"/>
        <a:defRPr sz="19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60000"/>
        <a:buFont typeface="Wingdings" pitchFamily="2" charset="2"/>
        <a:buChar char="¡"/>
        <a:defRPr sz="19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5.xml"/><Relationship Id="rId1" Type="http://schemas.openxmlformats.org/officeDocument/2006/relationships/tags" Target="../tags/tag4.x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2.bin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4.jpeg"/><Relationship Id="rId2" Type="http://schemas.openxmlformats.org/officeDocument/2006/relationships/tags" Target="../tags/tag7.xml"/><Relationship Id="rId1" Type="http://schemas.openxmlformats.org/officeDocument/2006/relationships/tags" Target="../tags/tag6.x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3.bin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8.xml"/><Relationship Id="rId6" Type="http://schemas.openxmlformats.org/officeDocument/2006/relationships/hyperlink" Target="https://www.hertzogabk.se/docs/752/17978/Barn_och_ungdomspolicy.pdf" TargetMode="External"/><Relationship Id="rId5" Type="http://schemas.openxmlformats.org/officeDocument/2006/relationships/image" Target="../media/image7.emf"/><Relationship Id="rId4" Type="http://schemas.openxmlformats.org/officeDocument/2006/relationships/oleObject" Target="../embeddings/oleObject4.bin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9.xml"/><Relationship Id="rId6" Type="http://schemas.openxmlformats.org/officeDocument/2006/relationships/hyperlink" Target="https://www.hertzogabk.se/docs/752/17978/Handlingsplan_f%C3%B6r_trivsel_och_%C3%B6ppenhet.pdf" TargetMode="External"/><Relationship Id="rId5" Type="http://schemas.openxmlformats.org/officeDocument/2006/relationships/image" Target="../media/image7.emf"/><Relationship Id="rId4" Type="http://schemas.openxmlformats.org/officeDocument/2006/relationships/oleObject" Target="../embeddings/oleObject5.bin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0.xml"/><Relationship Id="rId5" Type="http://schemas.openxmlformats.org/officeDocument/2006/relationships/image" Target="../media/image7.emf"/><Relationship Id="rId4" Type="http://schemas.openxmlformats.org/officeDocument/2006/relationships/oleObject" Target="../embeddings/oleObject6.bin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1.xml"/><Relationship Id="rId5" Type="http://schemas.openxmlformats.org/officeDocument/2006/relationships/image" Target="../media/image7.emf"/><Relationship Id="rId4" Type="http://schemas.openxmlformats.org/officeDocument/2006/relationships/oleObject" Target="../embeddings/oleObject7.bin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2.png"/><Relationship Id="rId2" Type="http://schemas.openxmlformats.org/officeDocument/2006/relationships/tags" Target="../tags/tag13.xml"/><Relationship Id="rId1" Type="http://schemas.openxmlformats.org/officeDocument/2006/relationships/tags" Target="../tags/tag12.x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8.bin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2.png"/><Relationship Id="rId2" Type="http://schemas.openxmlformats.org/officeDocument/2006/relationships/tags" Target="../tags/tag15.xml"/><Relationship Id="rId1" Type="http://schemas.openxmlformats.org/officeDocument/2006/relationships/tags" Target="../tags/tag14.x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9.bin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2.png"/><Relationship Id="rId2" Type="http://schemas.openxmlformats.org/officeDocument/2006/relationships/tags" Target="../tags/tag17.xml"/><Relationship Id="rId1" Type="http://schemas.openxmlformats.org/officeDocument/2006/relationships/tags" Target="../tags/tag16.x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10.bin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2.png"/><Relationship Id="rId2" Type="http://schemas.openxmlformats.org/officeDocument/2006/relationships/tags" Target="../tags/tag19.xml"/><Relationship Id="rId1" Type="http://schemas.openxmlformats.org/officeDocument/2006/relationships/tags" Target="../tags/tag18.x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11.bin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7" Type="http://schemas.openxmlformats.org/officeDocument/2006/relationships/image" Target="../media/image8.emf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0.xml"/><Relationship Id="rId6" Type="http://schemas.openxmlformats.org/officeDocument/2006/relationships/oleObject" Target="../embeddings/oleObject13.bin"/><Relationship Id="rId5" Type="http://schemas.openxmlformats.org/officeDocument/2006/relationships/image" Target="../media/image1.emf"/><Relationship Id="rId4" Type="http://schemas.openxmlformats.org/officeDocument/2006/relationships/oleObject" Target="../embeddings/oleObject12.bin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1.xml"/><Relationship Id="rId6" Type="http://schemas.openxmlformats.org/officeDocument/2006/relationships/hyperlink" Target="https://www.hertzogabk.se/docs/752/17978/Policy_f%C3%B6r_samverkan_%C3%B6ver_%C3%A5ldersgr%C3%A4nser.pdf" TargetMode="External"/><Relationship Id="rId5" Type="http://schemas.openxmlformats.org/officeDocument/2006/relationships/image" Target="../media/image9.emf"/><Relationship Id="rId4" Type="http://schemas.openxmlformats.org/officeDocument/2006/relationships/oleObject" Target="../embeddings/oleObject14.bin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2.xml"/><Relationship Id="rId5" Type="http://schemas.openxmlformats.org/officeDocument/2006/relationships/image" Target="../media/image9.emf"/><Relationship Id="rId4" Type="http://schemas.openxmlformats.org/officeDocument/2006/relationships/oleObject" Target="../embeddings/oleObject15.bin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3.xml"/><Relationship Id="rId5" Type="http://schemas.openxmlformats.org/officeDocument/2006/relationships/image" Target="../media/image9.emf"/><Relationship Id="rId4" Type="http://schemas.openxmlformats.org/officeDocument/2006/relationships/oleObject" Target="../embeddings/oleObject16.bin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4.xml"/><Relationship Id="rId6" Type="http://schemas.openxmlformats.org/officeDocument/2006/relationships/image" Target="../media/image10.png"/><Relationship Id="rId5" Type="http://schemas.openxmlformats.org/officeDocument/2006/relationships/image" Target="../media/image9.emf"/><Relationship Id="rId4" Type="http://schemas.openxmlformats.org/officeDocument/2006/relationships/oleObject" Target="../embeddings/oleObject17.bin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5.xml"/><Relationship Id="rId5" Type="http://schemas.openxmlformats.org/officeDocument/2006/relationships/image" Target="../media/image9.emf"/><Relationship Id="rId4" Type="http://schemas.openxmlformats.org/officeDocument/2006/relationships/oleObject" Target="../embeddings/oleObject18.bin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6.xml"/><Relationship Id="rId5" Type="http://schemas.openxmlformats.org/officeDocument/2006/relationships/image" Target="../media/image9.emf"/><Relationship Id="rId4" Type="http://schemas.openxmlformats.org/officeDocument/2006/relationships/oleObject" Target="../embeddings/oleObject19.bin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7.xml"/><Relationship Id="rId5" Type="http://schemas.openxmlformats.org/officeDocument/2006/relationships/image" Target="../media/image9.emf"/><Relationship Id="rId4" Type="http://schemas.openxmlformats.org/officeDocument/2006/relationships/oleObject" Target="../embeddings/oleObject20.bin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8.xml"/><Relationship Id="rId5" Type="http://schemas.openxmlformats.org/officeDocument/2006/relationships/image" Target="../media/image9.emf"/><Relationship Id="rId4" Type="http://schemas.openxmlformats.org/officeDocument/2006/relationships/oleObject" Target="../embeddings/oleObject21.bin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30.xml"/><Relationship Id="rId1" Type="http://schemas.openxmlformats.org/officeDocument/2006/relationships/tags" Target="../tags/tag29.x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22.bin"/><Relationship Id="rId4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32.xml"/><Relationship Id="rId1" Type="http://schemas.openxmlformats.org/officeDocument/2006/relationships/tags" Target="../tags/tag31.x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23.bin"/><Relationship Id="rId4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7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33.xml"/><Relationship Id="rId6" Type="http://schemas.openxmlformats.org/officeDocument/2006/relationships/image" Target="../media/image11.jpeg"/><Relationship Id="rId5" Type="http://schemas.openxmlformats.org/officeDocument/2006/relationships/image" Target="../media/image9.emf"/><Relationship Id="rId4" Type="http://schemas.openxmlformats.org/officeDocument/2006/relationships/oleObject" Target="../embeddings/oleObject24.bin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8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34.xml"/><Relationship Id="rId5" Type="http://schemas.openxmlformats.org/officeDocument/2006/relationships/image" Target="../media/image7.emf"/><Relationship Id="rId4" Type="http://schemas.openxmlformats.org/officeDocument/2006/relationships/oleObject" Target="../embeddings/oleObject25.bin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9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35.xml"/><Relationship Id="rId6" Type="http://schemas.openxmlformats.org/officeDocument/2006/relationships/hyperlink" Target="https://www.stadium.se/foreningar/2144863" TargetMode="External"/><Relationship Id="rId5" Type="http://schemas.openxmlformats.org/officeDocument/2006/relationships/image" Target="../media/image7.emf"/><Relationship Id="rId4" Type="http://schemas.openxmlformats.org/officeDocument/2006/relationships/oleObject" Target="../embeddings/oleObject26.bin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0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36.xml"/><Relationship Id="rId5" Type="http://schemas.openxmlformats.org/officeDocument/2006/relationships/image" Target="../media/image7.emf"/><Relationship Id="rId4" Type="http://schemas.openxmlformats.org/officeDocument/2006/relationships/oleObject" Target="../embeddings/oleObject27.bin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37.xml"/><Relationship Id="rId5" Type="http://schemas.openxmlformats.org/officeDocument/2006/relationships/image" Target="../media/image9.emf"/><Relationship Id="rId4" Type="http://schemas.openxmlformats.org/officeDocument/2006/relationships/oleObject" Target="../embeddings/oleObject28.bin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orrstrandsif.com/sida/?ID=539271" TargetMode="External"/><Relationship Id="rId2" Type="http://schemas.openxmlformats.org/officeDocument/2006/relationships/hyperlink" Target="https://www.varmlandsff.se/utbildning/spelarutbildning/oppen-spelarutbildning/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wmf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kt 2" hidden="1">
            <a:extLst>
              <a:ext uri="{FF2B5EF4-FFF2-40B4-BE49-F238E27FC236}">
                <a16:creationId xmlns:a16="http://schemas.microsoft.com/office/drawing/2014/main" id="{2B26DD7A-F2C5-4903-9603-DC7A269A837A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66135740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352" imgH="353" progId="TCLayout.ActiveDocument.1">
                  <p:embed/>
                </p:oleObj>
              </mc:Choice>
              <mc:Fallback>
                <p:oleObj name="think-cell Slide" r:id="rId5" imgW="352" imgH="353" progId="TCLayout.ActiveDocument.1">
                  <p:embed/>
                  <p:pic>
                    <p:nvPicPr>
                      <p:cNvPr id="3" name="Objekt 2" hidden="1">
                        <a:extLst>
                          <a:ext uri="{FF2B5EF4-FFF2-40B4-BE49-F238E27FC236}">
                            <a16:creationId xmlns:a16="http://schemas.microsoft.com/office/drawing/2014/main" id="{2B26DD7A-F2C5-4903-9603-DC7A269A837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ktangel 1" hidden="1">
            <a:extLst>
              <a:ext uri="{FF2B5EF4-FFF2-40B4-BE49-F238E27FC236}">
                <a16:creationId xmlns:a16="http://schemas.microsoft.com/office/drawing/2014/main" id="{21A9320D-9A2B-4A23-B26B-6E7566740047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numCol="1" spcCol="0" rtlCol="0" anchor="ctr" anchorCtr="0">
            <a:noAutofit/>
          </a:bodyPr>
          <a:lstStyle/>
          <a:p>
            <a:pPr algn="ctr"/>
            <a:endParaRPr lang="sv-SE" sz="4800" b="1" dirty="0">
              <a:latin typeface="Segoe Print" panose="02000600000000000000" pitchFamily="2" charset="0"/>
              <a:ea typeface="+mj-ea"/>
              <a:cs typeface="+mj-cs"/>
              <a:sym typeface="Segoe Print" panose="02000600000000000000" pitchFamily="2" charset="0"/>
            </a:endParaRPr>
          </a:p>
        </p:txBody>
      </p:sp>
      <p:sp>
        <p:nvSpPr>
          <p:cNvPr id="13314" name="Rectangle 4">
            <a:extLst>
              <a:ext uri="{FF2B5EF4-FFF2-40B4-BE49-F238E27FC236}">
                <a16:creationId xmlns:a16="http://schemas.microsoft.com/office/drawing/2014/main" id="{7C2D7E20-F62A-44A8-A0A6-97C693C66606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907704" y="3212976"/>
            <a:ext cx="5976664" cy="1440160"/>
          </a:xfrm>
          <a:noFill/>
        </p:spPr>
        <p:txBody>
          <a:bodyPr/>
          <a:lstStyle/>
          <a:p>
            <a:pPr algn="ctr">
              <a:lnSpc>
                <a:spcPct val="80000"/>
              </a:lnSpc>
              <a:buFont typeface="Wingdings" pitchFamily="2" charset="2"/>
              <a:buNone/>
            </a:pPr>
            <a:r>
              <a:rPr lang="sv-SE" altLang="sv-SE" sz="4000" b="1" i="1" dirty="0"/>
              <a:t>Välkomna!</a:t>
            </a:r>
            <a:endParaRPr lang="sv-SE" altLang="sv-SE" sz="2000" b="1" i="1" dirty="0"/>
          </a:p>
          <a:p>
            <a:pPr algn="ctr">
              <a:lnSpc>
                <a:spcPct val="80000"/>
              </a:lnSpc>
              <a:buFont typeface="Wingdings" pitchFamily="2" charset="2"/>
              <a:buNone/>
            </a:pPr>
            <a:endParaRPr lang="sv-SE" altLang="sv-SE" sz="2000" b="1" i="1" dirty="0"/>
          </a:p>
          <a:p>
            <a:pPr algn="ctr">
              <a:lnSpc>
                <a:spcPct val="80000"/>
              </a:lnSpc>
              <a:buFont typeface="Wingdings" pitchFamily="2" charset="2"/>
              <a:buNone/>
            </a:pPr>
            <a:r>
              <a:rPr lang="sv-SE" altLang="sv-SE" sz="2000" b="1" i="1" dirty="0"/>
              <a:t>Till säsongen 2025</a:t>
            </a:r>
          </a:p>
          <a:p>
            <a:pPr algn="ctr">
              <a:lnSpc>
                <a:spcPct val="80000"/>
              </a:lnSpc>
              <a:buFont typeface="Wingdings" pitchFamily="2" charset="2"/>
              <a:buNone/>
            </a:pPr>
            <a:r>
              <a:rPr lang="sv-SE" altLang="sv-SE" sz="2000" b="1" i="1" dirty="0"/>
              <a:t>för Hertzöga BK P2011</a:t>
            </a:r>
            <a:endParaRPr lang="sv-SE" altLang="sv-SE" sz="4000" b="1" i="1" dirty="0"/>
          </a:p>
        </p:txBody>
      </p:sp>
      <p:sp>
        <p:nvSpPr>
          <p:cNvPr id="13315" name="Rectangle 2">
            <a:extLst>
              <a:ext uri="{FF2B5EF4-FFF2-40B4-BE49-F238E27FC236}">
                <a16:creationId xmlns:a16="http://schemas.microsoft.com/office/drawing/2014/main" id="{39998502-8FB4-4731-8047-BB5E4F076795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808038" y="255588"/>
            <a:ext cx="7239000" cy="1085850"/>
          </a:xfrm>
        </p:spPr>
        <p:txBody>
          <a:bodyPr vert="horz"/>
          <a:lstStyle/>
          <a:p>
            <a:pPr algn="ctr" eaLnBrk="1" hangingPunct="1"/>
            <a:r>
              <a:rPr lang="sv-SE" altLang="sv-SE" sz="4800" dirty="0">
                <a:effectLst/>
                <a:latin typeface="Segoe Print" panose="02000600000000000000" pitchFamily="2" charset="0"/>
              </a:rPr>
              <a:t>Föräldramöte P2011</a:t>
            </a:r>
            <a:br>
              <a:rPr lang="sv-SE" altLang="sv-SE" sz="2000" dirty="0">
                <a:effectLst/>
                <a:latin typeface="Segoe Print" panose="02000600000000000000" pitchFamily="2" charset="0"/>
              </a:rPr>
            </a:br>
            <a:r>
              <a:rPr lang="sv-SE" altLang="sv-SE" sz="2000" dirty="0">
                <a:effectLst/>
                <a:latin typeface="Segoe Print" panose="02000600000000000000" pitchFamily="2" charset="0"/>
              </a:rPr>
              <a:t>2025-02-03</a:t>
            </a:r>
            <a:endParaRPr lang="sv-SE" altLang="sv-SE" sz="4800" dirty="0">
              <a:effectLst/>
              <a:latin typeface="Segoe Print" panose="02000600000000000000" pitchFamily="2" charset="0"/>
            </a:endParaRPr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kt 2" hidden="1">
            <a:extLst>
              <a:ext uri="{FF2B5EF4-FFF2-40B4-BE49-F238E27FC236}">
                <a16:creationId xmlns:a16="http://schemas.microsoft.com/office/drawing/2014/main" id="{2B26DD7A-F2C5-4903-9603-DC7A269A837A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76681433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352" imgH="353" progId="TCLayout.ActiveDocument.1">
                  <p:embed/>
                </p:oleObj>
              </mc:Choice>
              <mc:Fallback>
                <p:oleObj name="think-cell Slide" r:id="rId5" imgW="352" imgH="353" progId="TCLayout.ActiveDocument.1">
                  <p:embed/>
                  <p:pic>
                    <p:nvPicPr>
                      <p:cNvPr id="3" name="Objekt 2" hidden="1">
                        <a:extLst>
                          <a:ext uri="{FF2B5EF4-FFF2-40B4-BE49-F238E27FC236}">
                            <a16:creationId xmlns:a16="http://schemas.microsoft.com/office/drawing/2014/main" id="{2B26DD7A-F2C5-4903-9603-DC7A269A837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ktangel 1" hidden="1">
            <a:extLst>
              <a:ext uri="{FF2B5EF4-FFF2-40B4-BE49-F238E27FC236}">
                <a16:creationId xmlns:a16="http://schemas.microsoft.com/office/drawing/2014/main" id="{21A9320D-9A2B-4A23-B26B-6E7566740047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numCol="1" spcCol="0" rtlCol="0" anchor="ctr" anchorCtr="0">
            <a:noAutofit/>
          </a:bodyPr>
          <a:lstStyle/>
          <a:p>
            <a:pPr algn="ctr"/>
            <a:endParaRPr lang="sv-SE" sz="4800" b="1" dirty="0">
              <a:latin typeface="Segoe Print" panose="02000600000000000000" pitchFamily="2" charset="0"/>
              <a:ea typeface="+mj-ea"/>
              <a:cs typeface="+mj-cs"/>
              <a:sym typeface="Segoe Print" panose="02000600000000000000" pitchFamily="2" charset="0"/>
            </a:endParaRPr>
          </a:p>
        </p:txBody>
      </p:sp>
      <p:sp>
        <p:nvSpPr>
          <p:cNvPr id="13314" name="Rectangle 4">
            <a:extLst>
              <a:ext uri="{FF2B5EF4-FFF2-40B4-BE49-F238E27FC236}">
                <a16:creationId xmlns:a16="http://schemas.microsoft.com/office/drawing/2014/main" id="{7C2D7E20-F62A-44A8-A0A6-97C693C66606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187450" y="2060848"/>
            <a:ext cx="6552902" cy="4680520"/>
          </a:xfrm>
          <a:noFill/>
        </p:spPr>
        <p:txBody>
          <a:bodyPr/>
          <a:lstStyle/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sv-SE" altLang="sv-SE" sz="1800" b="1" i="1" dirty="0"/>
              <a:t>Agenda</a:t>
            </a:r>
          </a:p>
          <a:p>
            <a:pPr>
              <a:lnSpc>
                <a:spcPct val="140000"/>
              </a:lnSpc>
            </a:pPr>
            <a:r>
              <a:rPr lang="sv-SE" altLang="sv-SE" sz="1600" dirty="0"/>
              <a:t> Hertzöga BK</a:t>
            </a:r>
          </a:p>
          <a:p>
            <a:pPr>
              <a:lnSpc>
                <a:spcPct val="140000"/>
              </a:lnSpc>
            </a:pPr>
            <a:r>
              <a:rPr lang="sv-SE" altLang="sv-SE" sz="1600" dirty="0"/>
              <a:t> Säsongen 2024</a:t>
            </a:r>
          </a:p>
          <a:p>
            <a:pPr>
              <a:lnSpc>
                <a:spcPct val="140000"/>
              </a:lnSpc>
            </a:pPr>
            <a:r>
              <a:rPr lang="sv-SE" altLang="sv-SE" sz="1600" dirty="0"/>
              <a:t> Säsongen 2025</a:t>
            </a:r>
          </a:p>
          <a:p>
            <a:pPr lvl="1">
              <a:lnSpc>
                <a:spcPct val="140000"/>
              </a:lnSpc>
            </a:pPr>
            <a:r>
              <a:rPr lang="sv-SE" altLang="sv-SE" sz="1200" dirty="0"/>
              <a:t>Samarbeten</a:t>
            </a:r>
          </a:p>
          <a:p>
            <a:pPr lvl="1">
              <a:lnSpc>
                <a:spcPct val="140000"/>
              </a:lnSpc>
            </a:pPr>
            <a:r>
              <a:rPr lang="sv-SE" altLang="sv-SE" sz="1200" dirty="0"/>
              <a:t>Träning</a:t>
            </a:r>
          </a:p>
          <a:p>
            <a:pPr lvl="1">
              <a:lnSpc>
                <a:spcPct val="140000"/>
              </a:lnSpc>
            </a:pPr>
            <a:r>
              <a:rPr lang="sv-SE" altLang="sv-SE" sz="1200" dirty="0"/>
              <a:t>Match</a:t>
            </a:r>
          </a:p>
          <a:p>
            <a:pPr lvl="1">
              <a:lnSpc>
                <a:spcPct val="140000"/>
              </a:lnSpc>
            </a:pPr>
            <a:r>
              <a:rPr lang="sv-SE" altLang="sv-SE" sz="1200" dirty="0"/>
              <a:t>Seriespel</a:t>
            </a:r>
          </a:p>
          <a:p>
            <a:pPr lvl="1">
              <a:lnSpc>
                <a:spcPct val="140000"/>
              </a:lnSpc>
            </a:pPr>
            <a:r>
              <a:rPr lang="sv-SE" altLang="sv-SE" sz="1200" dirty="0"/>
              <a:t>Distriktsmästerskap</a:t>
            </a:r>
          </a:p>
          <a:p>
            <a:pPr lvl="1">
              <a:lnSpc>
                <a:spcPct val="140000"/>
              </a:lnSpc>
            </a:pPr>
            <a:r>
              <a:rPr lang="sv-SE" altLang="sv-SE" sz="1200" dirty="0"/>
              <a:t>Föräldrar – ledarnas förlängda arm</a:t>
            </a:r>
          </a:p>
          <a:p>
            <a:pPr lvl="1">
              <a:lnSpc>
                <a:spcPct val="140000"/>
              </a:lnSpc>
            </a:pPr>
            <a:r>
              <a:rPr lang="sv-SE" altLang="sv-SE" sz="1200" dirty="0"/>
              <a:t>Cup 2025</a:t>
            </a:r>
          </a:p>
          <a:p>
            <a:pPr>
              <a:lnSpc>
                <a:spcPct val="140000"/>
              </a:lnSpc>
            </a:pPr>
            <a:r>
              <a:rPr lang="sv-SE" altLang="sv-SE" sz="1600" dirty="0"/>
              <a:t> Föräldragruppen</a:t>
            </a:r>
          </a:p>
          <a:p>
            <a:pPr>
              <a:lnSpc>
                <a:spcPct val="140000"/>
              </a:lnSpc>
            </a:pPr>
            <a:r>
              <a:rPr lang="sv-SE" altLang="sv-SE" sz="1600" dirty="0"/>
              <a:t> Övrigt</a:t>
            </a:r>
          </a:p>
        </p:txBody>
      </p:sp>
      <p:sp>
        <p:nvSpPr>
          <p:cNvPr id="13315" name="Rectangle 2">
            <a:extLst>
              <a:ext uri="{FF2B5EF4-FFF2-40B4-BE49-F238E27FC236}">
                <a16:creationId xmlns:a16="http://schemas.microsoft.com/office/drawing/2014/main" id="{39998502-8FB4-4731-8047-BB5E4F076795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808038" y="255588"/>
            <a:ext cx="7239000" cy="1085850"/>
          </a:xfrm>
        </p:spPr>
        <p:txBody>
          <a:bodyPr vert="horz"/>
          <a:lstStyle/>
          <a:p>
            <a:pPr algn="ctr" eaLnBrk="1" hangingPunct="1"/>
            <a:r>
              <a:rPr lang="sv-SE" altLang="sv-SE" sz="4800" dirty="0">
                <a:effectLst/>
                <a:latin typeface="Segoe Print" panose="02000600000000000000" pitchFamily="2" charset="0"/>
              </a:rPr>
              <a:t>Föräldramöte P2011</a:t>
            </a:r>
            <a:br>
              <a:rPr lang="sv-SE" altLang="sv-SE" sz="2000" dirty="0">
                <a:effectLst/>
                <a:latin typeface="Segoe Print" panose="02000600000000000000" pitchFamily="2" charset="0"/>
              </a:rPr>
            </a:br>
            <a:r>
              <a:rPr lang="sv-SE" altLang="sv-SE" sz="2000" dirty="0">
                <a:effectLst/>
                <a:latin typeface="Segoe Print" panose="02000600000000000000" pitchFamily="2" charset="0"/>
              </a:rPr>
              <a:t>2025-02-03</a:t>
            </a:r>
            <a:endParaRPr lang="sv-SE" altLang="sv-SE" sz="4800" dirty="0">
              <a:effectLst/>
              <a:latin typeface="Segoe Print" panose="02000600000000000000" pitchFamily="2" charset="0"/>
            </a:endParaRPr>
          </a:p>
        </p:txBody>
      </p:sp>
      <p:pic>
        <p:nvPicPr>
          <p:cNvPr id="13316" name="Bildobjekt 3">
            <a:extLst>
              <a:ext uri="{FF2B5EF4-FFF2-40B4-BE49-F238E27FC236}">
                <a16:creationId xmlns:a16="http://schemas.microsoft.com/office/drawing/2014/main" id="{2F307000-02F3-451F-A80C-717105A97C7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9338" y="1557338"/>
            <a:ext cx="3730625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37638608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6">
            <a:extLst>
              <a:ext uri="{FF2B5EF4-FFF2-40B4-BE49-F238E27FC236}">
                <a16:creationId xmlns:a16="http://schemas.microsoft.com/office/drawing/2014/main" id="{A5A18B9B-7489-4711-8B6F-3A9AA2811C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7038" y="4292600"/>
            <a:ext cx="1485900" cy="145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0" name="Rectangle 2">
            <a:extLst>
              <a:ext uri="{FF2B5EF4-FFF2-40B4-BE49-F238E27FC236}">
                <a16:creationId xmlns:a16="http://schemas.microsoft.com/office/drawing/2014/main" id="{5B704CFD-9F42-499D-86B9-C3C06C2A4687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258763" y="182563"/>
            <a:ext cx="7985125" cy="1085850"/>
          </a:xfrm>
        </p:spPr>
        <p:txBody>
          <a:bodyPr/>
          <a:lstStyle/>
          <a:p>
            <a:pPr algn="ctr" eaLnBrk="1" hangingPunct="1">
              <a:defRPr/>
            </a:pPr>
            <a:r>
              <a:rPr lang="sv-SE" sz="3600" dirty="0">
                <a:latin typeface="Segoe Print" panose="02000600000000000000" pitchFamily="2" charset="0"/>
              </a:rPr>
              <a:t>Hertzöga BK strävar efter att:</a:t>
            </a:r>
            <a:endParaRPr lang="sv-SE" sz="3600" dirty="0"/>
          </a:p>
        </p:txBody>
      </p:sp>
      <p:sp>
        <p:nvSpPr>
          <p:cNvPr id="14340" name="AutoShape 2" descr="data:image/jpeg;base64,/9j/4AAQSkZJRgABAQAAAQABAAD/2wCEAAkGBxMHEhUSBxMVEhIWFRsaEBARFxoZGBUTIB0WGBogExYhHSgsHSYlHxgUJjQmMSssOjEuFyAzOD8xQygtLjcBCgoKDg0OGxAQGzclICY2LC83MTc0Ni0sNDQxLCwtNDA0MTAsNDc0NDc0NCwvNywrLTQsLDU0LDIvLjc0LCw0LP/AABEIAJIAoAMBEQACEQEDEQH/xAAcAAEAAwADAQEAAAAAAAAAAAAABAYHAQMFAgj/xAA3EAACAQEFBAYJAwUAAAAAAAAAAQIDBAUGEUEhMVFhBxIicYGhExQjMlJikbHBFSRDM0JyguH/xAAbAQEAAgMBAQAAAAAAAAAAAAAABAUCAwYHAf/EAC8RAQABAwIDBwMEAwEAAAAAAAABAgMEBRESITETIkFRYXHwBqHBkbHR4RQygUL/2gAMAwEAAhEDEQA/ANxAAVTE+O7PcTcKft6y2OnBrKL+eWnmyNeyqLfLrK707QsjLjjnu0+c+PtDOr16Qbbb37Oaox+GktvjJ5sgV5dyrx2dbjfT+FZ608U+v8K5aLfVtW201ak3xnOUvuyPNVU9ZW1Fi1b/ANKYj2iIdVOtKk86UpRfGLaPkTMM6qKao2qjd7V24wtt3P2NonJfDVfXXnt8zdRkXKekq6/o+FejvW4j25fsveHuk6naWoX3D0T0qwzcG/mW+Pn4Ey1mxPKvk5rO+mLlEcWPPF6T1/v7NAo1Y1oqVFqUWs4yi801yZOiYnnDlqqaqZmmqNpfZ9YgHxWqxoRcqzUYpZylJ5JLmz5MxHOWVNNVUxTTG8s+xD0nU7M3C5IeletWeagn8q3y8vEg3c2I5Uc3U4P0xcrjiyJ4fSOv/fL7qLeWMLbeL9taJxXw0n1F5bfMh1ZFyrrLpbGj4VmO7biffn+7xalaVV51ZSk+Mm2aZmZWNNFNPKmNnbZ7fVsu2zVakHxhOUfsz7FVUdJYV2LVz/emJ94iVjurpBttgftJqtH4aq2+ElkyRRl3KfHdU5P09hXulPDPp/DRcMY7s9+tQqewrPYqc2spP5Ja+TJ9nKoucukuS1HQsjEjjjvU+ceHvC1klSAADMekLHLg5WW5ZZZZqvXi9qe5xpvTLVldlZX/AIodloehxMRkZEe0fmfxDMtxXOxAAAAAAsmEMXVcNyy21KDfbo57uLp8H9yRYyKrU+io1TSLWdTv0r8J/E/OTbrut9O8qcatikpwks4tfngy4pqiqN4ec37Fyxcm3cjaYLxt9O7Kcqttkowis5N/jixVVFMbyWLFy/ci3bjeZYji/F1XEksttOgn2KKe/g6nF/Yp7+RVdn0ejaXpFrBp361+M/iPnNWyOtwAAAAN4GndHuOXNxst9SzzyVGvJ7W9yjUeuejLHFyv/Fbjdc0OIicjHj3j8x+YaaWLjlU6RcQu4rN1bO8q1XONNrfFf3S8M14tEbKvdnRy6yvNC06MvI3r/wBaec+vlDD9xTPRwAAAAAAAC3dHmJ3cVb0dpf7eq0p57oT3KX4f/CVi3+zq2npKi13TIy7PHRHfp6eseX8OOkPE7v2t6OzP9vSbUMt057nL8L/oyr/aVbR0g0LTP8Szx1x36uvpHl/KpEVegAAAAAAG8DcOjrELv2zZWh51qWUaje+S/tl45PxTLnFvdpRz6w8313ToxMjeiO7Vzj084Z10mXl+oW6cU+zSShHv3y835EDLr4rk+jrfp/G7HCpnxq5/wqhFXYAAAAAAAAAAAAAAAAAAAFr6M7y9Qt0It9mqnCXfvj5rzJWJXw3I9VJ9QY3bYVU+NPP+VcvGv61WqVJb51JSfjJv8keqd6plbWKOztU0eURH6QjmLaAAAAAAAAAAAAAAAAAAABIu6v6rWp1FvhUhJeEk/wAGVM7VRLVfo7S1VR5xMfrDomuq2noz42RO8buD4+gAAAAAAAAAAAAAAAAAAAfUF1mktWfXyZ2jdKvij6vaK0PhqzX0k0ZXI2qmGnFr47FFXnET9kMwbwAAAAAAAAAAAAAAAAAAAJlz0fWLRRh8VWC+skjO3G9UQ0ZVfBYrq8omfs9npFsfqdvrcJ5Tj4rb5pm3Kp4bsq7Qb3a4NHpy/RWiOuAAAAAAAAAAAAAAAAAAAALL0dWP1y30eEM5y8Fs82iTi08V2FPr17ssGv15fqtvTFdTnGlaqS93OFXue2L+ua/2RJzrfKK1H9K5cRVXjz484/51+ejLStdoAAAAAAAAAAAAAAAAAAABqXQ7dThGraqq97KFLuW2T+uS/wBWWWDb5TW4r6qyomqjHjw5z/3p89V+vW74XpRnRtPuzi0+XBruJ1dEV0zTLmMbIqx7tN2jrE7vz1el3zuqrOja1lODyfBrRrk1tKKuiaKuGXquNkUZFqm7R0n5siGDeAAAAAAAAAAAAAAAAAEu6runetWFGyLOc3kuCWrfJLaZ0UTXVFMNGTkUY9qq7X0j5s/Qt1WCF10YUbN7sIpLnxb7y9ooiimKYeVZORVkXartfWZ3SzJoUvpHwn+t0/T2FfuKafZX8kN+XetO9rgRMqxxxxR1h0Og6t/i19lcnuVfafP282MvZvKh6E4AAAAAAAAAAAAAAAAcpZ7gNm6OcKfolP01uX7iol2X/HDfl3vXuS4lvi2OzjinrLz3XtW/yq+ytz3KfvPn7eS6EtzwAAzfpFwS7R1rVc8e1vr0Yr3vmguPFalflY2/fpddoWtxRtj355eE+XpPzkywrXagAAAAAAAAAAAAAAGp9HeCXZ+rar4j299GjJe7801x4LQssXG279Titd1uK98exPLxnz9I+c2kFg5EAAAAGdY8wH631rRckcqm+rRW6fOC0fLUgZOLv3qOrrNF17s9rGRPd8J8vf0/ZlTXV2S2Nb09HzK128TvzhwfAAAAAAAAAAAOUutsjtb3JavkfSZ25y1bAeA/VOraL7jnU306L3Q5zWr5aFljYu3er6uI1rXu03sY893xnz9vT92iE9yYAAAAAACk44wLG+s692JQtGXajujV/wAuD5/Uh5GLFfep6uj0fXasXa1e50feP69P0Y9aKErNJwtMXCcXlKMlk0+aKqYmJ2l31Fym5TFVE7xPi6z4yAAAAAAAAOyz0JWqShZouc5PKMYrNt8kfYiZnaGNdym3TNVc7RHi2HA+BY3LlXvNKdoy7K3xpf48Xz+ha4+LFHeq6uB1jXasre1Z5Ufef69P1XYmOcAAAAAAAAAFZxjg+liOPWWVOvFdiqteU1qvsR7+PTdj1XGlaxdwqtutE9Y/MfObFb0u6rdVR0rfBwmtHua4xeq5lRXRVRO1T0THybWRbi5aneJRDBvAAAAAAl3XdtW9qipWCDnN6Lclxk9FzM6KKq52paMjJtY9ubl2dohtWDsH0sOR6zyqV5Lt1XpygtF9y3sY9NqPV53qusXc6rbpRHSPzPzksxIU4AAAAAAAAAAAPGxNhujiKn1LYspLP0dWPvQfLiuRqu2abkbSsNP1K9hV8VueU9Y8J+ebEcQ3DWw/V9Hbo7P46i92ceMX+NCnu2qrc7S9Gwc+zmW+O3PvHjDyzUmgAAB6mHrhrYgq+jsMdn8lR+7CPGT/ABqbbVqq5O0IWdn2cO3x3J9o8ZbdhrDlHDtPqWNZyeXpKsvem+fBci4tWabcbQ851DUr2bXxXJ5R0jwj55vZNqvAAAAAAAAAAAAAAQb5umlfVN0rwj1ovc9YvjF6MwuW6a42qScTLu4tyLlqdp+dWIYswvVw3UyrdulL+lWS2PlLgynvWKrU8+j0fTNUtZ1venlVHWPng8E0LMA97CeF6uJKmVHsUo/1azWxco8Wb7Niq7PLorNT1S1g296udU9I+eDb7mumlctNUrvj1Yre9ZPjJ6suLdumiNqXnGVl3cq5Ny7O8/OicZowAAAAAAAAAAAAAAAAj3hYad405UrbFThJZSi/xw7zGqmKo2ltsX7liuLludphieNMIVMNz61POdnk+xU1i/hqcHz1Ki/jzanfwei6Tq9vOp4Z5Vx1j8x85GC8IVMRz61TOFni+3U1k/hp8Xz0FjHm7O/gatq9vBp4Y51z0jy9Z+c22XfYad3U40rFFQhFZRivzx7y3ppimNoedX79y/XNy5O8ykGTUAAAAAAAAAAAAAAAAAACFfNKNahVjWSknTlmpLNbnoYXI3pndIxKqqb9E0ztO8fuXNSjRoUo0UopU45KKyW5aC3G1MbGXVVVfrmqd53n900zRwAAAAAAAAB//9k=">
            <a:extLst>
              <a:ext uri="{FF2B5EF4-FFF2-40B4-BE49-F238E27FC236}">
                <a16:creationId xmlns:a16="http://schemas.microsoft.com/office/drawing/2014/main" id="{DFEA3D0A-EED7-41A9-91A4-1B4660AA5A7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80963" y="-384175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¡"/>
              <a:defRPr sz="29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5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SzPct val="65000"/>
              <a:buFont typeface="Wingdings" panose="05000000000000000000" pitchFamily="2" charset="2"/>
              <a:buChar char="¡"/>
              <a:defRPr sz="22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sv-SE" altLang="sv-SE" sz="1800"/>
          </a:p>
        </p:txBody>
      </p:sp>
      <p:pic>
        <p:nvPicPr>
          <p:cNvPr id="14341" name="Picture 7">
            <a:extLst>
              <a:ext uri="{FF2B5EF4-FFF2-40B4-BE49-F238E27FC236}">
                <a16:creationId xmlns:a16="http://schemas.microsoft.com/office/drawing/2014/main" id="{3EF6D5E1-D7D0-4939-9C70-49A6579DB1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7038" y="4879975"/>
            <a:ext cx="279400" cy="27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42" name="Rektangel 1">
            <a:extLst>
              <a:ext uri="{FF2B5EF4-FFF2-40B4-BE49-F238E27FC236}">
                <a16:creationId xmlns:a16="http://schemas.microsoft.com/office/drawing/2014/main" id="{1C2F4153-3BA7-4CB4-9BF3-B7A47DCDBD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171950"/>
            <a:ext cx="8820150" cy="2570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¡"/>
              <a:defRPr sz="29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5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SzPct val="65000"/>
              <a:buFont typeface="Wingdings" panose="05000000000000000000" pitchFamily="2" charset="2"/>
              <a:buChar char="¡"/>
              <a:defRPr sz="22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sv-SE" altLang="sv-SE" sz="1400">
                <a:latin typeface="Segoe Print" panose="02000600000000000000" pitchFamily="2" charset="0"/>
              </a:rPr>
              <a:t>I HBK:are finns	</a:t>
            </a:r>
            <a:r>
              <a:rPr lang="sv-SE" altLang="sv-SE" sz="1800">
                <a:latin typeface="Segoe Print" panose="02000600000000000000" pitchFamily="2" charset="0"/>
              </a:rPr>
              <a:t>	  </a:t>
            </a:r>
            <a:r>
              <a:rPr lang="sv-SE" altLang="sv-SE" sz="4800" b="1">
                <a:latin typeface="Segoe Print" panose="02000600000000000000" pitchFamily="2" charset="0"/>
              </a:rPr>
              <a:t>H</a:t>
            </a:r>
            <a:r>
              <a:rPr lang="sv-SE" altLang="sv-SE" sz="2800" b="1">
                <a:latin typeface="Segoe Print" panose="02000600000000000000" pitchFamily="2" charset="0"/>
              </a:rPr>
              <a:t>järta och mod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sv-SE" altLang="sv-SE" sz="800">
              <a:latin typeface="Segoe Print" panose="02000600000000000000" pitchFamily="2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sv-SE" altLang="sv-SE" sz="1800">
                <a:latin typeface="Segoe Print" panose="02000600000000000000" pitchFamily="2" charset="0"/>
              </a:rPr>
              <a:t>I träning &amp; match finns </a:t>
            </a:r>
            <a:r>
              <a:rPr lang="sv-SE" altLang="sv-SE" sz="4800" b="1">
                <a:latin typeface="Segoe Print" panose="02000600000000000000" pitchFamily="2" charset="0"/>
              </a:rPr>
              <a:t>B</a:t>
            </a:r>
            <a:r>
              <a:rPr lang="sv-SE" altLang="sv-SE" sz="2800" b="1">
                <a:latin typeface="Segoe Print" panose="02000600000000000000" pitchFamily="2" charset="0"/>
              </a:rPr>
              <a:t>oll och glädje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sv-SE" altLang="sv-SE" sz="800">
              <a:latin typeface="Segoe Print" panose="02000600000000000000" pitchFamily="2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sv-SE" altLang="sv-SE" sz="1800">
                <a:latin typeface="Segoe Print" panose="02000600000000000000" pitchFamily="2" charset="0"/>
              </a:rPr>
              <a:t>I föreningen finns	  </a:t>
            </a:r>
            <a:r>
              <a:rPr lang="sv-SE" altLang="sv-SE" sz="4800" b="1">
                <a:latin typeface="Segoe Print" panose="02000600000000000000" pitchFamily="2" charset="0"/>
              </a:rPr>
              <a:t>K</a:t>
            </a:r>
            <a:r>
              <a:rPr lang="sv-SE" altLang="sv-SE" sz="2800" b="1">
                <a:latin typeface="Segoe Print" panose="02000600000000000000" pitchFamily="2" charset="0"/>
              </a:rPr>
              <a:t>amratskap och engagemang</a:t>
            </a:r>
            <a:endParaRPr lang="sv-SE" altLang="sv-SE" sz="2800">
              <a:latin typeface="Segoe Print" panose="02000600000000000000" pitchFamily="2" charset="0"/>
            </a:endParaRPr>
          </a:p>
        </p:txBody>
      </p:sp>
      <p:sp>
        <p:nvSpPr>
          <p:cNvPr id="7" name="Rektangel med rundade hörn 6">
            <a:extLst>
              <a:ext uri="{FF2B5EF4-FFF2-40B4-BE49-F238E27FC236}">
                <a16:creationId xmlns:a16="http://schemas.microsoft.com/office/drawing/2014/main" id="{8DE42A14-815B-45EB-9B8F-99DAAACA250B}"/>
              </a:ext>
            </a:extLst>
          </p:cNvPr>
          <p:cNvSpPr/>
          <p:nvPr/>
        </p:nvSpPr>
        <p:spPr>
          <a:xfrm>
            <a:off x="3349625" y="2781300"/>
            <a:ext cx="2233613" cy="719138"/>
          </a:xfrm>
          <a:prstGeom prst="roundRect">
            <a:avLst/>
          </a:prstGeom>
          <a:solidFill>
            <a:srgbClr val="00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sv-SE" sz="1400" b="1" dirty="0" err="1">
                <a:solidFill>
                  <a:srgbClr val="FFFF00"/>
                </a:solidFill>
                <a:latin typeface="Segoe Print" panose="02000600000000000000" pitchFamily="2" charset="0"/>
              </a:rPr>
              <a:t>Ilanda</a:t>
            </a:r>
            <a:r>
              <a:rPr lang="sv-SE" sz="1400" b="1" dirty="0">
                <a:solidFill>
                  <a:srgbClr val="FFFF00"/>
                </a:solidFill>
                <a:latin typeface="Segoe Print" panose="02000600000000000000" pitchFamily="2" charset="0"/>
              </a:rPr>
              <a:t> IP </a:t>
            </a:r>
            <a:br>
              <a:rPr lang="sv-SE" sz="1400" b="1" dirty="0">
                <a:solidFill>
                  <a:srgbClr val="FFFF00"/>
                </a:solidFill>
                <a:latin typeface="Segoe Print" panose="02000600000000000000" pitchFamily="2" charset="0"/>
              </a:rPr>
            </a:br>
            <a:r>
              <a:rPr lang="sv-SE" sz="1400" b="1" dirty="0">
                <a:solidFill>
                  <a:srgbClr val="FFFF00"/>
                </a:solidFill>
                <a:latin typeface="Segoe Print" panose="02000600000000000000" pitchFamily="2" charset="0"/>
              </a:rPr>
              <a:t>en mötesplats för alla</a:t>
            </a:r>
            <a:endParaRPr lang="sv-SE" sz="1400" dirty="0">
              <a:solidFill>
                <a:srgbClr val="FFFF00"/>
              </a:solidFill>
              <a:latin typeface="Segoe Print" panose="02000600000000000000" pitchFamily="2" charset="0"/>
            </a:endParaRPr>
          </a:p>
        </p:txBody>
      </p:sp>
      <p:sp>
        <p:nvSpPr>
          <p:cNvPr id="8" name="Rektangel med rundade hörn 7">
            <a:extLst>
              <a:ext uri="{FF2B5EF4-FFF2-40B4-BE49-F238E27FC236}">
                <a16:creationId xmlns:a16="http://schemas.microsoft.com/office/drawing/2014/main" id="{D5DE139D-2C2E-44A3-90B6-314649D6EEE7}"/>
              </a:ext>
            </a:extLst>
          </p:cNvPr>
          <p:cNvSpPr/>
          <p:nvPr/>
        </p:nvSpPr>
        <p:spPr>
          <a:xfrm>
            <a:off x="979488" y="2781300"/>
            <a:ext cx="2152650" cy="719138"/>
          </a:xfrm>
          <a:prstGeom prst="roundRect">
            <a:avLst/>
          </a:prstGeom>
          <a:solidFill>
            <a:srgbClr val="00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sv-SE" sz="1400" b="1" dirty="0">
                <a:solidFill>
                  <a:srgbClr val="FFFF00"/>
                </a:solidFill>
                <a:latin typeface="Segoe Print" panose="02000600000000000000" pitchFamily="2" charset="0"/>
              </a:rPr>
              <a:t>Spelare och ledare utvecklas i sina roller och som individer</a:t>
            </a:r>
            <a:endParaRPr lang="sv-SE" sz="1400" dirty="0">
              <a:solidFill>
                <a:srgbClr val="FFFF00"/>
              </a:solidFill>
              <a:latin typeface="Segoe Print" panose="02000600000000000000" pitchFamily="2" charset="0"/>
            </a:endParaRPr>
          </a:p>
        </p:txBody>
      </p:sp>
      <p:sp>
        <p:nvSpPr>
          <p:cNvPr id="9" name="Rektangel med rundade hörn 8">
            <a:extLst>
              <a:ext uri="{FF2B5EF4-FFF2-40B4-BE49-F238E27FC236}">
                <a16:creationId xmlns:a16="http://schemas.microsoft.com/office/drawing/2014/main" id="{AD1F0A31-FB07-4776-957A-1B2133CA4EE4}"/>
              </a:ext>
            </a:extLst>
          </p:cNvPr>
          <p:cNvSpPr/>
          <p:nvPr/>
        </p:nvSpPr>
        <p:spPr>
          <a:xfrm>
            <a:off x="3313113" y="1844675"/>
            <a:ext cx="2266950" cy="720725"/>
          </a:xfrm>
          <a:prstGeom prst="roundRect">
            <a:avLst/>
          </a:prstGeom>
          <a:solidFill>
            <a:srgbClr val="00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sv-SE" sz="1400" b="1" dirty="0">
                <a:solidFill>
                  <a:srgbClr val="FFFF00"/>
                </a:solidFill>
                <a:latin typeface="Segoe Print" panose="02000600000000000000" pitchFamily="2" charset="0"/>
              </a:rPr>
              <a:t>Alla upplever tiden i Hertzöga BK som en höjdpunkt i livet</a:t>
            </a:r>
          </a:p>
        </p:txBody>
      </p:sp>
      <p:sp>
        <p:nvSpPr>
          <p:cNvPr id="10" name="Rektangel med rundade hörn 9">
            <a:extLst>
              <a:ext uri="{FF2B5EF4-FFF2-40B4-BE49-F238E27FC236}">
                <a16:creationId xmlns:a16="http://schemas.microsoft.com/office/drawing/2014/main" id="{F1DC18A5-BF3A-4DAA-8EA2-FF83CA869F41}"/>
              </a:ext>
            </a:extLst>
          </p:cNvPr>
          <p:cNvSpPr/>
          <p:nvPr/>
        </p:nvSpPr>
        <p:spPr>
          <a:xfrm>
            <a:off x="5794375" y="2781300"/>
            <a:ext cx="2233613" cy="719138"/>
          </a:xfrm>
          <a:prstGeom prst="roundRect">
            <a:avLst/>
          </a:prstGeom>
          <a:solidFill>
            <a:srgbClr val="00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sv-SE" sz="1400" b="1" dirty="0">
                <a:solidFill>
                  <a:srgbClr val="FFFF00"/>
                </a:solidFill>
                <a:latin typeface="Segoe Print" panose="02000600000000000000" pitchFamily="2" charset="0"/>
              </a:rPr>
              <a:t>Hertzöga BK syns </a:t>
            </a:r>
          </a:p>
          <a:p>
            <a:pPr algn="ctr">
              <a:defRPr/>
            </a:pPr>
            <a:r>
              <a:rPr lang="sv-SE" sz="1400" b="1" dirty="0">
                <a:solidFill>
                  <a:srgbClr val="FFFF00"/>
                </a:solidFill>
                <a:latin typeface="Segoe Print" panose="02000600000000000000" pitchFamily="2" charset="0"/>
              </a:rPr>
              <a:t>och gör skillnad </a:t>
            </a:r>
          </a:p>
          <a:p>
            <a:pPr algn="ctr">
              <a:defRPr/>
            </a:pPr>
            <a:r>
              <a:rPr lang="sv-SE" sz="1400" b="1" dirty="0">
                <a:solidFill>
                  <a:srgbClr val="FFFF00"/>
                </a:solidFill>
                <a:latin typeface="Segoe Print" panose="02000600000000000000" pitchFamily="2" charset="0"/>
              </a:rPr>
              <a:t>i samhället</a:t>
            </a:r>
            <a:endParaRPr lang="sv-SE" sz="1400" dirty="0">
              <a:solidFill>
                <a:srgbClr val="FFFF00"/>
              </a:solidFill>
              <a:latin typeface="Segoe Print" panose="02000600000000000000" pitchFamily="2" charset="0"/>
            </a:endParaRPr>
          </a:p>
        </p:txBody>
      </p:sp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kt 2" hidden="1">
            <a:extLst>
              <a:ext uri="{FF2B5EF4-FFF2-40B4-BE49-F238E27FC236}">
                <a16:creationId xmlns:a16="http://schemas.microsoft.com/office/drawing/2014/main" id="{522026EF-D6E9-4650-B202-76DD70677BF7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18725249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415" imgH="416" progId="TCLayout.ActiveDocument.1">
                  <p:embed/>
                </p:oleObj>
              </mc:Choice>
              <mc:Fallback>
                <p:oleObj name="think-cell Slide" r:id="rId4" imgW="415" imgH="416" progId="TCLayout.ActiveDocument.1">
                  <p:embed/>
                  <p:pic>
                    <p:nvPicPr>
                      <p:cNvPr id="3" name="Objekt 2" hidden="1">
                        <a:extLst>
                          <a:ext uri="{FF2B5EF4-FFF2-40B4-BE49-F238E27FC236}">
                            <a16:creationId xmlns:a16="http://schemas.microsoft.com/office/drawing/2014/main" id="{522026EF-D6E9-4650-B202-76DD70677BF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170" name="Rectangle 2">
            <a:extLst>
              <a:ext uri="{FF2B5EF4-FFF2-40B4-BE49-F238E27FC236}">
                <a16:creationId xmlns:a16="http://schemas.microsoft.com/office/drawing/2014/main" id="{F43FF692-26DA-4BD7-B744-CE83987433D8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813496" y="223122"/>
            <a:ext cx="7526338" cy="1085850"/>
          </a:xfrm>
        </p:spPr>
        <p:txBody>
          <a:bodyPr vert="horz"/>
          <a:lstStyle/>
          <a:p>
            <a:pPr algn="ctr" eaLnBrk="1" hangingPunct="1">
              <a:defRPr/>
            </a:pPr>
            <a:r>
              <a:rPr lang="sv-SE" sz="3600" dirty="0">
                <a:latin typeface="Segoe Print" panose="02000600000000000000" pitchFamily="2" charset="0"/>
              </a:rPr>
              <a:t>Hertzöga BKs</a:t>
            </a:r>
            <a:br>
              <a:rPr lang="sv-SE" sz="3600" dirty="0">
                <a:latin typeface="Segoe Print" panose="02000600000000000000" pitchFamily="2" charset="0"/>
              </a:rPr>
            </a:br>
            <a:r>
              <a:rPr lang="sv-SE" sz="3600" dirty="0">
                <a:latin typeface="Segoe Print" panose="02000600000000000000" pitchFamily="2" charset="0"/>
              </a:rPr>
              <a:t>policy och andra riktlinjer</a:t>
            </a:r>
            <a:endParaRPr lang="sv-SE" sz="3600" dirty="0"/>
          </a:p>
        </p:txBody>
      </p:sp>
      <p:sp>
        <p:nvSpPr>
          <p:cNvPr id="15363" name="AutoShape 2" descr="data:image/jpeg;base64,/9j/4AAQSkZJRgABAQAAAQABAAD/2wCEAAkGBxMHEhUSBxMVEhIWFRsaEBARFxoZGBUTIB0WGBogExYhHSgsHSYlHxgUJjQmMSssOjEuFyAzOD8xQygtLjcBCgoKDg0OGxAQGzclICY2LC83MTc0Ni0sNDQxLCwtNDA0MTAsNDc0NDc0NCwvNywrLTQsLDU0LDIvLjc0LCw0LP/AABEIAJIAoAMBEQACEQEDEQH/xAAcAAEAAwADAQEAAAAAAAAAAAAABAYHAQMFAgj/xAA3EAACAQEFBAYJAwUAAAAAAAAAAQIDBAUGEUEhMVFhBxIicYGhExQjMlJikbHBFSRDM0JyguH/xAAbAQEAAgMBAQAAAAAAAAAAAAAABAUCAwYHAf/EAC8RAQABAwIDBwMEAwEAAAAAAAABAgMEBRESITETIkFRYXHwBqHBkbHR4RQygUL/2gAMAwEAAhEDEQA/ANxAAVTE+O7PcTcKft6y2OnBrKL+eWnmyNeyqLfLrK707QsjLjjnu0+c+PtDOr16Qbbb37Oaox+GktvjJ5sgV5dyrx2dbjfT+FZ608U+v8K5aLfVtW201ak3xnOUvuyPNVU9ZW1Fi1b/ANKYj2iIdVOtKk86UpRfGLaPkTMM6qKao2qjd7V24wtt3P2NonJfDVfXXnt8zdRkXKekq6/o+FejvW4j25fsveHuk6naWoX3D0T0qwzcG/mW+Pn4Ey1mxPKvk5rO+mLlEcWPPF6T1/v7NAo1Y1oqVFqUWs4yi801yZOiYnnDlqqaqZmmqNpfZ9YgHxWqxoRcqzUYpZylJ5JLmz5MxHOWVNNVUxTTG8s+xD0nU7M3C5IeletWeagn8q3y8vEg3c2I5Uc3U4P0xcrjiyJ4fSOv/fL7qLeWMLbeL9taJxXw0n1F5bfMh1ZFyrrLpbGj4VmO7biffn+7xalaVV51ZSk+Mm2aZmZWNNFNPKmNnbZ7fVsu2zVakHxhOUfsz7FVUdJYV2LVz/emJ94iVjurpBttgftJqtH4aq2+ElkyRRl3KfHdU5P09hXulPDPp/DRcMY7s9+tQqewrPYqc2spP5Ja+TJ9nKoucukuS1HQsjEjjjvU+ceHvC1klSAADMekLHLg5WW5ZZZZqvXi9qe5xpvTLVldlZX/AIodloehxMRkZEe0fmfxDMtxXOxAAAAAAsmEMXVcNyy21KDfbo57uLp8H9yRYyKrU+io1TSLWdTv0r8J/E/OTbrut9O8qcatikpwks4tfngy4pqiqN4ec37Fyxcm3cjaYLxt9O7Kcqttkowis5N/jixVVFMbyWLFy/ci3bjeZYji/F1XEksttOgn2KKe/g6nF/Yp7+RVdn0ejaXpFrBp361+M/iPnNWyOtwAAAAN4GndHuOXNxst9SzzyVGvJ7W9yjUeuejLHFyv/Fbjdc0OIicjHj3j8x+YaaWLjlU6RcQu4rN1bO8q1XONNrfFf3S8M14tEbKvdnRy6yvNC06MvI3r/wBaec+vlDD9xTPRwAAAAAAAC3dHmJ3cVb0dpf7eq0p57oT3KX4f/CVi3+zq2npKi13TIy7PHRHfp6eseX8OOkPE7v2t6OzP9vSbUMt057nL8L/oyr/aVbR0g0LTP8Szx1x36uvpHl/KpEVegAAAAAAG8DcOjrELv2zZWh51qWUaje+S/tl45PxTLnFvdpRz6w8313ToxMjeiO7Vzj084Z10mXl+oW6cU+zSShHv3y835EDLr4rk+jrfp/G7HCpnxq5/wqhFXYAAAAAAAAAAAAAAAAAAAFr6M7y9Qt0It9mqnCXfvj5rzJWJXw3I9VJ9QY3bYVU+NPP+VcvGv61WqVJb51JSfjJv8keqd6plbWKOztU0eURH6QjmLaAAAAAAAAAAAAAAAAAAABIu6v6rWp1FvhUhJeEk/wAGVM7VRLVfo7S1VR5xMfrDomuq2noz42RO8buD4+gAAAAAAAAAAAAAAAAAAAfUF1mktWfXyZ2jdKvij6vaK0PhqzX0k0ZXI2qmGnFr47FFXnET9kMwbwAAAAAAAAAAAAAAAAAAAJlz0fWLRRh8VWC+skjO3G9UQ0ZVfBYrq8omfs9npFsfqdvrcJ5Tj4rb5pm3Kp4bsq7Qb3a4NHpy/RWiOuAAAAAAAAAAAAAAAAAAAALL0dWP1y30eEM5y8Fs82iTi08V2FPr17ssGv15fqtvTFdTnGlaqS93OFXue2L+ua/2RJzrfKK1H9K5cRVXjz484/51+ejLStdoAAAAAAAAAAAAAAAAAAABqXQ7dThGraqq97KFLuW2T+uS/wBWWWDb5TW4r6qyomqjHjw5z/3p89V+vW74XpRnRtPuzi0+XBruJ1dEV0zTLmMbIqx7tN2jrE7vz1el3zuqrOja1lODyfBrRrk1tKKuiaKuGXquNkUZFqm7R0n5siGDeAAAAAAAAAAAAAAAAAEu6runetWFGyLOc3kuCWrfJLaZ0UTXVFMNGTkUY9qq7X0j5s/Qt1WCF10YUbN7sIpLnxb7y9ooiimKYeVZORVkXartfWZ3SzJoUvpHwn+t0/T2FfuKafZX8kN+XetO9rgRMqxxxxR1h0Og6t/i19lcnuVfafP282MvZvKh6E4AAAAAAAAAAAAAAAAcpZ7gNm6OcKfolP01uX7iol2X/HDfl3vXuS4lvi2OzjinrLz3XtW/yq+ytz3KfvPn7eS6EtzwAAzfpFwS7R1rVc8e1vr0Yr3vmguPFalflY2/fpddoWtxRtj355eE+XpPzkywrXagAAAAAAAAAAAAAAGp9HeCXZ+rar4j299GjJe7801x4LQssXG279Titd1uK98exPLxnz9I+c2kFg5EAAAAGdY8wH631rRckcqm+rRW6fOC0fLUgZOLv3qOrrNF17s9rGRPd8J8vf0/ZlTXV2S2Nb09HzK128TvzhwfAAAAAAAAAAAOUutsjtb3JavkfSZ25y1bAeA/VOraL7jnU306L3Q5zWr5aFljYu3er6uI1rXu03sY893xnz9vT92iE9yYAAAAAACk44wLG+s692JQtGXajujV/wAuD5/Uh5GLFfep6uj0fXasXa1e50feP69P0Y9aKErNJwtMXCcXlKMlk0+aKqYmJ2l31Fym5TFVE7xPi6z4yAAAAAAAAOyz0JWqShZouc5PKMYrNt8kfYiZnaGNdym3TNVc7RHi2HA+BY3LlXvNKdoy7K3xpf48Xz+ha4+LFHeq6uB1jXasre1Z5Ufef69P1XYmOcAAAAAAAAAFZxjg+liOPWWVOvFdiqteU1qvsR7+PTdj1XGlaxdwqtutE9Y/MfObFb0u6rdVR0rfBwmtHua4xeq5lRXRVRO1T0THybWRbi5aneJRDBvAAAAAAl3XdtW9qipWCDnN6Lclxk9FzM6KKq52paMjJtY9ubl2dohtWDsH0sOR6zyqV5Lt1XpygtF9y3sY9NqPV53qusXc6rbpRHSPzPzksxIU4AAAAAAAAAAAPGxNhujiKn1LYspLP0dWPvQfLiuRqu2abkbSsNP1K9hV8VueU9Y8J+ebEcQ3DWw/V9Hbo7P46i92ceMX+NCnu2qrc7S9Gwc+zmW+O3PvHjDyzUmgAAB6mHrhrYgq+jsMdn8lR+7CPGT/ABqbbVqq5O0IWdn2cO3x3J9o8ZbdhrDlHDtPqWNZyeXpKsvem+fBci4tWabcbQ851DUr2bXxXJ5R0jwj55vZNqvAAAAAAAAAAAAAAQb5umlfVN0rwj1ovc9YvjF6MwuW6a42qScTLu4tyLlqdp+dWIYswvVw3UyrdulL+lWS2PlLgynvWKrU8+j0fTNUtZ1venlVHWPng8E0LMA97CeF6uJKmVHsUo/1azWxco8Wb7Niq7PLorNT1S1g296udU9I+eDb7mumlctNUrvj1Yre9ZPjJ6suLdumiNqXnGVl3cq5Ny7O8/OicZowAAAAAAAAAAAAAAAAj3hYad405UrbFThJZSi/xw7zGqmKo2ltsX7liuLludphieNMIVMNz61POdnk+xU1i/hqcHz1Ki/jzanfwei6Tq9vOp4Z5Vx1j8x85GC8IVMRz61TOFni+3U1k/hp8Xz0FjHm7O/gatq9vBp4Y51z0jy9Z+c22XfYad3U40rFFQhFZRivzx7y3ppimNoedX79y/XNy5O8ykGTUAAAAAAAAAAAAAAAAAACFfNKNahVjWSknTlmpLNbnoYXI3pndIxKqqb9E0ztO8fuXNSjRoUo0UopU45KKyW5aC3G1MbGXVVVfrmqd53n900zRwAAAAAAAAB//9k=">
            <a:extLst>
              <a:ext uri="{FF2B5EF4-FFF2-40B4-BE49-F238E27FC236}">
                <a16:creationId xmlns:a16="http://schemas.microsoft.com/office/drawing/2014/main" id="{55043007-A287-41C3-A0FB-1482262C909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80963" y="-384175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¡"/>
              <a:defRPr sz="29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5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SzPct val="65000"/>
              <a:buFont typeface="Wingdings" panose="05000000000000000000" pitchFamily="2" charset="2"/>
              <a:buChar char="¡"/>
              <a:defRPr sz="22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sv-SE" altLang="sv-SE" sz="1800"/>
          </a:p>
        </p:txBody>
      </p:sp>
      <p:sp>
        <p:nvSpPr>
          <p:cNvPr id="15364" name="Rectangle 26">
            <a:extLst>
              <a:ext uri="{FF2B5EF4-FFF2-40B4-BE49-F238E27FC236}">
                <a16:creationId xmlns:a16="http://schemas.microsoft.com/office/drawing/2014/main" id="{EC8CF805-6DE6-40CA-912A-62D29196F857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331913" y="1773238"/>
            <a:ext cx="6985000" cy="4536082"/>
          </a:xfrm>
          <a:noFill/>
        </p:spPr>
        <p:txBody>
          <a:bodyPr/>
          <a:lstStyle/>
          <a:p>
            <a:pPr eaLnBrk="1" hangingPunct="1">
              <a:lnSpc>
                <a:spcPct val="150000"/>
              </a:lnSpc>
              <a:buNone/>
            </a:pPr>
            <a:r>
              <a:rPr lang="sv-SE" altLang="sv-SE" sz="2400" b="1" dirty="0">
                <a:hlinkClick r:id="rId6"/>
              </a:rPr>
              <a:t>Barn- och ungdomspolicy</a:t>
            </a:r>
            <a:endParaRPr lang="sv-SE" altLang="sv-SE" sz="2400" b="1" dirty="0"/>
          </a:p>
          <a:p>
            <a:pPr>
              <a:lnSpc>
                <a:spcPct val="140000"/>
              </a:lnSpc>
            </a:pPr>
            <a:r>
              <a:rPr lang="sv-SE" altLang="sv-SE" sz="1600" dirty="0"/>
              <a:t> Föräldraengagemang – Delta på föräldramöten och hjälpa till med föräldraansvar.</a:t>
            </a:r>
          </a:p>
          <a:p>
            <a:pPr>
              <a:lnSpc>
                <a:spcPct val="140000"/>
              </a:lnSpc>
            </a:pPr>
            <a:r>
              <a:rPr lang="sv-SE" sz="1600" dirty="0"/>
              <a:t> Föräldrarna skall hjälpa ledarna om ledarna ber om hjälp.</a:t>
            </a:r>
            <a:endParaRPr lang="sv-SE" altLang="sv-SE" sz="1600" dirty="0"/>
          </a:p>
          <a:p>
            <a:pPr>
              <a:lnSpc>
                <a:spcPct val="140000"/>
              </a:lnSpc>
            </a:pPr>
            <a:r>
              <a:rPr lang="sv-SE" altLang="sv-SE" sz="1600" dirty="0"/>
              <a:t> Killarna kommer friska och i tid till träning och match.</a:t>
            </a:r>
          </a:p>
          <a:p>
            <a:pPr>
              <a:lnSpc>
                <a:spcPct val="140000"/>
              </a:lnSpc>
            </a:pPr>
            <a:r>
              <a:rPr lang="sv-SE" altLang="sv-SE" sz="1600" dirty="0"/>
              <a:t> </a:t>
            </a:r>
            <a:r>
              <a:rPr lang="sv-SE" sz="1600" dirty="0"/>
              <a:t>Föräldrarna bör uppmuntra barnet till träning och ha en långsiktig målsättning med denna.</a:t>
            </a:r>
            <a:endParaRPr lang="sv-SE" altLang="sv-SE" sz="1600" dirty="0"/>
          </a:p>
          <a:p>
            <a:pPr>
              <a:lnSpc>
                <a:spcPct val="140000"/>
              </a:lnSpc>
            </a:pPr>
            <a:r>
              <a:rPr lang="sv-SE" altLang="sv-SE" sz="1600" dirty="0"/>
              <a:t> Ledarna ansvarar för barnen under träning och match.</a:t>
            </a:r>
          </a:p>
          <a:p>
            <a:pPr>
              <a:lnSpc>
                <a:spcPct val="140000"/>
              </a:lnSpc>
            </a:pPr>
            <a:r>
              <a:rPr lang="sv-SE" sz="1600" dirty="0"/>
              <a:t> Föräldrarna skall påverka laget med hejarop, övrig kommunikation överlåts till ledarna.</a:t>
            </a:r>
          </a:p>
          <a:p>
            <a:pPr>
              <a:lnSpc>
                <a:spcPct val="140000"/>
              </a:lnSpc>
            </a:pPr>
            <a:r>
              <a:rPr lang="sv-SE" sz="1600" dirty="0"/>
              <a:t> Föräldrarna skall ha fokus på prestation och inte resultat.</a:t>
            </a:r>
          </a:p>
        </p:txBody>
      </p:sp>
    </p:spTree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kt 2" hidden="1">
            <a:extLst>
              <a:ext uri="{FF2B5EF4-FFF2-40B4-BE49-F238E27FC236}">
                <a16:creationId xmlns:a16="http://schemas.microsoft.com/office/drawing/2014/main" id="{522026EF-D6E9-4650-B202-76DD70677BF7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415" imgH="416" progId="TCLayout.ActiveDocument.1">
                  <p:embed/>
                </p:oleObj>
              </mc:Choice>
              <mc:Fallback>
                <p:oleObj name="think-cell Slide" r:id="rId4" imgW="415" imgH="416" progId="TCLayout.ActiveDocument.1">
                  <p:embed/>
                  <p:pic>
                    <p:nvPicPr>
                      <p:cNvPr id="3" name="Objekt 2" hidden="1">
                        <a:extLst>
                          <a:ext uri="{FF2B5EF4-FFF2-40B4-BE49-F238E27FC236}">
                            <a16:creationId xmlns:a16="http://schemas.microsoft.com/office/drawing/2014/main" id="{522026EF-D6E9-4650-B202-76DD70677BF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170" name="Rectangle 2">
            <a:extLst>
              <a:ext uri="{FF2B5EF4-FFF2-40B4-BE49-F238E27FC236}">
                <a16:creationId xmlns:a16="http://schemas.microsoft.com/office/drawing/2014/main" id="{F43FF692-26DA-4BD7-B744-CE83987433D8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813496" y="223122"/>
            <a:ext cx="7526338" cy="1085850"/>
          </a:xfrm>
        </p:spPr>
        <p:txBody>
          <a:bodyPr vert="horz"/>
          <a:lstStyle/>
          <a:p>
            <a:pPr algn="ctr" eaLnBrk="1" hangingPunct="1">
              <a:defRPr/>
            </a:pPr>
            <a:r>
              <a:rPr lang="sv-SE" sz="3600" dirty="0">
                <a:latin typeface="Segoe Print" panose="02000600000000000000" pitchFamily="2" charset="0"/>
              </a:rPr>
              <a:t>Hertzöga BKs</a:t>
            </a:r>
            <a:br>
              <a:rPr lang="sv-SE" sz="3600" dirty="0">
                <a:latin typeface="Segoe Print" panose="02000600000000000000" pitchFamily="2" charset="0"/>
              </a:rPr>
            </a:br>
            <a:r>
              <a:rPr lang="sv-SE" sz="3600" dirty="0">
                <a:latin typeface="Segoe Print" panose="02000600000000000000" pitchFamily="2" charset="0"/>
              </a:rPr>
              <a:t>policy och andra riktlinjer</a:t>
            </a:r>
            <a:endParaRPr lang="sv-SE" sz="3600" dirty="0"/>
          </a:p>
        </p:txBody>
      </p:sp>
      <p:sp>
        <p:nvSpPr>
          <p:cNvPr id="15363" name="AutoShape 2" descr="data:image/jpeg;base64,/9j/4AAQSkZJRgABAQAAAQABAAD/2wCEAAkGBxMHEhUSBxMVEhIWFRsaEBARFxoZGBUTIB0WGBogExYhHSgsHSYlHxgUJjQmMSssOjEuFyAzOD8xQygtLjcBCgoKDg0OGxAQGzclICY2LC83MTc0Ni0sNDQxLCwtNDA0MTAsNDc0NDc0NCwvNywrLTQsLDU0LDIvLjc0LCw0LP/AABEIAJIAoAMBEQACEQEDEQH/xAAcAAEAAwADAQEAAAAAAAAAAAAABAYHAQMFAgj/xAA3EAACAQEFBAYJAwUAAAAAAAAAAQIDBAUGEUEhMVFhBxIicYGhExQjMlJikbHBFSRDM0JyguH/xAAbAQEAAgMBAQAAAAAAAAAAAAAABAUCAwYHAf/EAC8RAQABAwIDBwMEAwEAAAAAAAABAgMEBRESITETIkFRYXHwBqHBkbHR4RQygUL/2gAMAwEAAhEDEQA/ANxAAVTE+O7PcTcKft6y2OnBrKL+eWnmyNeyqLfLrK707QsjLjjnu0+c+PtDOr16Qbbb37Oaox+GktvjJ5sgV5dyrx2dbjfT+FZ608U+v8K5aLfVtW201ak3xnOUvuyPNVU9ZW1Fi1b/ANKYj2iIdVOtKk86UpRfGLaPkTMM6qKao2qjd7V24wtt3P2NonJfDVfXXnt8zdRkXKekq6/o+FejvW4j25fsveHuk6naWoX3D0T0qwzcG/mW+Pn4Ey1mxPKvk5rO+mLlEcWPPF6T1/v7NAo1Y1oqVFqUWs4yi801yZOiYnnDlqqaqZmmqNpfZ9YgHxWqxoRcqzUYpZylJ5JLmz5MxHOWVNNVUxTTG8s+xD0nU7M3C5IeletWeagn8q3y8vEg3c2I5Uc3U4P0xcrjiyJ4fSOv/fL7qLeWMLbeL9taJxXw0n1F5bfMh1ZFyrrLpbGj4VmO7biffn+7xalaVV51ZSk+Mm2aZmZWNNFNPKmNnbZ7fVsu2zVakHxhOUfsz7FVUdJYV2LVz/emJ94iVjurpBttgftJqtH4aq2+ElkyRRl3KfHdU5P09hXulPDPp/DRcMY7s9+tQqewrPYqc2spP5Ja+TJ9nKoucukuS1HQsjEjjjvU+ceHvC1klSAADMekLHLg5WW5ZZZZqvXi9qe5xpvTLVldlZX/AIodloehxMRkZEe0fmfxDMtxXOxAAAAAAsmEMXVcNyy21KDfbo57uLp8H9yRYyKrU+io1TSLWdTv0r8J/E/OTbrut9O8qcatikpwks4tfngy4pqiqN4ec37Fyxcm3cjaYLxt9O7Kcqttkowis5N/jixVVFMbyWLFy/ci3bjeZYji/F1XEksttOgn2KKe/g6nF/Yp7+RVdn0ejaXpFrBp361+M/iPnNWyOtwAAAAN4GndHuOXNxst9SzzyVGvJ7W9yjUeuejLHFyv/Fbjdc0OIicjHj3j8x+YaaWLjlU6RcQu4rN1bO8q1XONNrfFf3S8M14tEbKvdnRy6yvNC06MvI3r/wBaec+vlDD9xTPRwAAAAAAAC3dHmJ3cVb0dpf7eq0p57oT3KX4f/CVi3+zq2npKi13TIy7PHRHfp6eseX8OOkPE7v2t6OzP9vSbUMt057nL8L/oyr/aVbR0g0LTP8Szx1x36uvpHl/KpEVegAAAAAAG8DcOjrELv2zZWh51qWUaje+S/tl45PxTLnFvdpRz6w8313ToxMjeiO7Vzj084Z10mXl+oW6cU+zSShHv3y835EDLr4rk+jrfp/G7HCpnxq5/wqhFXYAAAAAAAAAAAAAAAAAAAFr6M7y9Qt0It9mqnCXfvj5rzJWJXw3I9VJ9QY3bYVU+NPP+VcvGv61WqVJb51JSfjJv8keqd6plbWKOztU0eURH6QjmLaAAAAAAAAAAAAAAAAAAABIu6v6rWp1FvhUhJeEk/wAGVM7VRLVfo7S1VR5xMfrDomuq2noz42RO8buD4+gAAAAAAAAAAAAAAAAAAAfUF1mktWfXyZ2jdKvij6vaK0PhqzX0k0ZXI2qmGnFr47FFXnET9kMwbwAAAAAAAAAAAAAAAAAAAJlz0fWLRRh8VWC+skjO3G9UQ0ZVfBYrq8omfs9npFsfqdvrcJ5Tj4rb5pm3Kp4bsq7Qb3a4NHpy/RWiOuAAAAAAAAAAAAAAAAAAAALL0dWP1y30eEM5y8Fs82iTi08V2FPr17ssGv15fqtvTFdTnGlaqS93OFXue2L+ua/2RJzrfKK1H9K5cRVXjz484/51+ejLStdoAAAAAAAAAAAAAAAAAAABqXQ7dThGraqq97KFLuW2T+uS/wBWWWDb5TW4r6qyomqjHjw5z/3p89V+vW74XpRnRtPuzi0+XBruJ1dEV0zTLmMbIqx7tN2jrE7vz1el3zuqrOja1lODyfBrRrk1tKKuiaKuGXquNkUZFqm7R0n5siGDeAAAAAAAAAAAAAAAAAEu6runetWFGyLOc3kuCWrfJLaZ0UTXVFMNGTkUY9qq7X0j5s/Qt1WCF10YUbN7sIpLnxb7y9ooiimKYeVZORVkXartfWZ3SzJoUvpHwn+t0/T2FfuKafZX8kN+XetO9rgRMqxxxxR1h0Og6t/i19lcnuVfafP282MvZvKh6E4AAAAAAAAAAAAAAAAcpZ7gNm6OcKfolP01uX7iol2X/HDfl3vXuS4lvi2OzjinrLz3XtW/yq+ytz3KfvPn7eS6EtzwAAzfpFwS7R1rVc8e1vr0Yr3vmguPFalflY2/fpddoWtxRtj355eE+XpPzkywrXagAAAAAAAAAAAAAAGp9HeCXZ+rar4j299GjJe7801x4LQssXG279Titd1uK98exPLxnz9I+c2kFg5EAAAAGdY8wH631rRckcqm+rRW6fOC0fLUgZOLv3qOrrNF17s9rGRPd8J8vf0/ZlTXV2S2Nb09HzK128TvzhwfAAAAAAAAAAAOUutsjtb3JavkfSZ25y1bAeA/VOraL7jnU306L3Q5zWr5aFljYu3er6uI1rXu03sY893xnz9vT92iE9yYAAAAAACk44wLG+s692JQtGXajujV/wAuD5/Uh5GLFfep6uj0fXasXa1e50feP69P0Y9aKErNJwtMXCcXlKMlk0+aKqYmJ2l31Fym5TFVE7xPi6z4yAAAAAAAAOyz0JWqShZouc5PKMYrNt8kfYiZnaGNdym3TNVc7RHi2HA+BY3LlXvNKdoy7K3xpf48Xz+ha4+LFHeq6uB1jXasre1Z5Ufef69P1XYmOcAAAAAAAAAFZxjg+liOPWWVOvFdiqteU1qvsR7+PTdj1XGlaxdwqtutE9Y/MfObFb0u6rdVR0rfBwmtHua4xeq5lRXRVRO1T0THybWRbi5aneJRDBvAAAAAAl3XdtW9qipWCDnN6Lclxk9FzM6KKq52paMjJtY9ubl2dohtWDsH0sOR6zyqV5Lt1XpygtF9y3sY9NqPV53qusXc6rbpRHSPzPzksxIU4AAAAAAAAAAAPGxNhujiKn1LYspLP0dWPvQfLiuRqu2abkbSsNP1K9hV8VueU9Y8J+ebEcQ3DWw/V9Hbo7P46i92ceMX+NCnu2qrc7S9Gwc+zmW+O3PvHjDyzUmgAAB6mHrhrYgq+jsMdn8lR+7CPGT/ABqbbVqq5O0IWdn2cO3x3J9o8ZbdhrDlHDtPqWNZyeXpKsvem+fBci4tWabcbQ851DUr2bXxXJ5R0jwj55vZNqvAAAAAAAAAAAAAAQb5umlfVN0rwj1ovc9YvjF6MwuW6a42qScTLu4tyLlqdp+dWIYswvVw3UyrdulL+lWS2PlLgynvWKrU8+j0fTNUtZ1venlVHWPng8E0LMA97CeF6uJKmVHsUo/1azWxco8Wb7Niq7PLorNT1S1g296udU9I+eDb7mumlctNUrvj1Yre9ZPjJ6suLdumiNqXnGVl3cq5Ny7O8/OicZowAAAAAAAAAAAAAAAAj3hYad405UrbFThJZSi/xw7zGqmKo2ltsX7liuLludphieNMIVMNz61POdnk+xU1i/hqcHz1Ki/jzanfwei6Tq9vOp4Z5Vx1j8x85GC8IVMRz61TOFni+3U1k/hp8Xz0FjHm7O/gatq9vBp4Y51z0jy9Z+c22XfYad3U40rFFQhFZRivzx7y3ppimNoedX79y/XNy5O8ykGTUAAAAAAAAAAAAAAAAAACFfNKNahVjWSknTlmpLNbnoYXI3pndIxKqqb9E0ztO8fuXNSjRoUo0UopU45KKyW5aC3G1MbGXVVVfrmqd53n900zRwAAAAAAAAB//9k=">
            <a:extLst>
              <a:ext uri="{FF2B5EF4-FFF2-40B4-BE49-F238E27FC236}">
                <a16:creationId xmlns:a16="http://schemas.microsoft.com/office/drawing/2014/main" id="{55043007-A287-41C3-A0FB-1482262C909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80963" y="-384175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¡"/>
              <a:defRPr sz="29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5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SzPct val="65000"/>
              <a:buFont typeface="Wingdings" panose="05000000000000000000" pitchFamily="2" charset="2"/>
              <a:buChar char="¡"/>
              <a:defRPr sz="22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sv-SE" altLang="sv-SE" sz="1800"/>
          </a:p>
        </p:txBody>
      </p:sp>
      <p:sp>
        <p:nvSpPr>
          <p:cNvPr id="15364" name="Rectangle 26">
            <a:extLst>
              <a:ext uri="{FF2B5EF4-FFF2-40B4-BE49-F238E27FC236}">
                <a16:creationId xmlns:a16="http://schemas.microsoft.com/office/drawing/2014/main" id="{EC8CF805-6DE6-40CA-912A-62D29196F857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331913" y="1773238"/>
            <a:ext cx="6985000" cy="3167930"/>
          </a:xfrm>
          <a:noFill/>
        </p:spPr>
        <p:txBody>
          <a:bodyPr/>
          <a:lstStyle/>
          <a:p>
            <a:pPr eaLnBrk="1" hangingPunct="1">
              <a:lnSpc>
                <a:spcPct val="150000"/>
              </a:lnSpc>
              <a:buNone/>
            </a:pPr>
            <a:r>
              <a:rPr lang="sv-SE" altLang="sv-SE" sz="2400" b="1" dirty="0">
                <a:hlinkClick r:id="rId6"/>
              </a:rPr>
              <a:t>Handlingsplan för trivsel och öppenhet</a:t>
            </a:r>
            <a:endParaRPr lang="sv-SE" altLang="sv-SE" sz="2400" b="1" dirty="0"/>
          </a:p>
          <a:p>
            <a:pPr eaLnBrk="1" hangingPunct="1">
              <a:lnSpc>
                <a:spcPct val="150000"/>
              </a:lnSpc>
            </a:pPr>
            <a:r>
              <a:rPr lang="sv-SE" altLang="sv-SE" sz="1600" dirty="0"/>
              <a:t> Föreningens värdegrund</a:t>
            </a:r>
          </a:p>
          <a:p>
            <a:pPr eaLnBrk="1" hangingPunct="1">
              <a:lnSpc>
                <a:spcPct val="150000"/>
              </a:lnSpc>
            </a:pPr>
            <a:r>
              <a:rPr lang="sv-SE" altLang="sv-SE" sz="1600" dirty="0"/>
              <a:t> Mål för ledare, aktiva och föräldrar</a:t>
            </a:r>
          </a:p>
          <a:p>
            <a:pPr eaLnBrk="1" hangingPunct="1">
              <a:lnSpc>
                <a:spcPct val="150000"/>
              </a:lnSpc>
            </a:pPr>
            <a:r>
              <a:rPr lang="sv-SE" altLang="sv-SE" sz="1600" dirty="0"/>
              <a:t> Vad som är mobbing, kränkning och diskriminering </a:t>
            </a:r>
          </a:p>
          <a:p>
            <a:pPr eaLnBrk="1" hangingPunct="1">
              <a:lnSpc>
                <a:spcPct val="150000"/>
              </a:lnSpc>
            </a:pPr>
            <a:r>
              <a:rPr lang="sv-SE" altLang="sv-SE" sz="1600" dirty="0"/>
              <a:t> Förebyggande arbete</a:t>
            </a:r>
          </a:p>
          <a:p>
            <a:pPr eaLnBrk="1" hangingPunct="1">
              <a:lnSpc>
                <a:spcPct val="150000"/>
              </a:lnSpc>
            </a:pPr>
            <a:r>
              <a:rPr lang="sv-SE" altLang="sv-SE" sz="1600" dirty="0"/>
              <a:t> Vem man kontaktar</a:t>
            </a:r>
            <a:endParaRPr lang="sv-SE" altLang="sv-SE" sz="1200" u="sng" dirty="0"/>
          </a:p>
          <a:p>
            <a:pPr eaLnBrk="1" hangingPunct="1">
              <a:lnSpc>
                <a:spcPct val="150000"/>
              </a:lnSpc>
            </a:pPr>
            <a:r>
              <a:rPr lang="sv-SE" altLang="sv-SE" sz="1600" dirty="0"/>
              <a:t> Vem som beslutar</a:t>
            </a:r>
          </a:p>
        </p:txBody>
      </p:sp>
    </p:spTree>
    <p:extLst>
      <p:ext uri="{BB962C8B-B14F-4D97-AF65-F5344CB8AC3E}">
        <p14:creationId xmlns:p14="http://schemas.microsoft.com/office/powerpoint/2010/main" val="56310207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kt 2" hidden="1">
            <a:extLst>
              <a:ext uri="{FF2B5EF4-FFF2-40B4-BE49-F238E27FC236}">
                <a16:creationId xmlns:a16="http://schemas.microsoft.com/office/drawing/2014/main" id="{AB71255F-7517-4537-B328-61F7FB600E85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92193969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415" imgH="416" progId="TCLayout.ActiveDocument.1">
                  <p:embed/>
                </p:oleObj>
              </mc:Choice>
              <mc:Fallback>
                <p:oleObj name="think-cell Slide" r:id="rId4" imgW="415" imgH="416" progId="TCLayout.ActiveDocument.1">
                  <p:embed/>
                  <p:pic>
                    <p:nvPicPr>
                      <p:cNvPr id="3" name="Objekt 2" hidden="1">
                        <a:extLst>
                          <a:ext uri="{FF2B5EF4-FFF2-40B4-BE49-F238E27FC236}">
                            <a16:creationId xmlns:a16="http://schemas.microsoft.com/office/drawing/2014/main" id="{AB71255F-7517-4537-B328-61F7FB600E8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458" name="Rectangle 26">
            <a:extLst>
              <a:ext uri="{FF2B5EF4-FFF2-40B4-BE49-F238E27FC236}">
                <a16:creationId xmlns:a16="http://schemas.microsoft.com/office/drawing/2014/main" id="{EC9BF1A5-9190-4A4F-8838-083F8812A90E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971600" y="1700808"/>
            <a:ext cx="7344816" cy="5157192"/>
          </a:xfrm>
          <a:noFill/>
        </p:spPr>
        <p:txBody>
          <a:bodyPr/>
          <a:lstStyle/>
          <a:p>
            <a:pPr eaLnBrk="1" hangingPunct="1"/>
            <a:r>
              <a:rPr lang="sv-SE" altLang="sv-SE" sz="2000" dirty="0"/>
              <a:t> Vad var bra?</a:t>
            </a:r>
          </a:p>
          <a:p>
            <a:pPr lvl="1" eaLnBrk="1" hangingPunct="1"/>
            <a:r>
              <a:rPr lang="sv-SE" altLang="sv-SE" sz="1600" dirty="0"/>
              <a:t>Träningsnärvaron – nya ”kraven” har gett resultat</a:t>
            </a:r>
          </a:p>
          <a:p>
            <a:pPr lvl="1" eaLnBrk="1" hangingPunct="1"/>
            <a:r>
              <a:rPr lang="sv-SE" altLang="sv-SE" sz="1600" dirty="0"/>
              <a:t>DM – både resultatet och konsekvensen av deltagandet</a:t>
            </a:r>
          </a:p>
          <a:p>
            <a:pPr lvl="1" eaLnBrk="1" hangingPunct="1"/>
            <a:r>
              <a:rPr lang="sv-SE" altLang="sv-SE" sz="1600" dirty="0"/>
              <a:t>Gullspångslägret – mycket lyckat som vanligt</a:t>
            </a:r>
          </a:p>
          <a:p>
            <a:pPr lvl="1" eaLnBrk="1" hangingPunct="1"/>
            <a:r>
              <a:rPr lang="sv-SE" altLang="sv-SE" sz="1600" dirty="0"/>
              <a:t>Dalecarlia Cup – bra cup med fina resultat</a:t>
            </a:r>
          </a:p>
          <a:p>
            <a:pPr lvl="1" eaLnBrk="1" hangingPunct="1"/>
            <a:r>
              <a:rPr lang="sv-SE" altLang="sv-SE" sz="1600" dirty="0"/>
              <a:t>Trots en tuff höst i serien körde vi på!</a:t>
            </a:r>
          </a:p>
          <a:p>
            <a:pPr lvl="1" eaLnBrk="1" hangingPunct="1"/>
            <a:r>
              <a:rPr lang="sv-SE" altLang="sv-SE" sz="1600" dirty="0"/>
              <a:t>Samarbetet med P2012</a:t>
            </a:r>
          </a:p>
          <a:p>
            <a:pPr lvl="1" eaLnBrk="1" hangingPunct="1"/>
            <a:endParaRPr lang="sv-SE" altLang="sv-SE" sz="1600" dirty="0"/>
          </a:p>
          <a:p>
            <a:pPr eaLnBrk="1" hangingPunct="1"/>
            <a:r>
              <a:rPr lang="sv-SE" altLang="sv-SE" sz="2000" dirty="0"/>
              <a:t> Vad kunde bli bättre?</a:t>
            </a:r>
          </a:p>
          <a:p>
            <a:pPr lvl="1" eaLnBrk="1" hangingPunct="1"/>
            <a:r>
              <a:rPr lang="sv-SE" altLang="sv-SE" sz="1600" dirty="0"/>
              <a:t>Resultaten i seriespelet</a:t>
            </a:r>
          </a:p>
          <a:p>
            <a:pPr lvl="1" eaLnBrk="1" hangingPunct="1"/>
            <a:r>
              <a:rPr lang="sv-SE" altLang="sv-SE" sz="1600" dirty="0"/>
              <a:t>Samarbetet med P2010 i träning och seriespel</a:t>
            </a:r>
          </a:p>
          <a:p>
            <a:pPr lvl="1" eaLnBrk="1" hangingPunct="1"/>
            <a:r>
              <a:rPr lang="sv-SE" altLang="sv-SE" sz="1600" dirty="0"/>
              <a:t>Målvaktsträningar – behöver ha mer specialiserade träningar</a:t>
            </a:r>
          </a:p>
          <a:p>
            <a:pPr lvl="1" eaLnBrk="1" hangingPunct="1"/>
            <a:r>
              <a:rPr lang="sv-SE" altLang="sv-SE" sz="1600" dirty="0"/>
              <a:t>Fler mentorsamtal under en säsong</a:t>
            </a:r>
          </a:p>
          <a:p>
            <a:pPr lvl="1" eaLnBrk="1" hangingPunct="1"/>
            <a:r>
              <a:rPr lang="sv-SE" altLang="sv-SE" sz="1600" dirty="0"/>
              <a:t>Mer möten med spelarrådet</a:t>
            </a:r>
          </a:p>
          <a:p>
            <a:pPr lvl="1" eaLnBrk="1" hangingPunct="1"/>
            <a:endParaRPr lang="sv-SE" altLang="sv-SE" sz="1600" dirty="0"/>
          </a:p>
          <a:p>
            <a:pPr eaLnBrk="1" hangingPunct="1">
              <a:buFont typeface="Wingdings" pitchFamily="2" charset="2"/>
              <a:buNone/>
            </a:pPr>
            <a:endParaRPr lang="sv-SE" altLang="sv-SE" sz="2000" dirty="0"/>
          </a:p>
        </p:txBody>
      </p:sp>
      <p:sp>
        <p:nvSpPr>
          <p:cNvPr id="7170" name="Rectangle 2">
            <a:extLst>
              <a:ext uri="{FF2B5EF4-FFF2-40B4-BE49-F238E27FC236}">
                <a16:creationId xmlns:a16="http://schemas.microsoft.com/office/drawing/2014/main" id="{0BEB5161-F27D-4CC2-8BE3-1D61752AE5F9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827088" y="260350"/>
            <a:ext cx="7239000" cy="1085850"/>
          </a:xfrm>
        </p:spPr>
        <p:txBody>
          <a:bodyPr vert="horz"/>
          <a:lstStyle/>
          <a:p>
            <a:pPr algn="ctr" eaLnBrk="1" hangingPunct="1">
              <a:defRPr/>
            </a:pPr>
            <a:r>
              <a:rPr lang="sv-SE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Säsongen 2024</a:t>
            </a:r>
            <a:endParaRPr lang="sv-SE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9460" name="AutoShape 2" descr="data:image/jpeg;base64,/9j/4AAQSkZJRgABAQAAAQABAAD/2wCEAAkGBxMHEhUSBxMVEhIWFRsaEBARFxoZGBUTIB0WGBogExYhHSgsHSYlHxgUJjQmMSssOjEuFyAzOD8xQygtLjcBCgoKDg0OGxAQGzclICY2LC83MTc0Ni0sNDQxLCwtNDA0MTAsNDc0NDc0NCwvNywrLTQsLDU0LDIvLjc0LCw0LP/AABEIAJIAoAMBEQACEQEDEQH/xAAcAAEAAwADAQEAAAAAAAAAAAAABAYHAQMFAgj/xAA3EAACAQEFBAYJAwUAAAAAAAAAAQIDBAUGEUEhMVFhBxIicYGhExQjMlJikbHBFSRDM0JyguH/xAAbAQEAAgMBAQAAAAAAAAAAAAAABAUCAwYHAf/EAC8RAQABAwIDBwMEAwEAAAAAAAABAgMEBRESITETIkFRYXHwBqHBkbHR4RQygUL/2gAMAwEAAhEDEQA/ANxAAVTE+O7PcTcKft6y2OnBrKL+eWnmyNeyqLfLrK707QsjLjjnu0+c+PtDOr16Qbbb37Oaox+GktvjJ5sgV5dyrx2dbjfT+FZ608U+v8K5aLfVtW201ak3xnOUvuyPNVU9ZW1Fi1b/ANKYj2iIdVOtKk86UpRfGLaPkTMM6qKao2qjd7V24wtt3P2NonJfDVfXXnt8zdRkXKekq6/o+FejvW4j25fsveHuk6naWoX3D0T0qwzcG/mW+Pn4Ey1mxPKvk5rO+mLlEcWPPF6T1/v7NAo1Y1oqVFqUWs4yi801yZOiYnnDlqqaqZmmqNpfZ9YgHxWqxoRcqzUYpZylJ5JLmz5MxHOWVNNVUxTTG8s+xD0nU7M3C5IeletWeagn8q3y8vEg3c2I5Uc3U4P0xcrjiyJ4fSOv/fL7qLeWMLbeL9taJxXw0n1F5bfMh1ZFyrrLpbGj4VmO7biffn+7xalaVV51ZSk+Mm2aZmZWNNFNPKmNnbZ7fVsu2zVakHxhOUfsz7FVUdJYV2LVz/emJ94iVjurpBttgftJqtH4aq2+ElkyRRl3KfHdU5P09hXulPDPp/DRcMY7s9+tQqewrPYqc2spP5Ja+TJ9nKoucukuS1HQsjEjjjvU+ceHvC1klSAADMekLHLg5WW5ZZZZqvXi9qe5xpvTLVldlZX/AIodloehxMRkZEe0fmfxDMtxXOxAAAAAAsmEMXVcNyy21KDfbo57uLp8H9yRYyKrU+io1TSLWdTv0r8J/E/OTbrut9O8qcatikpwks4tfngy4pqiqN4ec37Fyxcm3cjaYLxt9O7Kcqttkowis5N/jixVVFMbyWLFy/ci3bjeZYji/F1XEksttOgn2KKe/g6nF/Yp7+RVdn0ejaXpFrBp361+M/iPnNWyOtwAAAAN4GndHuOXNxst9SzzyVGvJ7W9yjUeuejLHFyv/Fbjdc0OIicjHj3j8x+YaaWLjlU6RcQu4rN1bO8q1XONNrfFf3S8M14tEbKvdnRy6yvNC06MvI3r/wBaec+vlDD9xTPRwAAAAAAAC3dHmJ3cVb0dpf7eq0p57oT3KX4f/CVi3+zq2npKi13TIy7PHRHfp6eseX8OOkPE7v2t6OzP9vSbUMt057nL8L/oyr/aVbR0g0LTP8Szx1x36uvpHl/KpEVegAAAAAAG8DcOjrELv2zZWh51qWUaje+S/tl45PxTLnFvdpRz6w8313ToxMjeiO7Vzj084Z10mXl+oW6cU+zSShHv3y835EDLr4rk+jrfp/G7HCpnxq5/wqhFXYAAAAAAAAAAAAAAAAAAAFr6M7y9Qt0It9mqnCXfvj5rzJWJXw3I9VJ9QY3bYVU+NPP+VcvGv61WqVJb51JSfjJv8keqd6plbWKOztU0eURH6QjmLaAAAAAAAAAAAAAAAAAAABIu6v6rWp1FvhUhJeEk/wAGVM7VRLVfo7S1VR5xMfrDomuq2noz42RO8buD4+gAAAAAAAAAAAAAAAAAAAfUF1mktWfXyZ2jdKvij6vaK0PhqzX0k0ZXI2qmGnFr47FFXnET9kMwbwAAAAAAAAAAAAAAAAAAAJlz0fWLRRh8VWC+skjO3G9UQ0ZVfBYrq8omfs9npFsfqdvrcJ5Tj4rb5pm3Kp4bsq7Qb3a4NHpy/RWiOuAAAAAAAAAAAAAAAAAAAALL0dWP1y30eEM5y8Fs82iTi08V2FPr17ssGv15fqtvTFdTnGlaqS93OFXue2L+ua/2RJzrfKK1H9K5cRVXjz484/51+ejLStdoAAAAAAAAAAAAAAAAAAABqXQ7dThGraqq97KFLuW2T+uS/wBWWWDb5TW4r6qyomqjHjw5z/3p89V+vW74XpRnRtPuzi0+XBruJ1dEV0zTLmMbIqx7tN2jrE7vz1el3zuqrOja1lODyfBrRrk1tKKuiaKuGXquNkUZFqm7R0n5siGDeAAAAAAAAAAAAAAAAAEu6runetWFGyLOc3kuCWrfJLaZ0UTXVFMNGTkUY9qq7X0j5s/Qt1WCF10YUbN7sIpLnxb7y9ooiimKYeVZORVkXartfWZ3SzJoUvpHwn+t0/T2FfuKafZX8kN+XetO9rgRMqxxxxR1h0Og6t/i19lcnuVfafP282MvZvKh6E4AAAAAAAAAAAAAAAAcpZ7gNm6OcKfolP01uX7iol2X/HDfl3vXuS4lvi2OzjinrLz3XtW/yq+ytz3KfvPn7eS6EtzwAAzfpFwS7R1rVc8e1vr0Yr3vmguPFalflY2/fpddoWtxRtj355eE+XpPzkywrXagAAAAAAAAAAAAAAGp9HeCXZ+rar4j299GjJe7801x4LQssXG279Titd1uK98exPLxnz9I+c2kFg5EAAAAGdY8wH631rRckcqm+rRW6fOC0fLUgZOLv3qOrrNF17s9rGRPd8J8vf0/ZlTXV2S2Nb09HzK128TvzhwfAAAAAAAAAAAOUutsjtb3JavkfSZ25y1bAeA/VOraL7jnU306L3Q5zWr5aFljYu3er6uI1rXu03sY893xnz9vT92iE9yYAAAAAACk44wLG+s692JQtGXajujV/wAuD5/Uh5GLFfep6uj0fXasXa1e50feP69P0Y9aKErNJwtMXCcXlKMlk0+aKqYmJ2l31Fym5TFVE7xPi6z4yAAAAAAAAOyz0JWqShZouc5PKMYrNt8kfYiZnaGNdym3TNVc7RHi2HA+BY3LlXvNKdoy7K3xpf48Xz+ha4+LFHeq6uB1jXasre1Z5Ufef69P1XYmOcAAAAAAAAAFZxjg+liOPWWVOvFdiqteU1qvsR7+PTdj1XGlaxdwqtutE9Y/MfObFb0u6rdVR0rfBwmtHua4xeq5lRXRVRO1T0THybWRbi5aneJRDBvAAAAAAl3XdtW9qipWCDnN6Lclxk9FzM6KKq52paMjJtY9ubl2dohtWDsH0sOR6zyqV5Lt1XpygtF9y3sY9NqPV53qusXc6rbpRHSPzPzksxIU4AAAAAAAAAAAPGxNhujiKn1LYspLP0dWPvQfLiuRqu2abkbSsNP1K9hV8VueU9Y8J+ebEcQ3DWw/V9Hbo7P46i92ceMX+NCnu2qrc7S9Gwc+zmW+O3PvHjDyzUmgAAB6mHrhrYgq+jsMdn8lR+7CPGT/ABqbbVqq5O0IWdn2cO3x3J9o8ZbdhrDlHDtPqWNZyeXpKsvem+fBci4tWabcbQ851DUr2bXxXJ5R0jwj55vZNqvAAAAAAAAAAAAAAQb5umlfVN0rwj1ovc9YvjF6MwuW6a42qScTLu4tyLlqdp+dWIYswvVw3UyrdulL+lWS2PlLgynvWKrU8+j0fTNUtZ1venlVHWPng8E0LMA97CeF6uJKmVHsUo/1azWxco8Wb7Niq7PLorNT1S1g296udU9I+eDb7mumlctNUrvj1Yre9ZPjJ6suLdumiNqXnGVl3cq5Ny7O8/OicZowAAAAAAAAAAAAAAAAj3hYad405UrbFThJZSi/xw7zGqmKo2ltsX7liuLludphieNMIVMNz61POdnk+xU1i/hqcHz1Ki/jzanfwei6Tq9vOp4Z5Vx1j8x85GC8IVMRz61TOFni+3U1k/hp8Xz0FjHm7O/gatq9vBp4Y51z0jy9Z+c22XfYad3U40rFFQhFZRivzx7y3ppimNoedX79y/XNy5O8ykGTUAAAAAAAAAAAAAAAAAACFfNKNahVjWSknTlmpLNbnoYXI3pndIxKqqb9E0ztO8fuXNSjRoUo0UopU45KKyW5aC3G1MbGXVVVfrmqd53n900zRwAAAAAAAAB//9k=">
            <a:extLst>
              <a:ext uri="{FF2B5EF4-FFF2-40B4-BE49-F238E27FC236}">
                <a16:creationId xmlns:a16="http://schemas.microsoft.com/office/drawing/2014/main" id="{447533FA-705F-4C01-92A7-AF8E6926DCD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80963" y="-384175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¡"/>
              <a:defRPr sz="29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5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SzPct val="65000"/>
              <a:buFont typeface="Wingdings" panose="05000000000000000000" pitchFamily="2" charset="2"/>
              <a:buChar char="¡"/>
              <a:defRPr sz="22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sv-SE" altLang="sv-SE" sz="1800"/>
          </a:p>
        </p:txBody>
      </p:sp>
      <p:sp>
        <p:nvSpPr>
          <p:cNvPr id="19461" name="Rektangel 1">
            <a:extLst>
              <a:ext uri="{FF2B5EF4-FFF2-40B4-BE49-F238E27FC236}">
                <a16:creationId xmlns:a16="http://schemas.microsoft.com/office/drawing/2014/main" id="{999670E8-4BD3-4222-8BBC-F820F669149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0" y="1582738"/>
            <a:ext cx="45720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¡"/>
              <a:defRPr sz="29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5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SzPct val="65000"/>
              <a:buFont typeface="Wingdings" panose="05000000000000000000" pitchFamily="2" charset="2"/>
              <a:buChar char="¡"/>
              <a:defRPr sz="22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sv-SE" altLang="sv-SE" sz="1800"/>
              <a:t>			</a:t>
            </a:r>
          </a:p>
        </p:txBody>
      </p:sp>
    </p:spTree>
  </p:cSld>
  <p:clrMapOvr>
    <a:masterClrMapping/>
  </p:clrMapOvr>
  <p:transition advClick="0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kt 2" hidden="1">
            <a:extLst>
              <a:ext uri="{FF2B5EF4-FFF2-40B4-BE49-F238E27FC236}">
                <a16:creationId xmlns:a16="http://schemas.microsoft.com/office/drawing/2014/main" id="{AB71255F-7517-4537-B328-61F7FB600E85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90795696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415" imgH="416" progId="TCLayout.ActiveDocument.1">
                  <p:embed/>
                </p:oleObj>
              </mc:Choice>
              <mc:Fallback>
                <p:oleObj name="think-cell Slide" r:id="rId4" imgW="415" imgH="416" progId="TCLayout.ActiveDocument.1">
                  <p:embed/>
                  <p:pic>
                    <p:nvPicPr>
                      <p:cNvPr id="3" name="Objekt 2" hidden="1">
                        <a:extLst>
                          <a:ext uri="{FF2B5EF4-FFF2-40B4-BE49-F238E27FC236}">
                            <a16:creationId xmlns:a16="http://schemas.microsoft.com/office/drawing/2014/main" id="{AB71255F-7517-4537-B328-61F7FB600E8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458" name="Rectangle 26">
            <a:extLst>
              <a:ext uri="{FF2B5EF4-FFF2-40B4-BE49-F238E27FC236}">
                <a16:creationId xmlns:a16="http://schemas.microsoft.com/office/drawing/2014/main" id="{EC9BF1A5-9190-4A4F-8838-083F8812A90E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971600" y="1700808"/>
            <a:ext cx="6696744" cy="4752528"/>
          </a:xfrm>
          <a:noFill/>
        </p:spPr>
        <p:txBody>
          <a:bodyPr/>
          <a:lstStyle/>
          <a:p>
            <a:pPr eaLnBrk="1" hangingPunct="1"/>
            <a:r>
              <a:rPr lang="sv-SE" altLang="sv-SE" sz="2000" dirty="0"/>
              <a:t> Hur kan vi bli bättre under 2025?</a:t>
            </a:r>
          </a:p>
          <a:p>
            <a:pPr lvl="1" eaLnBrk="1" hangingPunct="1"/>
            <a:r>
              <a:rPr lang="sv-SE" altLang="sv-SE" sz="1600" dirty="0"/>
              <a:t>Fortsatt hög </a:t>
            </a:r>
            <a:r>
              <a:rPr lang="sv-SE" altLang="sv-SE" sz="1600" dirty="0" err="1"/>
              <a:t>träningsvilja</a:t>
            </a:r>
            <a:r>
              <a:rPr lang="sv-SE" altLang="sv-SE" sz="1600" dirty="0"/>
              <a:t> för att utveckla vår individuella teknik samt spel.</a:t>
            </a:r>
          </a:p>
          <a:p>
            <a:pPr lvl="1" eaLnBrk="1" hangingPunct="1"/>
            <a:r>
              <a:rPr lang="sv-SE" altLang="sv-SE" sz="1600" dirty="0"/>
              <a:t>Inse vikten av fysträning</a:t>
            </a:r>
          </a:p>
          <a:p>
            <a:pPr lvl="1" eaLnBrk="1" hangingPunct="1"/>
            <a:r>
              <a:rPr lang="sv-SE" altLang="sv-SE" sz="1600" dirty="0"/>
              <a:t>Samarbeten för en bättre nivåanpassning</a:t>
            </a:r>
          </a:p>
          <a:p>
            <a:pPr lvl="1" eaLnBrk="1" hangingPunct="1"/>
            <a:r>
              <a:rPr lang="sv-SE" altLang="sv-SE" sz="1600" dirty="0"/>
              <a:t>Hitta en förståelse att varje träning och match är en del i ens fotbollsutveckling.</a:t>
            </a:r>
          </a:p>
        </p:txBody>
      </p:sp>
      <p:sp>
        <p:nvSpPr>
          <p:cNvPr id="7170" name="Rectangle 2">
            <a:extLst>
              <a:ext uri="{FF2B5EF4-FFF2-40B4-BE49-F238E27FC236}">
                <a16:creationId xmlns:a16="http://schemas.microsoft.com/office/drawing/2014/main" id="{0BEB5161-F27D-4CC2-8BE3-1D61752AE5F9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827088" y="260350"/>
            <a:ext cx="7239000" cy="1085850"/>
          </a:xfrm>
        </p:spPr>
        <p:txBody>
          <a:bodyPr vert="horz"/>
          <a:lstStyle/>
          <a:p>
            <a:pPr algn="ctr" eaLnBrk="1" hangingPunct="1">
              <a:defRPr/>
            </a:pPr>
            <a:r>
              <a:rPr lang="sv-SE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Säsongen 2024</a:t>
            </a:r>
            <a:endParaRPr lang="sv-SE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9460" name="AutoShape 2" descr="data:image/jpeg;base64,/9j/4AAQSkZJRgABAQAAAQABAAD/2wCEAAkGBxMHEhUSBxMVEhIWFRsaEBARFxoZGBUTIB0WGBogExYhHSgsHSYlHxgUJjQmMSssOjEuFyAzOD8xQygtLjcBCgoKDg0OGxAQGzclICY2LC83MTc0Ni0sNDQxLCwtNDA0MTAsNDc0NDc0NCwvNywrLTQsLDU0LDIvLjc0LCw0LP/AABEIAJIAoAMBEQACEQEDEQH/xAAcAAEAAwADAQEAAAAAAAAAAAAABAYHAQMFAgj/xAA3EAACAQEFBAYJAwUAAAAAAAAAAQIDBAUGEUEhMVFhBxIicYGhExQjMlJikbHBFSRDM0JyguH/xAAbAQEAAgMBAQAAAAAAAAAAAAAABAUCAwYHAf/EAC8RAQABAwIDBwMEAwEAAAAAAAABAgMEBRESITETIkFRYXHwBqHBkbHR4RQygUL/2gAMAwEAAhEDEQA/ANxAAVTE+O7PcTcKft6y2OnBrKL+eWnmyNeyqLfLrK707QsjLjjnu0+c+PtDOr16Qbbb37Oaox+GktvjJ5sgV5dyrx2dbjfT+FZ608U+v8K5aLfVtW201ak3xnOUvuyPNVU9ZW1Fi1b/ANKYj2iIdVOtKk86UpRfGLaPkTMM6qKao2qjd7V24wtt3P2NonJfDVfXXnt8zdRkXKekq6/o+FejvW4j25fsveHuk6naWoX3D0T0qwzcG/mW+Pn4Ey1mxPKvk5rO+mLlEcWPPF6T1/v7NAo1Y1oqVFqUWs4yi801yZOiYnnDlqqaqZmmqNpfZ9YgHxWqxoRcqzUYpZylJ5JLmz5MxHOWVNNVUxTTG8s+xD0nU7M3C5IeletWeagn8q3y8vEg3c2I5Uc3U4P0xcrjiyJ4fSOv/fL7qLeWMLbeL9taJxXw0n1F5bfMh1ZFyrrLpbGj4VmO7biffn+7xalaVV51ZSk+Mm2aZmZWNNFNPKmNnbZ7fVsu2zVakHxhOUfsz7FVUdJYV2LVz/emJ94iVjurpBttgftJqtH4aq2+ElkyRRl3KfHdU5P09hXulPDPp/DRcMY7s9+tQqewrPYqc2spP5Ja+TJ9nKoucukuS1HQsjEjjjvU+ceHvC1klSAADMekLHLg5WW5ZZZZqvXi9qe5xpvTLVldlZX/AIodloehxMRkZEe0fmfxDMtxXOxAAAAAAsmEMXVcNyy21KDfbo57uLp8H9yRYyKrU+io1TSLWdTv0r8J/E/OTbrut9O8qcatikpwks4tfngy4pqiqN4ec37Fyxcm3cjaYLxt9O7Kcqttkowis5N/jixVVFMbyWLFy/ci3bjeZYji/F1XEksttOgn2KKe/g6nF/Yp7+RVdn0ejaXpFrBp361+M/iPnNWyOtwAAAAN4GndHuOXNxst9SzzyVGvJ7W9yjUeuejLHFyv/Fbjdc0OIicjHj3j8x+YaaWLjlU6RcQu4rN1bO8q1XONNrfFf3S8M14tEbKvdnRy6yvNC06MvI3r/wBaec+vlDD9xTPRwAAAAAAAC3dHmJ3cVb0dpf7eq0p57oT3KX4f/CVi3+zq2npKi13TIy7PHRHfp6eseX8OOkPE7v2t6OzP9vSbUMt057nL8L/oyr/aVbR0g0LTP8Szx1x36uvpHl/KpEVegAAAAAAG8DcOjrELv2zZWh51qWUaje+S/tl45PxTLnFvdpRz6w8313ToxMjeiO7Vzj084Z10mXl+oW6cU+zSShHv3y835EDLr4rk+jrfp/G7HCpnxq5/wqhFXYAAAAAAAAAAAAAAAAAAAFr6M7y9Qt0It9mqnCXfvj5rzJWJXw3I9VJ9QY3bYVU+NPP+VcvGv61WqVJb51JSfjJv8keqd6plbWKOztU0eURH6QjmLaAAAAAAAAAAAAAAAAAAABIu6v6rWp1FvhUhJeEk/wAGVM7VRLVfo7S1VR5xMfrDomuq2noz42RO8buD4+gAAAAAAAAAAAAAAAAAAAfUF1mktWfXyZ2jdKvij6vaK0PhqzX0k0ZXI2qmGnFr47FFXnET9kMwbwAAAAAAAAAAAAAAAAAAAJlz0fWLRRh8VWC+skjO3G9UQ0ZVfBYrq8omfs9npFsfqdvrcJ5Tj4rb5pm3Kp4bsq7Qb3a4NHpy/RWiOuAAAAAAAAAAAAAAAAAAAALL0dWP1y30eEM5y8Fs82iTi08V2FPr17ssGv15fqtvTFdTnGlaqS93OFXue2L+ua/2RJzrfKK1H9K5cRVXjz484/51+ejLStdoAAAAAAAAAAAAAAAAAAABqXQ7dThGraqq97KFLuW2T+uS/wBWWWDb5TW4r6qyomqjHjw5z/3p89V+vW74XpRnRtPuzi0+XBruJ1dEV0zTLmMbIqx7tN2jrE7vz1el3zuqrOja1lODyfBrRrk1tKKuiaKuGXquNkUZFqm7R0n5siGDeAAAAAAAAAAAAAAAAAEu6runetWFGyLOc3kuCWrfJLaZ0UTXVFMNGTkUY9qq7X0j5s/Qt1WCF10YUbN7sIpLnxb7y9ooiimKYeVZORVkXartfWZ3SzJoUvpHwn+t0/T2FfuKafZX8kN+XetO9rgRMqxxxxR1h0Og6t/i19lcnuVfafP282MvZvKh6E4AAAAAAAAAAAAAAAAcpZ7gNm6OcKfolP01uX7iol2X/HDfl3vXuS4lvi2OzjinrLz3XtW/yq+ytz3KfvPn7eS6EtzwAAzfpFwS7R1rVc8e1vr0Yr3vmguPFalflY2/fpddoWtxRtj355eE+XpPzkywrXagAAAAAAAAAAAAAAGp9HeCXZ+rar4j299GjJe7801x4LQssXG279Titd1uK98exPLxnz9I+c2kFg5EAAAAGdY8wH631rRckcqm+rRW6fOC0fLUgZOLv3qOrrNF17s9rGRPd8J8vf0/ZlTXV2S2Nb09HzK128TvzhwfAAAAAAAAAAAOUutsjtb3JavkfSZ25y1bAeA/VOraL7jnU306L3Q5zWr5aFljYu3er6uI1rXu03sY893xnz9vT92iE9yYAAAAAACk44wLG+s692JQtGXajujV/wAuD5/Uh5GLFfep6uj0fXasXa1e50feP69P0Y9aKErNJwtMXCcXlKMlk0+aKqYmJ2l31Fym5TFVE7xPi6z4yAAAAAAAAOyz0JWqShZouc5PKMYrNt8kfYiZnaGNdym3TNVc7RHi2HA+BY3LlXvNKdoy7K3xpf48Xz+ha4+LFHeq6uB1jXasre1Z5Ufef69P1XYmOcAAAAAAAAAFZxjg+liOPWWVOvFdiqteU1qvsR7+PTdj1XGlaxdwqtutE9Y/MfObFb0u6rdVR0rfBwmtHua4xeq5lRXRVRO1T0THybWRbi5aneJRDBvAAAAAAl3XdtW9qipWCDnN6Lclxk9FzM6KKq52paMjJtY9ubl2dohtWDsH0sOR6zyqV5Lt1XpygtF9y3sY9NqPV53qusXc6rbpRHSPzPzksxIU4AAAAAAAAAAAPGxNhujiKn1LYspLP0dWPvQfLiuRqu2abkbSsNP1K9hV8VueU9Y8J+ebEcQ3DWw/V9Hbo7P46i92ceMX+NCnu2qrc7S9Gwc+zmW+O3PvHjDyzUmgAAB6mHrhrYgq+jsMdn8lR+7CPGT/ABqbbVqq5O0IWdn2cO3x3J9o8ZbdhrDlHDtPqWNZyeXpKsvem+fBci4tWabcbQ851DUr2bXxXJ5R0jwj55vZNqvAAAAAAAAAAAAAAQb5umlfVN0rwj1ovc9YvjF6MwuW6a42qScTLu4tyLlqdp+dWIYswvVw3UyrdulL+lWS2PlLgynvWKrU8+j0fTNUtZ1venlVHWPng8E0LMA97CeF6uJKmVHsUo/1azWxco8Wb7Niq7PLorNT1S1g296udU9I+eDb7mumlctNUrvj1Yre9ZPjJ6suLdumiNqXnGVl3cq5Ny7O8/OicZowAAAAAAAAAAAAAAAAj3hYad405UrbFThJZSi/xw7zGqmKo2ltsX7liuLludphieNMIVMNz61POdnk+xU1i/hqcHz1Ki/jzanfwei6Tq9vOp4Z5Vx1j8x85GC8IVMRz61TOFni+3U1k/hp8Xz0FjHm7O/gatq9vBp4Y51z0jy9Z+c22XfYad3U40rFFQhFZRivzx7y3ppimNoedX79y/XNy5O8ykGTUAAAAAAAAAAAAAAAAAACFfNKNahVjWSknTlmpLNbnoYXI3pndIxKqqb9E0ztO8fuXNSjRoUo0UopU45KKyW5aC3G1MbGXVVVfrmqd53n900zRwAAAAAAAAB//9k=">
            <a:extLst>
              <a:ext uri="{FF2B5EF4-FFF2-40B4-BE49-F238E27FC236}">
                <a16:creationId xmlns:a16="http://schemas.microsoft.com/office/drawing/2014/main" id="{447533FA-705F-4C01-92A7-AF8E6926DCD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80963" y="-384175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¡"/>
              <a:defRPr sz="29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5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SzPct val="65000"/>
              <a:buFont typeface="Wingdings" panose="05000000000000000000" pitchFamily="2" charset="2"/>
              <a:buChar char="¡"/>
              <a:defRPr sz="22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sv-SE" altLang="sv-SE" sz="1800"/>
          </a:p>
        </p:txBody>
      </p:sp>
    </p:spTree>
    <p:extLst>
      <p:ext uri="{BB962C8B-B14F-4D97-AF65-F5344CB8AC3E}">
        <p14:creationId xmlns:p14="http://schemas.microsoft.com/office/powerpoint/2010/main" val="225752901"/>
      </p:ext>
    </p:extLst>
  </p:cSld>
  <p:clrMapOvr>
    <a:masterClrMapping/>
  </p:clrMapOvr>
  <p:transition advClick="0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kt 2" hidden="1">
            <a:extLst>
              <a:ext uri="{FF2B5EF4-FFF2-40B4-BE49-F238E27FC236}">
                <a16:creationId xmlns:a16="http://schemas.microsoft.com/office/drawing/2014/main" id="{3E8A11AD-6D49-4203-A92E-9D4478A8C5B9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35131763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352" imgH="353" progId="TCLayout.ActiveDocument.1">
                  <p:embed/>
                </p:oleObj>
              </mc:Choice>
              <mc:Fallback>
                <p:oleObj name="think-cell Slide" r:id="rId5" imgW="352" imgH="353" progId="TCLayout.ActiveDocument.1">
                  <p:embed/>
                  <p:pic>
                    <p:nvPicPr>
                      <p:cNvPr id="3" name="Objekt 2" hidden="1">
                        <a:extLst>
                          <a:ext uri="{FF2B5EF4-FFF2-40B4-BE49-F238E27FC236}">
                            <a16:creationId xmlns:a16="http://schemas.microsoft.com/office/drawing/2014/main" id="{3E8A11AD-6D49-4203-A92E-9D4478A8C5B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ktangel 1" hidden="1">
            <a:extLst>
              <a:ext uri="{FF2B5EF4-FFF2-40B4-BE49-F238E27FC236}">
                <a16:creationId xmlns:a16="http://schemas.microsoft.com/office/drawing/2014/main" id="{DB00D91D-23B2-4FA9-861B-6797A6C296E1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numCol="1" spcCol="0" rtlCol="0" anchor="ctr" anchorCtr="0">
            <a:noAutofit/>
          </a:bodyPr>
          <a:lstStyle/>
          <a:p>
            <a:pPr algn="ctr"/>
            <a:endParaRPr lang="sv-SE" sz="4400" b="1" dirty="0">
              <a:latin typeface="Segoe Print" panose="02000600000000000000" pitchFamily="2" charset="0"/>
              <a:ea typeface="+mj-ea"/>
              <a:cs typeface="+mj-cs"/>
              <a:sym typeface="Segoe Print" panose="02000600000000000000" pitchFamily="2" charset="0"/>
            </a:endParaRPr>
          </a:p>
        </p:txBody>
      </p:sp>
      <p:sp>
        <p:nvSpPr>
          <p:cNvPr id="7170" name="Rectangle 2">
            <a:extLst>
              <a:ext uri="{FF2B5EF4-FFF2-40B4-BE49-F238E27FC236}">
                <a16:creationId xmlns:a16="http://schemas.microsoft.com/office/drawing/2014/main" id="{877365B4-A9F6-46EC-9487-187086180A32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827088" y="188913"/>
            <a:ext cx="7239000" cy="1085850"/>
          </a:xfrm>
        </p:spPr>
        <p:txBody>
          <a:bodyPr vert="horz"/>
          <a:lstStyle/>
          <a:p>
            <a:pPr algn="ctr" eaLnBrk="1" hangingPunct="1">
              <a:defRPr/>
            </a:pPr>
            <a:r>
              <a:rPr lang="sv-SE" sz="4400" dirty="0">
                <a:latin typeface="Segoe Print" panose="02000600000000000000" pitchFamily="2" charset="0"/>
              </a:rPr>
              <a:t>Säsongen 2025</a:t>
            </a:r>
            <a:endParaRPr lang="sv-SE" sz="4400" dirty="0"/>
          </a:p>
        </p:txBody>
      </p:sp>
      <p:sp>
        <p:nvSpPr>
          <p:cNvPr id="20484" name="AutoShape 2" descr="data:image/jpeg;base64,/9j/4AAQSkZJRgABAQAAAQABAAD/2wCEAAkGBxMHEhUSBxMVEhIWFRsaEBARFxoZGBUTIB0WGBogExYhHSgsHSYlHxgUJjQmMSssOjEuFyAzOD8xQygtLjcBCgoKDg0OGxAQGzclICY2LC83MTc0Ni0sNDQxLCwtNDA0MTAsNDc0NDc0NCwvNywrLTQsLDU0LDIvLjc0LCw0LP/AABEIAJIAoAMBEQACEQEDEQH/xAAcAAEAAwADAQEAAAAAAAAAAAAABAYHAQMFAgj/xAA3EAACAQEFBAYJAwUAAAAAAAAAAQIDBAUGEUEhMVFhBxIicYGhExQjMlJikbHBFSRDM0JyguH/xAAbAQEAAgMBAQAAAAAAAAAAAAAABAUCAwYHAf/EAC8RAQABAwIDBwMEAwEAAAAAAAABAgMEBRESITETIkFRYXHwBqHBkbHR4RQygUL/2gAMAwEAAhEDEQA/ANxAAVTE+O7PcTcKft6y2OnBrKL+eWnmyNeyqLfLrK707QsjLjjnu0+c+PtDOr16Qbbb37Oaox+GktvjJ5sgV5dyrx2dbjfT+FZ608U+v8K5aLfVtW201ak3xnOUvuyPNVU9ZW1Fi1b/ANKYj2iIdVOtKk86UpRfGLaPkTMM6qKao2qjd7V24wtt3P2NonJfDVfXXnt8zdRkXKekq6/o+FejvW4j25fsveHuk6naWoX3D0T0qwzcG/mW+Pn4Ey1mxPKvk5rO+mLlEcWPPF6T1/v7NAo1Y1oqVFqUWs4yi801yZOiYnnDlqqaqZmmqNpfZ9YgHxWqxoRcqzUYpZylJ5JLmz5MxHOWVNNVUxTTG8s+xD0nU7M3C5IeletWeagn8q3y8vEg3c2I5Uc3U4P0xcrjiyJ4fSOv/fL7qLeWMLbeL9taJxXw0n1F5bfMh1ZFyrrLpbGj4VmO7biffn+7xalaVV51ZSk+Mm2aZmZWNNFNPKmNnbZ7fVsu2zVakHxhOUfsz7FVUdJYV2LVz/emJ94iVjurpBttgftJqtH4aq2+ElkyRRl3KfHdU5P09hXulPDPp/DRcMY7s9+tQqewrPYqc2spP5Ja+TJ9nKoucukuS1HQsjEjjjvU+ceHvC1klSAADMekLHLg5WW5ZZZZqvXi9qe5xpvTLVldlZX/AIodloehxMRkZEe0fmfxDMtxXOxAAAAAAsmEMXVcNyy21KDfbo57uLp8H9yRYyKrU+io1TSLWdTv0r8J/E/OTbrut9O8qcatikpwks4tfngy4pqiqN4ec37Fyxcm3cjaYLxt9O7Kcqttkowis5N/jixVVFMbyWLFy/ci3bjeZYji/F1XEksttOgn2KKe/g6nF/Yp7+RVdn0ejaXpFrBp361+M/iPnNWyOtwAAAAN4GndHuOXNxst9SzzyVGvJ7W9yjUeuejLHFyv/Fbjdc0OIicjHj3j8x+YaaWLjlU6RcQu4rN1bO8q1XONNrfFf3S8M14tEbKvdnRy6yvNC06MvI3r/wBaec+vlDD9xTPRwAAAAAAAC3dHmJ3cVb0dpf7eq0p57oT3KX4f/CVi3+zq2npKi13TIy7PHRHfp6eseX8OOkPE7v2t6OzP9vSbUMt057nL8L/oyr/aVbR0g0LTP8Szx1x36uvpHl/KpEVegAAAAAAG8DcOjrELv2zZWh51qWUaje+S/tl45PxTLnFvdpRz6w8313ToxMjeiO7Vzj084Z10mXl+oW6cU+zSShHv3y835EDLr4rk+jrfp/G7HCpnxq5/wqhFXYAAAAAAAAAAAAAAAAAAAFr6M7y9Qt0It9mqnCXfvj5rzJWJXw3I9VJ9QY3bYVU+NPP+VcvGv61WqVJb51JSfjJv8keqd6plbWKOztU0eURH6QjmLaAAAAAAAAAAAAAAAAAAABIu6v6rWp1FvhUhJeEk/wAGVM7VRLVfo7S1VR5xMfrDomuq2noz42RO8buD4+gAAAAAAAAAAAAAAAAAAAfUF1mktWfXyZ2jdKvij6vaK0PhqzX0k0ZXI2qmGnFr47FFXnET9kMwbwAAAAAAAAAAAAAAAAAAAJlz0fWLRRh8VWC+skjO3G9UQ0ZVfBYrq8omfs9npFsfqdvrcJ5Tj4rb5pm3Kp4bsq7Qb3a4NHpy/RWiOuAAAAAAAAAAAAAAAAAAAALL0dWP1y30eEM5y8Fs82iTi08V2FPr17ssGv15fqtvTFdTnGlaqS93OFXue2L+ua/2RJzrfKK1H9K5cRVXjz484/51+ejLStdoAAAAAAAAAAAAAAAAAAABqXQ7dThGraqq97KFLuW2T+uS/wBWWWDb5TW4r6qyomqjHjw5z/3p89V+vW74XpRnRtPuzi0+XBruJ1dEV0zTLmMbIqx7tN2jrE7vz1el3zuqrOja1lODyfBrRrk1tKKuiaKuGXquNkUZFqm7R0n5siGDeAAAAAAAAAAAAAAAAAEu6runetWFGyLOc3kuCWrfJLaZ0UTXVFMNGTkUY9qq7X0j5s/Qt1WCF10YUbN7sIpLnxb7y9ooiimKYeVZORVkXartfWZ3SzJoUvpHwn+t0/T2FfuKafZX8kN+XetO9rgRMqxxxxR1h0Og6t/i19lcnuVfafP282MvZvKh6E4AAAAAAAAAAAAAAAAcpZ7gNm6OcKfolP01uX7iol2X/HDfl3vXuS4lvi2OzjinrLz3XtW/yq+ytz3KfvPn7eS6EtzwAAzfpFwS7R1rVc8e1vr0Yr3vmguPFalflY2/fpddoWtxRtj355eE+XpPzkywrXagAAAAAAAAAAAAAAGp9HeCXZ+rar4j299GjJe7801x4LQssXG279Titd1uK98exPLxnz9I+c2kFg5EAAAAGdY8wH631rRckcqm+rRW6fOC0fLUgZOLv3qOrrNF17s9rGRPd8J8vf0/ZlTXV2S2Nb09HzK128TvzhwfAAAAAAAAAAAOUutsjtb3JavkfSZ25y1bAeA/VOraL7jnU306L3Q5zWr5aFljYu3er6uI1rXu03sY893xnz9vT92iE9yYAAAAAACk44wLG+s692JQtGXajujV/wAuD5/Uh5GLFfep6uj0fXasXa1e50feP69P0Y9aKErNJwtMXCcXlKMlk0+aKqYmJ2l31Fym5TFVE7xPi6z4yAAAAAAAAOyz0JWqShZouc5PKMYrNt8kfYiZnaGNdym3TNVc7RHi2HA+BY3LlXvNKdoy7K3xpf48Xz+ha4+LFHeq6uB1jXasre1Z5Ufef69P1XYmOcAAAAAAAAAFZxjg+liOPWWVOvFdiqteU1qvsR7+PTdj1XGlaxdwqtutE9Y/MfObFb0u6rdVR0rfBwmtHua4xeq5lRXRVRO1T0THybWRbi5aneJRDBvAAAAAAl3XdtW9qipWCDnN6Lclxk9FzM6KKq52paMjJtY9ubl2dohtWDsH0sOR6zyqV5Lt1XpygtF9y3sY9NqPV53qusXc6rbpRHSPzPzksxIU4AAAAAAAAAAAPGxNhujiKn1LYspLP0dWPvQfLiuRqu2abkbSsNP1K9hV8VueU9Y8J+ebEcQ3DWw/V9Hbo7P46i92ceMX+NCnu2qrc7S9Gwc+zmW+O3PvHjDyzUmgAAB6mHrhrYgq+jsMdn8lR+7CPGT/ABqbbVqq5O0IWdn2cO3x3J9o8ZbdhrDlHDtPqWNZyeXpKsvem+fBci4tWabcbQ851DUr2bXxXJ5R0jwj55vZNqvAAAAAAAAAAAAAAQb5umlfVN0rwj1ovc9YvjF6MwuW6a42qScTLu4tyLlqdp+dWIYswvVw3UyrdulL+lWS2PlLgynvWKrU8+j0fTNUtZ1venlVHWPng8E0LMA97CeF6uJKmVHsUo/1azWxco8Wb7Niq7PLorNT1S1g296udU9I+eDb7mumlctNUrvj1Yre9ZPjJ6suLdumiNqXnGVl3cq5Ny7O8/OicZowAAAAAAAAAAAAAAAAj3hYad405UrbFThJZSi/xw7zGqmKo2ltsX7liuLludphieNMIVMNz61POdnk+xU1i/hqcHz1Ki/jzanfwei6Tq9vOp4Z5Vx1j8x85GC8IVMRz61TOFni+3U1k/hp8Xz0FjHm7O/gatq9vBp4Y51z0jy9Z+c22XfYad3U40rFFQhFZRivzx7y3ppimNoedX79y/XNy5O8ykGTUAAAAAAAAAAAAAAAAAACFfNKNahVjWSknTlmpLNbnoYXI3pndIxKqqb9E0ztO8fuXNSjRoUo0UopU45KKyW5aC3G1MbGXVVVfrmqd53n900zRwAAAAAAAAB//9k=">
            <a:extLst>
              <a:ext uri="{FF2B5EF4-FFF2-40B4-BE49-F238E27FC236}">
                <a16:creationId xmlns:a16="http://schemas.microsoft.com/office/drawing/2014/main" id="{EC2BF390-67CC-4DF0-B9A3-BB9740AE9EF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80963" y="-384175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¡"/>
              <a:defRPr sz="29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5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SzPct val="65000"/>
              <a:buFont typeface="Wingdings" panose="05000000000000000000" pitchFamily="2" charset="2"/>
              <a:buChar char="¡"/>
              <a:defRPr sz="22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sv-SE" altLang="sv-SE" sz="1800"/>
          </a:p>
        </p:txBody>
      </p:sp>
      <p:sp>
        <p:nvSpPr>
          <p:cNvPr id="7" name="Rectangle 26">
            <a:extLst>
              <a:ext uri="{FF2B5EF4-FFF2-40B4-BE49-F238E27FC236}">
                <a16:creationId xmlns:a16="http://schemas.microsoft.com/office/drawing/2014/main" id="{1AE1DCEC-9C08-4B2A-8DD3-BA95383720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87624" y="1556792"/>
            <a:ext cx="6984776" cy="52565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Tx/>
              <a:buFont typeface="Wingdings" pitchFamily="2" charset="2"/>
              <a:buBlip>
                <a:blip r:embed="rId7"/>
              </a:buBlip>
              <a:defRPr sz="29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5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5000"/>
              <a:buFont typeface="Wingdings" panose="05000000000000000000" pitchFamily="2" charset="2"/>
              <a:buChar char="¡"/>
              <a:defRPr sz="22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19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itchFamily="2" charset="2"/>
              <a:buChar char="¡"/>
              <a:defRPr sz="19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itchFamily="2" charset="2"/>
              <a:buChar char="¡"/>
              <a:defRPr sz="19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itchFamily="2" charset="2"/>
              <a:buChar char="¡"/>
              <a:defRPr sz="19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itchFamily="2" charset="2"/>
              <a:buChar char="¡"/>
              <a:defRPr sz="19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/>
            <a:r>
              <a:rPr lang="sv-SE" altLang="sv-SE" sz="1800" kern="0" dirty="0"/>
              <a:t> Träning</a:t>
            </a:r>
          </a:p>
          <a:p>
            <a:pPr eaLnBrk="1" hangingPunct="1">
              <a:buNone/>
            </a:pPr>
            <a:r>
              <a:rPr lang="sv-SE" altLang="sv-SE" sz="1400" dirty="0"/>
              <a:t>Jan – Juni		3 fotbollsträningar i veckan</a:t>
            </a:r>
          </a:p>
          <a:p>
            <a:pPr eaLnBrk="1" hangingPunct="1">
              <a:buNone/>
            </a:pPr>
            <a:r>
              <a:rPr lang="sv-SE" altLang="sv-SE" sz="1400" dirty="0"/>
              <a:t>		Minst 2 fysträning i månaden</a:t>
            </a:r>
          </a:p>
          <a:p>
            <a:pPr eaLnBrk="1" hangingPunct="1">
              <a:buNone/>
            </a:pPr>
            <a:endParaRPr lang="sv-SE" altLang="sv-SE" sz="1400" dirty="0"/>
          </a:p>
          <a:p>
            <a:pPr eaLnBrk="1" hangingPunct="1">
              <a:buNone/>
            </a:pPr>
            <a:r>
              <a:rPr lang="sv-SE" altLang="sv-SE" sz="1400" dirty="0"/>
              <a:t>Sommaruppehåll	30 juni – 27 juli</a:t>
            </a:r>
          </a:p>
          <a:p>
            <a:pPr eaLnBrk="1" hangingPunct="1">
              <a:buNone/>
            </a:pPr>
            <a:br>
              <a:rPr lang="sv-SE" altLang="sv-SE" sz="1400" dirty="0"/>
            </a:br>
            <a:r>
              <a:rPr lang="sv-SE" altLang="sv-SE" sz="1400" dirty="0"/>
              <a:t>Aug – Dec	3 fotbollsträningar i veckan</a:t>
            </a:r>
          </a:p>
          <a:p>
            <a:pPr eaLnBrk="1" hangingPunct="1">
              <a:buNone/>
            </a:pPr>
            <a:r>
              <a:rPr lang="sv-SE" altLang="sv-SE" sz="1400" dirty="0"/>
              <a:t>		Minst 2 fysträning i månaden</a:t>
            </a:r>
          </a:p>
          <a:p>
            <a:pPr eaLnBrk="1" hangingPunct="1">
              <a:buNone/>
            </a:pPr>
            <a:endParaRPr lang="sv-SE" altLang="sv-SE" sz="1400" dirty="0"/>
          </a:p>
          <a:p>
            <a:pPr eaLnBrk="1" hangingPunct="1">
              <a:buNone/>
            </a:pPr>
            <a:r>
              <a:rPr lang="sv-SE" altLang="sv-SE" sz="1400" dirty="0"/>
              <a:t>	</a:t>
            </a:r>
            <a:endParaRPr lang="sv-SE" altLang="sv-SE" sz="1400" kern="0" dirty="0"/>
          </a:p>
          <a:p>
            <a:pPr eaLnBrk="1" hangingPunct="1"/>
            <a:r>
              <a:rPr lang="sv-SE" altLang="sv-SE" sz="1800" kern="0" dirty="0"/>
              <a:t> Extra träning</a:t>
            </a:r>
          </a:p>
          <a:p>
            <a:pPr lvl="1" eaLnBrk="1" hangingPunct="1"/>
            <a:r>
              <a:rPr lang="sv-SE" altLang="sv-SE" sz="1400" kern="0" dirty="0"/>
              <a:t>För de med stort träningsengagemang kommer ett 4:e träningstillfälle med P2009/P2010/P2012 beroende på spelarens nivå erbjudas under Maj-Sept. </a:t>
            </a:r>
          </a:p>
          <a:p>
            <a:pPr lvl="1" eaLnBrk="1" hangingPunct="1"/>
            <a:r>
              <a:rPr lang="sv-SE" altLang="sv-SE" sz="1400" kern="0" dirty="0"/>
              <a:t>Vi kommer erbjuda samma möjlighet hos oss.</a:t>
            </a:r>
            <a:r>
              <a:rPr lang="sv-SE" altLang="sv-SE" sz="1400" dirty="0"/>
              <a:t>	</a:t>
            </a:r>
            <a:r>
              <a:rPr lang="sv-SE" altLang="sv-SE" sz="1400" kern="0" dirty="0"/>
              <a:t> </a:t>
            </a:r>
          </a:p>
        </p:txBody>
      </p:sp>
    </p:spTree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kt 2" hidden="1">
            <a:extLst>
              <a:ext uri="{FF2B5EF4-FFF2-40B4-BE49-F238E27FC236}">
                <a16:creationId xmlns:a16="http://schemas.microsoft.com/office/drawing/2014/main" id="{3E8A11AD-6D49-4203-A92E-9D4478A8C5B9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98276210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352" imgH="353" progId="TCLayout.ActiveDocument.1">
                  <p:embed/>
                </p:oleObj>
              </mc:Choice>
              <mc:Fallback>
                <p:oleObj name="think-cell Slide" r:id="rId5" imgW="352" imgH="353" progId="TCLayout.ActiveDocument.1">
                  <p:embed/>
                  <p:pic>
                    <p:nvPicPr>
                      <p:cNvPr id="3" name="Objekt 2" hidden="1">
                        <a:extLst>
                          <a:ext uri="{FF2B5EF4-FFF2-40B4-BE49-F238E27FC236}">
                            <a16:creationId xmlns:a16="http://schemas.microsoft.com/office/drawing/2014/main" id="{3E8A11AD-6D49-4203-A92E-9D4478A8C5B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ktangel 1" hidden="1">
            <a:extLst>
              <a:ext uri="{FF2B5EF4-FFF2-40B4-BE49-F238E27FC236}">
                <a16:creationId xmlns:a16="http://schemas.microsoft.com/office/drawing/2014/main" id="{DB00D91D-23B2-4FA9-861B-6797A6C296E1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numCol="1" spcCol="0" rtlCol="0" anchor="ctr" anchorCtr="0">
            <a:noAutofit/>
          </a:bodyPr>
          <a:lstStyle/>
          <a:p>
            <a:pPr algn="ctr"/>
            <a:endParaRPr lang="sv-SE" sz="4400" b="1" dirty="0">
              <a:latin typeface="Segoe Print" panose="02000600000000000000" pitchFamily="2" charset="0"/>
              <a:ea typeface="+mj-ea"/>
              <a:cs typeface="+mj-cs"/>
              <a:sym typeface="Segoe Print" panose="02000600000000000000" pitchFamily="2" charset="0"/>
            </a:endParaRPr>
          </a:p>
        </p:txBody>
      </p:sp>
      <p:sp>
        <p:nvSpPr>
          <p:cNvPr id="7170" name="Rectangle 2">
            <a:extLst>
              <a:ext uri="{FF2B5EF4-FFF2-40B4-BE49-F238E27FC236}">
                <a16:creationId xmlns:a16="http://schemas.microsoft.com/office/drawing/2014/main" id="{877365B4-A9F6-46EC-9487-187086180A32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827088" y="188913"/>
            <a:ext cx="7239000" cy="1085850"/>
          </a:xfrm>
        </p:spPr>
        <p:txBody>
          <a:bodyPr vert="horz"/>
          <a:lstStyle/>
          <a:p>
            <a:pPr algn="ctr" eaLnBrk="1" hangingPunct="1">
              <a:defRPr/>
            </a:pPr>
            <a:r>
              <a:rPr lang="sv-SE" sz="4400" dirty="0">
                <a:latin typeface="Segoe Print" panose="02000600000000000000" pitchFamily="2" charset="0"/>
              </a:rPr>
              <a:t>Säsongen 2025</a:t>
            </a:r>
            <a:endParaRPr lang="sv-SE" sz="4400" dirty="0"/>
          </a:p>
        </p:txBody>
      </p:sp>
      <p:sp>
        <p:nvSpPr>
          <p:cNvPr id="20484" name="AutoShape 2" descr="data:image/jpeg;base64,/9j/4AAQSkZJRgABAQAAAQABAAD/2wCEAAkGBxMHEhUSBxMVEhIWFRsaEBARFxoZGBUTIB0WGBogExYhHSgsHSYlHxgUJjQmMSssOjEuFyAzOD8xQygtLjcBCgoKDg0OGxAQGzclICY2LC83MTc0Ni0sNDQxLCwtNDA0MTAsNDc0NDc0NCwvNywrLTQsLDU0LDIvLjc0LCw0LP/AABEIAJIAoAMBEQACEQEDEQH/xAAcAAEAAwADAQEAAAAAAAAAAAAABAYHAQMFAgj/xAA3EAACAQEFBAYJAwUAAAAAAAAAAQIDBAUGEUEhMVFhBxIicYGhExQjMlJikbHBFSRDM0JyguH/xAAbAQEAAgMBAQAAAAAAAAAAAAAABAUCAwYHAf/EAC8RAQABAwIDBwMEAwEAAAAAAAABAgMEBRESITETIkFRYXHwBqHBkbHR4RQygUL/2gAMAwEAAhEDEQA/ANxAAVTE+O7PcTcKft6y2OnBrKL+eWnmyNeyqLfLrK707QsjLjjnu0+c+PtDOr16Qbbb37Oaox+GktvjJ5sgV5dyrx2dbjfT+FZ608U+v8K5aLfVtW201ak3xnOUvuyPNVU9ZW1Fi1b/ANKYj2iIdVOtKk86UpRfGLaPkTMM6qKao2qjd7V24wtt3P2NonJfDVfXXnt8zdRkXKekq6/o+FejvW4j25fsveHuk6naWoX3D0T0qwzcG/mW+Pn4Ey1mxPKvk5rO+mLlEcWPPF6T1/v7NAo1Y1oqVFqUWs4yi801yZOiYnnDlqqaqZmmqNpfZ9YgHxWqxoRcqzUYpZylJ5JLmz5MxHOWVNNVUxTTG8s+xD0nU7M3C5IeletWeagn8q3y8vEg3c2I5Uc3U4P0xcrjiyJ4fSOv/fL7qLeWMLbeL9taJxXw0n1F5bfMh1ZFyrrLpbGj4VmO7biffn+7xalaVV51ZSk+Mm2aZmZWNNFNPKmNnbZ7fVsu2zVakHxhOUfsz7FVUdJYV2LVz/emJ94iVjurpBttgftJqtH4aq2+ElkyRRl3KfHdU5P09hXulPDPp/DRcMY7s9+tQqewrPYqc2spP5Ja+TJ9nKoucukuS1HQsjEjjjvU+ceHvC1klSAADMekLHLg5WW5ZZZZqvXi9qe5xpvTLVldlZX/AIodloehxMRkZEe0fmfxDMtxXOxAAAAAAsmEMXVcNyy21KDfbo57uLp8H9yRYyKrU+io1TSLWdTv0r8J/E/OTbrut9O8qcatikpwks4tfngy4pqiqN4ec37Fyxcm3cjaYLxt9O7Kcqttkowis5N/jixVVFMbyWLFy/ci3bjeZYji/F1XEksttOgn2KKe/g6nF/Yp7+RVdn0ejaXpFrBp361+M/iPnNWyOtwAAAAN4GndHuOXNxst9SzzyVGvJ7W9yjUeuejLHFyv/Fbjdc0OIicjHj3j8x+YaaWLjlU6RcQu4rN1bO8q1XONNrfFf3S8M14tEbKvdnRy6yvNC06MvI3r/wBaec+vlDD9xTPRwAAAAAAAC3dHmJ3cVb0dpf7eq0p57oT3KX4f/CVi3+zq2npKi13TIy7PHRHfp6eseX8OOkPE7v2t6OzP9vSbUMt057nL8L/oyr/aVbR0g0LTP8Szx1x36uvpHl/KpEVegAAAAAAG8DcOjrELv2zZWh51qWUaje+S/tl45PxTLnFvdpRz6w8313ToxMjeiO7Vzj084Z10mXl+oW6cU+zSShHv3y835EDLr4rk+jrfp/G7HCpnxq5/wqhFXYAAAAAAAAAAAAAAAAAAAFr6M7y9Qt0It9mqnCXfvj5rzJWJXw3I9VJ9QY3bYVU+NPP+VcvGv61WqVJb51JSfjJv8keqd6plbWKOztU0eURH6QjmLaAAAAAAAAAAAAAAAAAAABIu6v6rWp1FvhUhJeEk/wAGVM7VRLVfo7S1VR5xMfrDomuq2noz42RO8buD4+gAAAAAAAAAAAAAAAAAAAfUF1mktWfXyZ2jdKvij6vaK0PhqzX0k0ZXI2qmGnFr47FFXnET9kMwbwAAAAAAAAAAAAAAAAAAAJlz0fWLRRh8VWC+skjO3G9UQ0ZVfBYrq8omfs9npFsfqdvrcJ5Tj4rb5pm3Kp4bsq7Qb3a4NHpy/RWiOuAAAAAAAAAAAAAAAAAAAALL0dWP1y30eEM5y8Fs82iTi08V2FPr17ssGv15fqtvTFdTnGlaqS93OFXue2L+ua/2RJzrfKK1H9K5cRVXjz484/51+ejLStdoAAAAAAAAAAAAAAAAAAABqXQ7dThGraqq97KFLuW2T+uS/wBWWWDb5TW4r6qyomqjHjw5z/3p89V+vW74XpRnRtPuzi0+XBruJ1dEV0zTLmMbIqx7tN2jrE7vz1el3zuqrOja1lODyfBrRrk1tKKuiaKuGXquNkUZFqm7R0n5siGDeAAAAAAAAAAAAAAAAAEu6runetWFGyLOc3kuCWrfJLaZ0UTXVFMNGTkUY9qq7X0j5s/Qt1WCF10YUbN7sIpLnxb7y9ooiimKYeVZORVkXartfWZ3SzJoUvpHwn+t0/T2FfuKafZX8kN+XetO9rgRMqxxxxR1h0Og6t/i19lcnuVfafP282MvZvKh6E4AAAAAAAAAAAAAAAAcpZ7gNm6OcKfolP01uX7iol2X/HDfl3vXuS4lvi2OzjinrLz3XtW/yq+ytz3KfvPn7eS6EtzwAAzfpFwS7R1rVc8e1vr0Yr3vmguPFalflY2/fpddoWtxRtj355eE+XpPzkywrXagAAAAAAAAAAAAAAGp9HeCXZ+rar4j299GjJe7801x4LQssXG279Titd1uK98exPLxnz9I+c2kFg5EAAAAGdY8wH631rRckcqm+rRW6fOC0fLUgZOLv3qOrrNF17s9rGRPd8J8vf0/ZlTXV2S2Nb09HzK128TvzhwfAAAAAAAAAAAOUutsjtb3JavkfSZ25y1bAeA/VOraL7jnU306L3Q5zWr5aFljYu3er6uI1rXu03sY893xnz9vT92iE9yYAAAAAACk44wLG+s692JQtGXajujV/wAuD5/Uh5GLFfep6uj0fXasXa1e50feP69P0Y9aKErNJwtMXCcXlKMlk0+aKqYmJ2l31Fym5TFVE7xPi6z4yAAAAAAAAOyz0JWqShZouc5PKMYrNt8kfYiZnaGNdym3TNVc7RHi2HA+BY3LlXvNKdoy7K3xpf48Xz+ha4+LFHeq6uB1jXasre1Z5Ufef69P1XYmOcAAAAAAAAAFZxjg+liOPWWVOvFdiqteU1qvsR7+PTdj1XGlaxdwqtutE9Y/MfObFb0u6rdVR0rfBwmtHua4xeq5lRXRVRO1T0THybWRbi5aneJRDBvAAAAAAl3XdtW9qipWCDnN6Lclxk9FzM6KKq52paMjJtY9ubl2dohtWDsH0sOR6zyqV5Lt1XpygtF9y3sY9NqPV53qusXc6rbpRHSPzPzksxIU4AAAAAAAAAAAPGxNhujiKn1LYspLP0dWPvQfLiuRqu2abkbSsNP1K9hV8VueU9Y8J+ebEcQ3DWw/V9Hbo7P46i92ceMX+NCnu2qrc7S9Gwc+zmW+O3PvHjDyzUmgAAB6mHrhrYgq+jsMdn8lR+7CPGT/ABqbbVqq5O0IWdn2cO3x3J9o8ZbdhrDlHDtPqWNZyeXpKsvem+fBci4tWabcbQ851DUr2bXxXJ5R0jwj55vZNqvAAAAAAAAAAAAAAQb5umlfVN0rwj1ovc9YvjF6MwuW6a42qScTLu4tyLlqdp+dWIYswvVw3UyrdulL+lWS2PlLgynvWKrU8+j0fTNUtZ1venlVHWPng8E0LMA97CeF6uJKmVHsUo/1azWxco8Wb7Niq7PLorNT1S1g296udU9I+eDb7mumlctNUrvj1Yre9ZPjJ6suLdumiNqXnGVl3cq5Ny7O8/OicZowAAAAAAAAAAAAAAAAj3hYad405UrbFThJZSi/xw7zGqmKo2ltsX7liuLludphieNMIVMNz61POdnk+xU1i/hqcHz1Ki/jzanfwei6Tq9vOp4Z5Vx1j8x85GC8IVMRz61TOFni+3U1k/hp8Xz0FjHm7O/gatq9vBp4Y51z0jy9Z+c22XfYad3U40rFFQhFZRivzx7y3ppimNoedX79y/XNy5O8ykGTUAAAAAAAAAAAAAAAAAACFfNKNahVjWSknTlmpLNbnoYXI3pndIxKqqb9E0ztO8fuXNSjRoUo0UopU45KKyW5aC3G1MbGXVVVfrmqd53n900zRwAAAAAAAAB//9k=">
            <a:extLst>
              <a:ext uri="{FF2B5EF4-FFF2-40B4-BE49-F238E27FC236}">
                <a16:creationId xmlns:a16="http://schemas.microsoft.com/office/drawing/2014/main" id="{EC2BF390-67CC-4DF0-B9A3-BB9740AE9EF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80963" y="-384175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¡"/>
              <a:defRPr sz="29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5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SzPct val="65000"/>
              <a:buFont typeface="Wingdings" panose="05000000000000000000" pitchFamily="2" charset="2"/>
              <a:buChar char="¡"/>
              <a:defRPr sz="22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sv-SE" altLang="sv-SE" sz="1800"/>
          </a:p>
        </p:txBody>
      </p:sp>
      <p:sp>
        <p:nvSpPr>
          <p:cNvPr id="7" name="Rectangle 26">
            <a:extLst>
              <a:ext uri="{FF2B5EF4-FFF2-40B4-BE49-F238E27FC236}">
                <a16:creationId xmlns:a16="http://schemas.microsoft.com/office/drawing/2014/main" id="{1AE1DCEC-9C08-4B2A-8DD3-BA95383720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03648" y="1628801"/>
            <a:ext cx="7416824" cy="50402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Tx/>
              <a:buFont typeface="Wingdings" pitchFamily="2" charset="2"/>
              <a:buBlip>
                <a:blip r:embed="rId7"/>
              </a:buBlip>
              <a:defRPr sz="29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5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5000"/>
              <a:buFont typeface="Wingdings" panose="05000000000000000000" pitchFamily="2" charset="2"/>
              <a:buChar char="¡"/>
              <a:defRPr sz="22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19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itchFamily="2" charset="2"/>
              <a:buChar char="¡"/>
              <a:defRPr sz="19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itchFamily="2" charset="2"/>
              <a:buChar char="¡"/>
              <a:defRPr sz="19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itchFamily="2" charset="2"/>
              <a:buChar char="¡"/>
              <a:defRPr sz="19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itchFamily="2" charset="2"/>
              <a:buChar char="¡"/>
              <a:defRPr sz="19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/>
            <a:r>
              <a:rPr lang="sv-SE" altLang="sv-SE" sz="1800" kern="0" dirty="0"/>
              <a:t> 28 spelare och 6 ledare</a:t>
            </a:r>
          </a:p>
          <a:p>
            <a:pPr lvl="1" eaLnBrk="1" hangingPunct="1"/>
            <a:r>
              <a:rPr lang="sv-SE" altLang="sv-SE" sz="1600" dirty="0"/>
              <a:t>Nya ansikten</a:t>
            </a:r>
          </a:p>
          <a:p>
            <a:pPr lvl="2" eaLnBrk="1" hangingPunct="1"/>
            <a:r>
              <a:rPr lang="sv-SE" altLang="sv-SE" sz="1300" dirty="0"/>
              <a:t>Spelare</a:t>
            </a:r>
          </a:p>
          <a:p>
            <a:pPr lvl="3" eaLnBrk="1" hangingPunct="1"/>
            <a:r>
              <a:rPr lang="sv-SE" altLang="sv-SE" sz="1000" dirty="0"/>
              <a:t>Leo Friberg (Värmskog)</a:t>
            </a:r>
          </a:p>
          <a:p>
            <a:pPr lvl="3" eaLnBrk="1" hangingPunct="1"/>
            <a:r>
              <a:rPr lang="sv-SE" altLang="sv-SE" sz="1000" dirty="0"/>
              <a:t>Loke Sandström (Värmskog)</a:t>
            </a:r>
          </a:p>
          <a:p>
            <a:pPr lvl="3" eaLnBrk="1" hangingPunct="1"/>
            <a:r>
              <a:rPr lang="sv-SE" altLang="sv-SE" sz="1000" dirty="0"/>
              <a:t>Walter Bertilsson (Hertzöga P2013/P2012)</a:t>
            </a:r>
          </a:p>
          <a:p>
            <a:pPr lvl="2" eaLnBrk="1" hangingPunct="1"/>
            <a:r>
              <a:rPr lang="sv-SE" altLang="sv-SE" sz="1300" dirty="0"/>
              <a:t>Ledare</a:t>
            </a:r>
          </a:p>
          <a:p>
            <a:pPr lvl="3" eaLnBrk="1" hangingPunct="1"/>
            <a:r>
              <a:rPr lang="sv-SE" altLang="sv-SE" sz="1000" dirty="0"/>
              <a:t>Magnus Svensson</a:t>
            </a:r>
          </a:p>
          <a:p>
            <a:pPr lvl="1" eaLnBrk="1" hangingPunct="1"/>
            <a:endParaRPr lang="sv-SE" altLang="sv-SE" sz="1600" dirty="0"/>
          </a:p>
          <a:p>
            <a:pPr lvl="1" eaLnBrk="1" hangingPunct="1"/>
            <a:r>
              <a:rPr lang="sv-SE" altLang="sv-SE" sz="1600" dirty="0"/>
              <a:t>Valt att gå vidare</a:t>
            </a:r>
          </a:p>
          <a:p>
            <a:pPr lvl="2" eaLnBrk="1" hangingPunct="1"/>
            <a:r>
              <a:rPr lang="sv-SE" altLang="sv-SE" sz="1300" dirty="0"/>
              <a:t>Spelare</a:t>
            </a:r>
          </a:p>
          <a:p>
            <a:pPr lvl="3" eaLnBrk="1" hangingPunct="1"/>
            <a:r>
              <a:rPr lang="sv-SE" altLang="sv-SE" sz="1000" dirty="0"/>
              <a:t>Edvin </a:t>
            </a:r>
            <a:r>
              <a:rPr lang="sv-SE" altLang="sv-SE" sz="1000" dirty="0" err="1"/>
              <a:t>Vessby</a:t>
            </a:r>
            <a:r>
              <a:rPr lang="sv-SE" altLang="sv-SE" sz="1000" dirty="0"/>
              <a:t> (Intresse)</a:t>
            </a:r>
          </a:p>
          <a:p>
            <a:pPr lvl="3" eaLnBrk="1" hangingPunct="1"/>
            <a:r>
              <a:rPr lang="sv-SE" altLang="sv-SE" sz="1000" dirty="0"/>
              <a:t>Viktor </a:t>
            </a:r>
            <a:r>
              <a:rPr lang="sv-SE" altLang="sv-SE" sz="1000" dirty="0" err="1"/>
              <a:t>Höjskeld</a:t>
            </a:r>
            <a:r>
              <a:rPr lang="sv-SE" altLang="sv-SE" sz="1000" dirty="0"/>
              <a:t> (Intresse)</a:t>
            </a:r>
          </a:p>
          <a:p>
            <a:pPr lvl="3" eaLnBrk="1" hangingPunct="1"/>
            <a:r>
              <a:rPr lang="sv-SE" altLang="sv-SE" sz="1000" dirty="0"/>
              <a:t>Alfred Sundin (Hockey)</a:t>
            </a:r>
          </a:p>
          <a:p>
            <a:pPr lvl="3" eaLnBrk="1" hangingPunct="1"/>
            <a:r>
              <a:rPr lang="sv-SE" altLang="sv-SE" sz="1000" dirty="0"/>
              <a:t>Casper </a:t>
            </a:r>
            <a:r>
              <a:rPr lang="sv-SE" altLang="sv-SE" sz="1000" dirty="0" err="1"/>
              <a:t>Esteén</a:t>
            </a:r>
            <a:r>
              <a:rPr lang="sv-SE" altLang="sv-SE" sz="1000" dirty="0"/>
              <a:t> (Hockey)</a:t>
            </a:r>
          </a:p>
          <a:p>
            <a:pPr lvl="3" eaLnBrk="1" hangingPunct="1"/>
            <a:r>
              <a:rPr lang="sv-SE" altLang="sv-SE" sz="1000" dirty="0"/>
              <a:t>Tristan Flod (Intresse)</a:t>
            </a:r>
          </a:p>
          <a:p>
            <a:pPr lvl="3" eaLnBrk="1" hangingPunct="1"/>
            <a:r>
              <a:rPr lang="sv-SE" altLang="sv-SE" sz="1000" dirty="0"/>
              <a:t>Olle Falk (Karlstad Fotboll)</a:t>
            </a:r>
          </a:p>
          <a:p>
            <a:pPr lvl="3" eaLnBrk="1" hangingPunct="1"/>
            <a:r>
              <a:rPr lang="sv-SE" altLang="sv-SE" sz="1000" dirty="0"/>
              <a:t>Julius </a:t>
            </a:r>
            <a:r>
              <a:rPr lang="sv-SE" altLang="sv-SE" sz="1000" dirty="0" err="1"/>
              <a:t>Frögren</a:t>
            </a:r>
            <a:r>
              <a:rPr lang="sv-SE" altLang="sv-SE" sz="1000" dirty="0"/>
              <a:t> (Intresse)</a:t>
            </a:r>
          </a:p>
          <a:p>
            <a:pPr lvl="3" eaLnBrk="1" hangingPunct="1"/>
            <a:r>
              <a:rPr lang="sv-SE" altLang="sv-SE" sz="1000" dirty="0"/>
              <a:t>Adrian Pettersson (Cykling)</a:t>
            </a:r>
          </a:p>
          <a:p>
            <a:pPr lvl="3" eaLnBrk="1" hangingPunct="1"/>
            <a:r>
              <a:rPr lang="sv-SE" altLang="sv-SE" sz="1000" dirty="0"/>
              <a:t>Elton Wahlberg (Hockey)</a:t>
            </a:r>
          </a:p>
          <a:p>
            <a:pPr lvl="3" eaLnBrk="1" hangingPunct="1"/>
            <a:r>
              <a:rPr lang="sv-SE" altLang="sv-SE" sz="1000" dirty="0"/>
              <a:t>Noah Ödman (Golf)</a:t>
            </a:r>
          </a:p>
          <a:p>
            <a:pPr lvl="2" eaLnBrk="1" hangingPunct="1"/>
            <a:r>
              <a:rPr lang="sv-SE" altLang="sv-SE" sz="1300" dirty="0"/>
              <a:t>Ledare</a:t>
            </a:r>
          </a:p>
          <a:p>
            <a:pPr lvl="3" eaLnBrk="1" hangingPunct="1"/>
            <a:r>
              <a:rPr lang="sv-SE" altLang="sv-SE" sz="1000" dirty="0"/>
              <a:t>Johan Ekängen (Innebandy)</a:t>
            </a:r>
          </a:p>
          <a:p>
            <a:pPr eaLnBrk="1" hangingPunct="1">
              <a:buNone/>
            </a:pPr>
            <a:r>
              <a:rPr lang="sv-SE" altLang="sv-SE" sz="1800" kern="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75801199"/>
      </p:ext>
    </p:extLst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kt 2" hidden="1">
            <a:extLst>
              <a:ext uri="{FF2B5EF4-FFF2-40B4-BE49-F238E27FC236}">
                <a16:creationId xmlns:a16="http://schemas.microsoft.com/office/drawing/2014/main" id="{3E8A11AD-6D49-4203-A92E-9D4478A8C5B9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39971949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352" imgH="353" progId="TCLayout.ActiveDocument.1">
                  <p:embed/>
                </p:oleObj>
              </mc:Choice>
              <mc:Fallback>
                <p:oleObj name="think-cell Slide" r:id="rId5" imgW="352" imgH="353" progId="TCLayout.ActiveDocument.1">
                  <p:embed/>
                  <p:pic>
                    <p:nvPicPr>
                      <p:cNvPr id="3" name="Objekt 2" hidden="1">
                        <a:extLst>
                          <a:ext uri="{FF2B5EF4-FFF2-40B4-BE49-F238E27FC236}">
                            <a16:creationId xmlns:a16="http://schemas.microsoft.com/office/drawing/2014/main" id="{3E8A11AD-6D49-4203-A92E-9D4478A8C5B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ktangel 1" hidden="1">
            <a:extLst>
              <a:ext uri="{FF2B5EF4-FFF2-40B4-BE49-F238E27FC236}">
                <a16:creationId xmlns:a16="http://schemas.microsoft.com/office/drawing/2014/main" id="{DB00D91D-23B2-4FA9-861B-6797A6C296E1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numCol="1" spcCol="0" rtlCol="0" anchor="ctr" anchorCtr="0">
            <a:noAutofit/>
          </a:bodyPr>
          <a:lstStyle/>
          <a:p>
            <a:pPr algn="ctr"/>
            <a:endParaRPr lang="sv-SE" sz="4400" b="1" dirty="0">
              <a:latin typeface="Segoe Print" panose="02000600000000000000" pitchFamily="2" charset="0"/>
              <a:ea typeface="+mj-ea"/>
              <a:cs typeface="+mj-cs"/>
              <a:sym typeface="Segoe Print" panose="02000600000000000000" pitchFamily="2" charset="0"/>
            </a:endParaRPr>
          </a:p>
        </p:txBody>
      </p:sp>
      <p:sp>
        <p:nvSpPr>
          <p:cNvPr id="7170" name="Rectangle 2">
            <a:extLst>
              <a:ext uri="{FF2B5EF4-FFF2-40B4-BE49-F238E27FC236}">
                <a16:creationId xmlns:a16="http://schemas.microsoft.com/office/drawing/2014/main" id="{877365B4-A9F6-46EC-9487-187086180A32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827088" y="188913"/>
            <a:ext cx="7239000" cy="1085850"/>
          </a:xfrm>
        </p:spPr>
        <p:txBody>
          <a:bodyPr vert="horz"/>
          <a:lstStyle/>
          <a:p>
            <a:pPr algn="ctr" eaLnBrk="1" hangingPunct="1">
              <a:defRPr/>
            </a:pPr>
            <a:r>
              <a:rPr lang="sv-SE" sz="4400" dirty="0">
                <a:latin typeface="Segoe Print" panose="02000600000000000000" pitchFamily="2" charset="0"/>
              </a:rPr>
              <a:t>Säsongen 2025</a:t>
            </a:r>
            <a:endParaRPr lang="sv-SE" sz="4400" dirty="0"/>
          </a:p>
        </p:txBody>
      </p:sp>
      <p:sp>
        <p:nvSpPr>
          <p:cNvPr id="20484" name="AutoShape 2" descr="data:image/jpeg;base64,/9j/4AAQSkZJRgABAQAAAQABAAD/2wCEAAkGBxMHEhUSBxMVEhIWFRsaEBARFxoZGBUTIB0WGBogExYhHSgsHSYlHxgUJjQmMSssOjEuFyAzOD8xQygtLjcBCgoKDg0OGxAQGzclICY2LC83MTc0Ni0sNDQxLCwtNDA0MTAsNDc0NDc0NCwvNywrLTQsLDU0LDIvLjc0LCw0LP/AABEIAJIAoAMBEQACEQEDEQH/xAAcAAEAAwADAQEAAAAAAAAAAAAABAYHAQMFAgj/xAA3EAACAQEFBAYJAwUAAAAAAAAAAQIDBAUGEUEhMVFhBxIicYGhExQjMlJikbHBFSRDM0JyguH/xAAbAQEAAgMBAQAAAAAAAAAAAAAABAUCAwYHAf/EAC8RAQABAwIDBwMEAwEAAAAAAAABAgMEBRESITETIkFRYXHwBqHBkbHR4RQygUL/2gAMAwEAAhEDEQA/ANxAAVTE+O7PcTcKft6y2OnBrKL+eWnmyNeyqLfLrK707QsjLjjnu0+c+PtDOr16Qbbb37Oaox+GktvjJ5sgV5dyrx2dbjfT+FZ608U+v8K5aLfVtW201ak3xnOUvuyPNVU9ZW1Fi1b/ANKYj2iIdVOtKk86UpRfGLaPkTMM6qKao2qjd7V24wtt3P2NonJfDVfXXnt8zdRkXKekq6/o+FejvW4j25fsveHuk6naWoX3D0T0qwzcG/mW+Pn4Ey1mxPKvk5rO+mLlEcWPPF6T1/v7NAo1Y1oqVFqUWs4yi801yZOiYnnDlqqaqZmmqNpfZ9YgHxWqxoRcqzUYpZylJ5JLmz5MxHOWVNNVUxTTG8s+xD0nU7M3C5IeletWeagn8q3y8vEg3c2I5Uc3U4P0xcrjiyJ4fSOv/fL7qLeWMLbeL9taJxXw0n1F5bfMh1ZFyrrLpbGj4VmO7biffn+7xalaVV51ZSk+Mm2aZmZWNNFNPKmNnbZ7fVsu2zVakHxhOUfsz7FVUdJYV2LVz/emJ94iVjurpBttgftJqtH4aq2+ElkyRRl3KfHdU5P09hXulPDPp/DRcMY7s9+tQqewrPYqc2spP5Ja+TJ9nKoucukuS1HQsjEjjjvU+ceHvC1klSAADMekLHLg5WW5ZZZZqvXi9qe5xpvTLVldlZX/AIodloehxMRkZEe0fmfxDMtxXOxAAAAAAsmEMXVcNyy21KDfbo57uLp8H9yRYyKrU+io1TSLWdTv0r8J/E/OTbrut9O8qcatikpwks4tfngy4pqiqN4ec37Fyxcm3cjaYLxt9O7Kcqttkowis5N/jixVVFMbyWLFy/ci3bjeZYji/F1XEksttOgn2KKe/g6nF/Yp7+RVdn0ejaXpFrBp361+M/iPnNWyOtwAAAAN4GndHuOXNxst9SzzyVGvJ7W9yjUeuejLHFyv/Fbjdc0OIicjHj3j8x+YaaWLjlU6RcQu4rN1bO8q1XONNrfFf3S8M14tEbKvdnRy6yvNC06MvI3r/wBaec+vlDD9xTPRwAAAAAAAC3dHmJ3cVb0dpf7eq0p57oT3KX4f/CVi3+zq2npKi13TIy7PHRHfp6eseX8OOkPE7v2t6OzP9vSbUMt057nL8L/oyr/aVbR0g0LTP8Szx1x36uvpHl/KpEVegAAAAAAG8DcOjrELv2zZWh51qWUaje+S/tl45PxTLnFvdpRz6w8313ToxMjeiO7Vzj084Z10mXl+oW6cU+zSShHv3y835EDLr4rk+jrfp/G7HCpnxq5/wqhFXYAAAAAAAAAAAAAAAAAAAFr6M7y9Qt0It9mqnCXfvj5rzJWJXw3I9VJ9QY3bYVU+NPP+VcvGv61WqVJb51JSfjJv8keqd6plbWKOztU0eURH6QjmLaAAAAAAAAAAAAAAAAAAABIu6v6rWp1FvhUhJeEk/wAGVM7VRLVfo7S1VR5xMfrDomuq2noz42RO8buD4+gAAAAAAAAAAAAAAAAAAAfUF1mktWfXyZ2jdKvij6vaK0PhqzX0k0ZXI2qmGnFr47FFXnET9kMwbwAAAAAAAAAAAAAAAAAAAJlz0fWLRRh8VWC+skjO3G9UQ0ZVfBYrq8omfs9npFsfqdvrcJ5Tj4rb5pm3Kp4bsq7Qb3a4NHpy/RWiOuAAAAAAAAAAAAAAAAAAAALL0dWP1y30eEM5y8Fs82iTi08V2FPr17ssGv15fqtvTFdTnGlaqS93OFXue2L+ua/2RJzrfKK1H9K5cRVXjz484/51+ejLStdoAAAAAAAAAAAAAAAAAAABqXQ7dThGraqq97KFLuW2T+uS/wBWWWDb5TW4r6qyomqjHjw5z/3p89V+vW74XpRnRtPuzi0+XBruJ1dEV0zTLmMbIqx7tN2jrE7vz1el3zuqrOja1lODyfBrRrk1tKKuiaKuGXquNkUZFqm7R0n5siGDeAAAAAAAAAAAAAAAAAEu6runetWFGyLOc3kuCWrfJLaZ0UTXVFMNGTkUY9qq7X0j5s/Qt1WCF10YUbN7sIpLnxb7y9ooiimKYeVZORVkXartfWZ3SzJoUvpHwn+t0/T2FfuKafZX8kN+XetO9rgRMqxxxxR1h0Og6t/i19lcnuVfafP282MvZvKh6E4AAAAAAAAAAAAAAAAcpZ7gNm6OcKfolP01uX7iol2X/HDfl3vXuS4lvi2OzjinrLz3XtW/yq+ytz3KfvPn7eS6EtzwAAzfpFwS7R1rVc8e1vr0Yr3vmguPFalflY2/fpddoWtxRtj355eE+XpPzkywrXagAAAAAAAAAAAAAAGp9HeCXZ+rar4j299GjJe7801x4LQssXG279Titd1uK98exPLxnz9I+c2kFg5EAAAAGdY8wH631rRckcqm+rRW6fOC0fLUgZOLv3qOrrNF17s9rGRPd8J8vf0/ZlTXV2S2Nb09HzK128TvzhwfAAAAAAAAAAAOUutsjtb3JavkfSZ25y1bAeA/VOraL7jnU306L3Q5zWr5aFljYu3er6uI1rXu03sY893xnz9vT92iE9yYAAAAAACk44wLG+s692JQtGXajujV/wAuD5/Uh5GLFfep6uj0fXasXa1e50feP69P0Y9aKErNJwtMXCcXlKMlk0+aKqYmJ2l31Fym5TFVE7xPi6z4yAAAAAAAAOyz0JWqShZouc5PKMYrNt8kfYiZnaGNdym3TNVc7RHi2HA+BY3LlXvNKdoy7K3xpf48Xz+ha4+LFHeq6uB1jXasre1Z5Ufef69P1XYmOcAAAAAAAAAFZxjg+liOPWWVOvFdiqteU1qvsR7+PTdj1XGlaxdwqtutE9Y/MfObFb0u6rdVR0rfBwmtHua4xeq5lRXRVRO1T0THybWRbi5aneJRDBvAAAAAAl3XdtW9qipWCDnN6Lclxk9FzM6KKq52paMjJtY9ubl2dohtWDsH0sOR6zyqV5Lt1XpygtF9y3sY9NqPV53qusXc6rbpRHSPzPzksxIU4AAAAAAAAAAAPGxNhujiKn1LYspLP0dWPvQfLiuRqu2abkbSsNP1K9hV8VueU9Y8J+ebEcQ3DWw/V9Hbo7P46i92ceMX+NCnu2qrc7S9Gwc+zmW+O3PvHjDyzUmgAAB6mHrhrYgq+jsMdn8lR+7CPGT/ABqbbVqq5O0IWdn2cO3x3J9o8ZbdhrDlHDtPqWNZyeXpKsvem+fBci4tWabcbQ851DUr2bXxXJ5R0jwj55vZNqvAAAAAAAAAAAAAAQb5umlfVN0rwj1ovc9YvjF6MwuW6a42qScTLu4tyLlqdp+dWIYswvVw3UyrdulL+lWS2PlLgynvWKrU8+j0fTNUtZ1venlVHWPng8E0LMA97CeF6uJKmVHsUo/1azWxco8Wb7Niq7PLorNT1S1g296udU9I+eDb7mumlctNUrvj1Yre9ZPjJ6suLdumiNqXnGVl3cq5Ny7O8/OicZowAAAAAAAAAAAAAAAAj3hYad405UrbFThJZSi/xw7zGqmKo2ltsX7liuLludphieNMIVMNz61POdnk+xU1i/hqcHz1Ki/jzanfwei6Tq9vOp4Z5Vx1j8x85GC8IVMRz61TOFni+3U1k/hp8Xz0FjHm7O/gatq9vBp4Y51z0jy9Z+c22XfYad3U40rFFQhFZRivzx7y3ppimNoedX79y/XNy5O8ykGTUAAAAAAAAAAAAAAAAAACFfNKNahVjWSknTlmpLNbnoYXI3pndIxKqqb9E0ztO8fuXNSjRoUo0UopU45KKyW5aC3G1MbGXVVVfrmqd53n900zRwAAAAAAAAB//9k=">
            <a:extLst>
              <a:ext uri="{FF2B5EF4-FFF2-40B4-BE49-F238E27FC236}">
                <a16:creationId xmlns:a16="http://schemas.microsoft.com/office/drawing/2014/main" id="{EC2BF390-67CC-4DF0-B9A3-BB9740AE9EF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80963" y="-384175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¡"/>
              <a:defRPr sz="29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5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SzPct val="65000"/>
              <a:buFont typeface="Wingdings" panose="05000000000000000000" pitchFamily="2" charset="2"/>
              <a:buChar char="¡"/>
              <a:defRPr sz="22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sv-SE" altLang="sv-SE" sz="1800"/>
          </a:p>
        </p:txBody>
      </p:sp>
      <p:sp>
        <p:nvSpPr>
          <p:cNvPr id="7" name="Rectangle 26">
            <a:extLst>
              <a:ext uri="{FF2B5EF4-FFF2-40B4-BE49-F238E27FC236}">
                <a16:creationId xmlns:a16="http://schemas.microsoft.com/office/drawing/2014/main" id="{1AE1DCEC-9C08-4B2A-8DD3-BA95383720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87624" y="1628799"/>
            <a:ext cx="7416824" cy="5040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Tx/>
              <a:buFont typeface="Wingdings" pitchFamily="2" charset="2"/>
              <a:buBlip>
                <a:blip r:embed="rId7"/>
              </a:buBlip>
              <a:defRPr sz="29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5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5000"/>
              <a:buFont typeface="Wingdings" panose="05000000000000000000" pitchFamily="2" charset="2"/>
              <a:buChar char="¡"/>
              <a:defRPr sz="22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19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itchFamily="2" charset="2"/>
              <a:buChar char="¡"/>
              <a:defRPr sz="19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itchFamily="2" charset="2"/>
              <a:buChar char="¡"/>
              <a:defRPr sz="19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itchFamily="2" charset="2"/>
              <a:buChar char="¡"/>
              <a:defRPr sz="19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itchFamily="2" charset="2"/>
              <a:buChar char="¡"/>
              <a:defRPr sz="19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/>
            <a:r>
              <a:rPr lang="sv-SE" altLang="sv-SE" sz="1800" kern="0" dirty="0"/>
              <a:t> Träningsläger i Gullspång 11-13/4</a:t>
            </a:r>
          </a:p>
          <a:p>
            <a:pPr lvl="1" eaLnBrk="1" hangingPunct="1"/>
            <a:r>
              <a:rPr lang="sv-SE" altLang="sv-SE" sz="1400" kern="0" dirty="0"/>
              <a:t>Tidigt läger i år vilket gör att vädret avgör upplägg</a:t>
            </a:r>
          </a:p>
          <a:p>
            <a:pPr lvl="1" eaLnBrk="1" hangingPunct="1"/>
            <a:r>
              <a:rPr lang="sv-SE" altLang="sv-SE" sz="1400" kern="0" dirty="0"/>
              <a:t>Fokus ligger dock på gruppdynamik och spelidé mer än kvalitativ träning</a:t>
            </a:r>
          </a:p>
          <a:p>
            <a:pPr lvl="1" eaLnBrk="1" hangingPunct="1"/>
            <a:endParaRPr lang="sv-SE" altLang="sv-SE" sz="1800" kern="0" dirty="0"/>
          </a:p>
          <a:p>
            <a:pPr eaLnBrk="1" hangingPunct="1"/>
            <a:r>
              <a:rPr lang="sv-SE" altLang="sv-SE" sz="1800" kern="0" dirty="0"/>
              <a:t> 9-mannalag i seriespel (nivåindelat)</a:t>
            </a:r>
          </a:p>
          <a:p>
            <a:pPr lvl="1" eaLnBrk="1" hangingPunct="1"/>
            <a:r>
              <a:rPr lang="sv-SE" altLang="sv-SE" sz="1400" kern="0" dirty="0"/>
              <a:t>Mer info under mötet</a:t>
            </a:r>
          </a:p>
          <a:p>
            <a:pPr lvl="1" eaLnBrk="1" hangingPunct="1"/>
            <a:endParaRPr lang="sv-SE" altLang="sv-SE" sz="1800" kern="0" dirty="0"/>
          </a:p>
          <a:p>
            <a:pPr eaLnBrk="1" hangingPunct="1"/>
            <a:r>
              <a:rPr lang="sv-SE" altLang="sv-SE" sz="1800" kern="0" dirty="0"/>
              <a:t> Distriktsmästerskap – DM</a:t>
            </a:r>
          </a:p>
          <a:p>
            <a:pPr lvl="1" eaLnBrk="1" hangingPunct="1"/>
            <a:r>
              <a:rPr lang="sv-SE" altLang="sv-SE" sz="1400" kern="0" dirty="0"/>
              <a:t>Mer info under mötet</a:t>
            </a:r>
          </a:p>
          <a:p>
            <a:pPr lvl="1" eaLnBrk="1" hangingPunct="1"/>
            <a:endParaRPr lang="sv-SE" altLang="sv-SE" sz="1400" kern="0" dirty="0"/>
          </a:p>
          <a:p>
            <a:pPr eaLnBrk="1" hangingPunct="1"/>
            <a:r>
              <a:rPr lang="sv-SE" altLang="sv-SE" sz="1800" kern="0" dirty="0"/>
              <a:t> </a:t>
            </a:r>
            <a:r>
              <a:rPr lang="sv-SE" altLang="sv-SE" sz="1800" kern="0" dirty="0" err="1"/>
              <a:t>Skadevi</a:t>
            </a:r>
            <a:r>
              <a:rPr lang="sv-SE" altLang="sv-SE" sz="1800" kern="0" dirty="0"/>
              <a:t> Cup (Skövde)</a:t>
            </a:r>
          </a:p>
          <a:p>
            <a:pPr lvl="1" eaLnBrk="1" hangingPunct="1"/>
            <a:r>
              <a:rPr lang="sv-SE" altLang="sv-SE" sz="1400" kern="0" dirty="0"/>
              <a:t>Mer info under mötet</a:t>
            </a:r>
          </a:p>
          <a:p>
            <a:pPr lvl="1" eaLnBrk="1" hangingPunct="1"/>
            <a:endParaRPr lang="sv-SE" altLang="sv-SE" sz="1800" kern="0" dirty="0"/>
          </a:p>
          <a:p>
            <a:pPr eaLnBrk="1" hangingPunct="1"/>
            <a:r>
              <a:rPr lang="sv-SE" altLang="sv-SE" sz="1800" kern="0" dirty="0"/>
              <a:t> Hallvärmländskan (7-manna inomhus konstgräs)</a:t>
            </a:r>
          </a:p>
          <a:p>
            <a:pPr lvl="1" eaLnBrk="1" hangingPunct="1"/>
            <a:r>
              <a:rPr lang="sv-SE" altLang="sv-SE" sz="1400" kern="0" dirty="0"/>
              <a:t>Spelas just nu!</a:t>
            </a:r>
          </a:p>
          <a:p>
            <a:pPr lvl="1" eaLnBrk="1" hangingPunct="1"/>
            <a:r>
              <a:rPr lang="sv-SE" altLang="sv-SE" sz="1400" kern="0" dirty="0"/>
              <a:t>Pojkar 15 år börjar december 2025 – januari/februari 2026</a:t>
            </a:r>
            <a:endParaRPr lang="sv-SE" altLang="sv-SE" sz="1800" kern="0" dirty="0"/>
          </a:p>
        </p:txBody>
      </p:sp>
    </p:spTree>
    <p:extLst>
      <p:ext uri="{BB962C8B-B14F-4D97-AF65-F5344CB8AC3E}">
        <p14:creationId xmlns:p14="http://schemas.microsoft.com/office/powerpoint/2010/main" val="1440176204"/>
      </p:ext>
    </p:extLst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4E967AEE-6433-44F3-3B78-80106124C0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kt 2" hidden="1">
            <a:extLst>
              <a:ext uri="{FF2B5EF4-FFF2-40B4-BE49-F238E27FC236}">
                <a16:creationId xmlns:a16="http://schemas.microsoft.com/office/drawing/2014/main" id="{CBC08490-1A05-3281-DE08-2D8F3682B1FD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352" imgH="353" progId="TCLayout.ActiveDocument.1">
                  <p:embed/>
                </p:oleObj>
              </mc:Choice>
              <mc:Fallback>
                <p:oleObj name="think-cell Slide" r:id="rId5" imgW="352" imgH="353" progId="TCLayout.ActiveDocument.1">
                  <p:embed/>
                  <p:pic>
                    <p:nvPicPr>
                      <p:cNvPr id="3" name="Objekt 2" hidden="1">
                        <a:extLst>
                          <a:ext uri="{FF2B5EF4-FFF2-40B4-BE49-F238E27FC236}">
                            <a16:creationId xmlns:a16="http://schemas.microsoft.com/office/drawing/2014/main" id="{CBC08490-1A05-3281-DE08-2D8F3682B1F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ktangel 1" hidden="1">
            <a:extLst>
              <a:ext uri="{FF2B5EF4-FFF2-40B4-BE49-F238E27FC236}">
                <a16:creationId xmlns:a16="http://schemas.microsoft.com/office/drawing/2014/main" id="{0813F56D-69F4-BD00-BF91-DDB9198C1E1A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numCol="1" spcCol="0" rtlCol="0" anchor="ctr" anchorCtr="0">
            <a:noAutofit/>
          </a:bodyPr>
          <a:lstStyle/>
          <a:p>
            <a:pPr algn="ctr"/>
            <a:endParaRPr lang="sv-SE" sz="4400" b="1" dirty="0">
              <a:latin typeface="Segoe Print" panose="02000600000000000000" pitchFamily="2" charset="0"/>
              <a:ea typeface="+mj-ea"/>
              <a:cs typeface="+mj-cs"/>
              <a:sym typeface="Segoe Print" panose="02000600000000000000" pitchFamily="2" charset="0"/>
            </a:endParaRPr>
          </a:p>
        </p:txBody>
      </p:sp>
      <p:sp>
        <p:nvSpPr>
          <p:cNvPr id="7170" name="Rectangle 2">
            <a:extLst>
              <a:ext uri="{FF2B5EF4-FFF2-40B4-BE49-F238E27FC236}">
                <a16:creationId xmlns:a16="http://schemas.microsoft.com/office/drawing/2014/main" id="{6293B63F-FCB1-6CDD-27B4-59B0A30B9629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827088" y="188913"/>
            <a:ext cx="7239000" cy="1085850"/>
          </a:xfrm>
        </p:spPr>
        <p:txBody>
          <a:bodyPr vert="horz"/>
          <a:lstStyle/>
          <a:p>
            <a:pPr algn="ctr" eaLnBrk="1" hangingPunct="1">
              <a:defRPr/>
            </a:pPr>
            <a:r>
              <a:rPr lang="sv-SE" sz="4400" dirty="0">
                <a:latin typeface="Segoe Print" panose="02000600000000000000" pitchFamily="2" charset="0"/>
              </a:rPr>
              <a:t>Säsongen 2025</a:t>
            </a:r>
            <a:endParaRPr lang="sv-SE" sz="4400" dirty="0"/>
          </a:p>
        </p:txBody>
      </p:sp>
      <p:sp>
        <p:nvSpPr>
          <p:cNvPr id="20484" name="AutoShape 2" descr="data:image/jpeg;base64,/9j/4AAQSkZJRgABAQAAAQABAAD/2wCEAAkGBxMHEhUSBxMVEhIWFRsaEBARFxoZGBUTIB0WGBogExYhHSgsHSYlHxgUJjQmMSssOjEuFyAzOD8xQygtLjcBCgoKDg0OGxAQGzclICY2LC83MTc0Ni0sNDQxLCwtNDA0MTAsNDc0NDc0NCwvNywrLTQsLDU0LDIvLjc0LCw0LP/AABEIAJIAoAMBEQACEQEDEQH/xAAcAAEAAwADAQEAAAAAAAAAAAAABAYHAQMFAgj/xAA3EAACAQEFBAYJAwUAAAAAAAAAAQIDBAUGEUEhMVFhBxIicYGhExQjMlJikbHBFSRDM0JyguH/xAAbAQEAAgMBAQAAAAAAAAAAAAAABAUCAwYHAf/EAC8RAQABAwIDBwMEAwEAAAAAAAABAgMEBRESITETIkFRYXHwBqHBkbHR4RQygUL/2gAMAwEAAhEDEQA/ANxAAVTE+O7PcTcKft6y2OnBrKL+eWnmyNeyqLfLrK707QsjLjjnu0+c+PtDOr16Qbbb37Oaox+GktvjJ5sgV5dyrx2dbjfT+FZ608U+v8K5aLfVtW201ak3xnOUvuyPNVU9ZW1Fi1b/ANKYj2iIdVOtKk86UpRfGLaPkTMM6qKao2qjd7V24wtt3P2NonJfDVfXXnt8zdRkXKekq6/o+FejvW4j25fsveHuk6naWoX3D0T0qwzcG/mW+Pn4Ey1mxPKvk5rO+mLlEcWPPF6T1/v7NAo1Y1oqVFqUWs4yi801yZOiYnnDlqqaqZmmqNpfZ9YgHxWqxoRcqzUYpZylJ5JLmz5MxHOWVNNVUxTTG8s+xD0nU7M3C5IeletWeagn8q3y8vEg3c2I5Uc3U4P0xcrjiyJ4fSOv/fL7qLeWMLbeL9taJxXw0n1F5bfMh1ZFyrrLpbGj4VmO7biffn+7xalaVV51ZSk+Mm2aZmZWNNFNPKmNnbZ7fVsu2zVakHxhOUfsz7FVUdJYV2LVz/emJ94iVjurpBttgftJqtH4aq2+ElkyRRl3KfHdU5P09hXulPDPp/DRcMY7s9+tQqewrPYqc2spP5Ja+TJ9nKoucukuS1HQsjEjjjvU+ceHvC1klSAADMekLHLg5WW5ZZZZqvXi9qe5xpvTLVldlZX/AIodloehxMRkZEe0fmfxDMtxXOxAAAAAAsmEMXVcNyy21KDfbo57uLp8H9yRYyKrU+io1TSLWdTv0r8J/E/OTbrut9O8qcatikpwks4tfngy4pqiqN4ec37Fyxcm3cjaYLxt9O7Kcqttkowis5N/jixVVFMbyWLFy/ci3bjeZYji/F1XEksttOgn2KKe/g6nF/Yp7+RVdn0ejaXpFrBp361+M/iPnNWyOtwAAAAN4GndHuOXNxst9SzzyVGvJ7W9yjUeuejLHFyv/Fbjdc0OIicjHj3j8x+YaaWLjlU6RcQu4rN1bO8q1XONNrfFf3S8M14tEbKvdnRy6yvNC06MvI3r/wBaec+vlDD9xTPRwAAAAAAAC3dHmJ3cVb0dpf7eq0p57oT3KX4f/CVi3+zq2npKi13TIy7PHRHfp6eseX8OOkPE7v2t6OzP9vSbUMt057nL8L/oyr/aVbR0g0LTP8Szx1x36uvpHl/KpEVegAAAAAAG8DcOjrELv2zZWh51qWUaje+S/tl45PxTLnFvdpRz6w8313ToxMjeiO7Vzj084Z10mXl+oW6cU+zSShHv3y835EDLr4rk+jrfp/G7HCpnxq5/wqhFXYAAAAAAAAAAAAAAAAAAAFr6M7y9Qt0It9mqnCXfvj5rzJWJXw3I9VJ9QY3bYVU+NPP+VcvGv61WqVJb51JSfjJv8keqd6plbWKOztU0eURH6QjmLaAAAAAAAAAAAAAAAAAAABIu6v6rWp1FvhUhJeEk/wAGVM7VRLVfo7S1VR5xMfrDomuq2noz42RO8buD4+gAAAAAAAAAAAAAAAAAAAfUF1mktWfXyZ2jdKvij6vaK0PhqzX0k0ZXI2qmGnFr47FFXnET9kMwbwAAAAAAAAAAAAAAAAAAAJlz0fWLRRh8VWC+skjO3G9UQ0ZVfBYrq8omfs9npFsfqdvrcJ5Tj4rb5pm3Kp4bsq7Qb3a4NHpy/RWiOuAAAAAAAAAAAAAAAAAAAALL0dWP1y30eEM5y8Fs82iTi08V2FPr17ssGv15fqtvTFdTnGlaqS93OFXue2L+ua/2RJzrfKK1H9K5cRVXjz484/51+ejLStdoAAAAAAAAAAAAAAAAAAABqXQ7dThGraqq97KFLuW2T+uS/wBWWWDb5TW4r6qyomqjHjw5z/3p89V+vW74XpRnRtPuzi0+XBruJ1dEV0zTLmMbIqx7tN2jrE7vz1el3zuqrOja1lODyfBrRrk1tKKuiaKuGXquNkUZFqm7R0n5siGDeAAAAAAAAAAAAAAAAAEu6runetWFGyLOc3kuCWrfJLaZ0UTXVFMNGTkUY9qq7X0j5s/Qt1WCF10YUbN7sIpLnxb7y9ooiimKYeVZORVkXartfWZ3SzJoUvpHwn+t0/T2FfuKafZX8kN+XetO9rgRMqxxxxR1h0Og6t/i19lcnuVfafP282MvZvKh6E4AAAAAAAAAAAAAAAAcpZ7gNm6OcKfolP01uX7iol2X/HDfl3vXuS4lvi2OzjinrLz3XtW/yq+ytz3KfvPn7eS6EtzwAAzfpFwS7R1rVc8e1vr0Yr3vmguPFalflY2/fpddoWtxRtj355eE+XpPzkywrXagAAAAAAAAAAAAAAGp9HeCXZ+rar4j299GjJe7801x4LQssXG279Titd1uK98exPLxnz9I+c2kFg5EAAAAGdY8wH631rRckcqm+rRW6fOC0fLUgZOLv3qOrrNF17s9rGRPd8J8vf0/ZlTXV2S2Nb09HzK128TvzhwfAAAAAAAAAAAOUutsjtb3JavkfSZ25y1bAeA/VOraL7jnU306L3Q5zWr5aFljYu3er6uI1rXu03sY893xnz9vT92iE9yYAAAAAACk44wLG+s692JQtGXajujV/wAuD5/Uh5GLFfep6uj0fXasXa1e50feP69P0Y9aKErNJwtMXCcXlKMlk0+aKqYmJ2l31Fym5TFVE7xPi6z4yAAAAAAAAOyz0JWqShZouc5PKMYrNt8kfYiZnaGNdym3TNVc7RHi2HA+BY3LlXvNKdoy7K3xpf48Xz+ha4+LFHeq6uB1jXasre1Z5Ufef69P1XYmOcAAAAAAAAAFZxjg+liOPWWVOvFdiqteU1qvsR7+PTdj1XGlaxdwqtutE9Y/MfObFb0u6rdVR0rfBwmtHua4xeq5lRXRVRO1T0THybWRbi5aneJRDBvAAAAAAl3XdtW9qipWCDnN6Lclxk9FzM6KKq52paMjJtY9ubl2dohtWDsH0sOR6zyqV5Lt1XpygtF9y3sY9NqPV53qusXc6rbpRHSPzPzksxIU4AAAAAAAAAAAPGxNhujiKn1LYspLP0dWPvQfLiuRqu2abkbSsNP1K9hV8VueU9Y8J+ebEcQ3DWw/V9Hbo7P46i92ceMX+NCnu2qrc7S9Gwc+zmW+O3PvHjDyzUmgAAB6mHrhrYgq+jsMdn8lR+7CPGT/ABqbbVqq5O0IWdn2cO3x3J9o8ZbdhrDlHDtPqWNZyeXpKsvem+fBci4tWabcbQ851DUr2bXxXJ5R0jwj55vZNqvAAAAAAAAAAAAAAQb5umlfVN0rwj1ovc9YvjF6MwuW6a42qScTLu4tyLlqdp+dWIYswvVw3UyrdulL+lWS2PlLgynvWKrU8+j0fTNUtZ1venlVHWPng8E0LMA97CeF6uJKmVHsUo/1azWxco8Wb7Niq7PLorNT1S1g296udU9I+eDb7mumlctNUrvj1Yre9ZPjJ6suLdumiNqXnGVl3cq5Ny7O8/OicZowAAAAAAAAAAAAAAAAj3hYad405UrbFThJZSi/xw7zGqmKo2ltsX7liuLludphieNMIVMNz61POdnk+xU1i/hqcHz1Ki/jzanfwei6Tq9vOp4Z5Vx1j8x85GC8IVMRz61TOFni+3U1k/hp8Xz0FjHm7O/gatq9vBp4Y51z0jy9Z+c22XfYad3U40rFFQhFZRivzx7y3ppimNoedX79y/XNy5O8ykGTUAAAAAAAAAAAAAAAAAACFfNKNahVjWSknTlmpLNbnoYXI3pndIxKqqb9E0ztO8fuXNSjRoUo0UopU45KKyW5aC3G1MbGXVVVfrmqd53n900zRwAAAAAAAAB//9k=">
            <a:extLst>
              <a:ext uri="{FF2B5EF4-FFF2-40B4-BE49-F238E27FC236}">
                <a16:creationId xmlns:a16="http://schemas.microsoft.com/office/drawing/2014/main" id="{812236C5-7C49-BB1C-399A-0DB270A69D6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80963" y="-384175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¡"/>
              <a:defRPr sz="29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5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SzPct val="65000"/>
              <a:buFont typeface="Wingdings" panose="05000000000000000000" pitchFamily="2" charset="2"/>
              <a:buChar char="¡"/>
              <a:defRPr sz="22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sv-SE" altLang="sv-SE" sz="1800"/>
          </a:p>
        </p:txBody>
      </p:sp>
      <p:sp>
        <p:nvSpPr>
          <p:cNvPr id="7" name="Rectangle 26">
            <a:extLst>
              <a:ext uri="{FF2B5EF4-FFF2-40B4-BE49-F238E27FC236}">
                <a16:creationId xmlns:a16="http://schemas.microsoft.com/office/drawing/2014/main" id="{E9C55BE4-7B98-7F2B-8A9E-A0424DAA7E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87624" y="1628799"/>
            <a:ext cx="7416824" cy="48965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Tx/>
              <a:buFont typeface="Wingdings" pitchFamily="2" charset="2"/>
              <a:buBlip>
                <a:blip r:embed="rId7"/>
              </a:buBlip>
              <a:defRPr sz="29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5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5000"/>
              <a:buFont typeface="Wingdings" panose="05000000000000000000" pitchFamily="2" charset="2"/>
              <a:buChar char="¡"/>
              <a:defRPr sz="22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19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itchFamily="2" charset="2"/>
              <a:buChar char="¡"/>
              <a:defRPr sz="19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itchFamily="2" charset="2"/>
              <a:buChar char="¡"/>
              <a:defRPr sz="19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itchFamily="2" charset="2"/>
              <a:buChar char="¡"/>
              <a:defRPr sz="19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itchFamily="2" charset="2"/>
              <a:buChar char="¡"/>
              <a:defRPr sz="19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/>
            <a:r>
              <a:rPr lang="sv-SE" altLang="sv-SE" sz="1800" kern="0" dirty="0"/>
              <a:t>Målvaktsträningar</a:t>
            </a:r>
          </a:p>
          <a:p>
            <a:pPr lvl="1" eaLnBrk="1" hangingPunct="1"/>
            <a:r>
              <a:rPr lang="sv-SE" altLang="sv-SE" sz="1400" kern="0" dirty="0"/>
              <a:t>2 av 3 träningar i veckan med målvaktsfokus</a:t>
            </a:r>
          </a:p>
          <a:p>
            <a:pPr lvl="1" eaLnBrk="1" hangingPunct="1"/>
            <a:endParaRPr lang="sv-SE" altLang="sv-SE" sz="1800" kern="0" dirty="0"/>
          </a:p>
          <a:p>
            <a:pPr eaLnBrk="1" hangingPunct="1"/>
            <a:r>
              <a:rPr lang="sv-SE" altLang="sv-SE" sz="1800" kern="0" dirty="0"/>
              <a:t> Spelarråd – demokratiskt valda</a:t>
            </a:r>
          </a:p>
          <a:p>
            <a:pPr lvl="1" eaLnBrk="1" hangingPunct="1"/>
            <a:r>
              <a:rPr lang="sv-SE" altLang="sv-SE" sz="1400" kern="0" dirty="0"/>
              <a:t>Påverkan av taktik, träning, cuper mm</a:t>
            </a:r>
          </a:p>
          <a:p>
            <a:pPr lvl="1" eaLnBrk="1" hangingPunct="1"/>
            <a:endParaRPr lang="sv-SE" altLang="sv-SE" sz="1800" kern="0" dirty="0"/>
          </a:p>
          <a:p>
            <a:pPr eaLnBrk="1" hangingPunct="1"/>
            <a:r>
              <a:rPr lang="sv-SE" altLang="sv-SE" sz="1800" kern="0" dirty="0"/>
              <a:t> Spelarsamtal – mentorer</a:t>
            </a:r>
          </a:p>
          <a:p>
            <a:pPr lvl="1" eaLnBrk="1" hangingPunct="1"/>
            <a:r>
              <a:rPr lang="sv-SE" altLang="sv-SE" sz="1400" kern="0" dirty="0"/>
              <a:t>Varje spelare får en ledare som kontaktperson/mentor</a:t>
            </a:r>
          </a:p>
          <a:p>
            <a:pPr lvl="1" eaLnBrk="1" hangingPunct="1"/>
            <a:endParaRPr lang="sv-SE" altLang="sv-SE" sz="1800" kern="0" dirty="0"/>
          </a:p>
          <a:p>
            <a:pPr eaLnBrk="1" hangingPunct="1"/>
            <a:r>
              <a:rPr lang="sv-SE" altLang="sv-SE" sz="1800" kern="0" dirty="0"/>
              <a:t> Värdegrundsarbete</a:t>
            </a:r>
          </a:p>
          <a:p>
            <a:pPr lvl="1" eaLnBrk="1" hangingPunct="1"/>
            <a:r>
              <a:rPr lang="sv-SE" altLang="sv-SE" sz="1400" kern="0" dirty="0"/>
              <a:t>Fortsätta jobba på den fina grund vi skapat</a:t>
            </a:r>
          </a:p>
          <a:p>
            <a:pPr lvl="1" eaLnBrk="1" hangingPunct="1"/>
            <a:r>
              <a:rPr lang="sv-SE" altLang="sv-SE" sz="1400" kern="0" dirty="0"/>
              <a:t>Se över våra 10 budskap (gjordes säsongen 2020)</a:t>
            </a:r>
          </a:p>
          <a:p>
            <a:pPr lvl="1" eaLnBrk="1" hangingPunct="1"/>
            <a:r>
              <a:rPr lang="sv-SE" altLang="sv-SE" sz="1400" kern="0" dirty="0"/>
              <a:t>Utveckla arbetet kring kost och idrottspsykologi som vi var inne och nosade på i Gullspång.</a:t>
            </a:r>
          </a:p>
        </p:txBody>
      </p:sp>
    </p:spTree>
    <p:extLst>
      <p:ext uri="{BB962C8B-B14F-4D97-AF65-F5344CB8AC3E}">
        <p14:creationId xmlns:p14="http://schemas.microsoft.com/office/powerpoint/2010/main" val="2282904946"/>
      </p:ext>
    </p:extLst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kt 4" hidden="1">
            <a:extLst>
              <a:ext uri="{FF2B5EF4-FFF2-40B4-BE49-F238E27FC236}">
                <a16:creationId xmlns:a16="http://schemas.microsoft.com/office/drawing/2014/main" id="{072F3A90-6C2A-421D-83CA-4A60034DA0E0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81241839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52" imgH="353" progId="TCLayout.ActiveDocument.1">
                  <p:embed/>
                </p:oleObj>
              </mc:Choice>
              <mc:Fallback>
                <p:oleObj name="think-cell Slide" r:id="rId4" imgW="352" imgH="353" progId="TCLayout.ActiveDocument.1">
                  <p:embed/>
                  <p:pic>
                    <p:nvPicPr>
                      <p:cNvPr id="5" name="Objekt 4" hidden="1">
                        <a:extLst>
                          <a:ext uri="{FF2B5EF4-FFF2-40B4-BE49-F238E27FC236}">
                            <a16:creationId xmlns:a16="http://schemas.microsoft.com/office/drawing/2014/main" id="{072F3A90-6C2A-421D-83CA-4A60034DA0E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460" name="AutoShape 2" descr="data:image/jpeg;base64,/9j/4AAQSkZJRgABAQAAAQABAAD/2wCEAAkGBxMHEhUSBxMVEhIWFRsaEBARFxoZGBUTIB0WGBogExYhHSgsHSYlHxgUJjQmMSssOjEuFyAzOD8xQygtLjcBCgoKDg0OGxAQGzclICY2LC83MTc0Ni0sNDQxLCwtNDA0MTAsNDc0NDc0NCwvNywrLTQsLDU0LDIvLjc0LCw0LP/AABEIAJIAoAMBEQACEQEDEQH/xAAcAAEAAwADAQEAAAAAAAAAAAAABAYHAQMFAgj/xAA3EAACAQEFBAYJAwUAAAAAAAAAAQIDBAUGEUEhMVFhBxIicYGhExQjMlJikbHBFSRDM0JyguH/xAAbAQEAAgMBAQAAAAAAAAAAAAAABAUCAwYHAf/EAC8RAQABAwIDBwMEAwEAAAAAAAABAgMEBRESITETIkFRYXHwBqHBkbHR4RQygUL/2gAMAwEAAhEDEQA/ANxAAVTE+O7PcTcKft6y2OnBrKL+eWnmyNeyqLfLrK707QsjLjjnu0+c+PtDOr16Qbbb37Oaox+GktvjJ5sgV5dyrx2dbjfT+FZ608U+v8K5aLfVtW201ak3xnOUvuyPNVU9ZW1Fi1b/ANKYj2iIdVOtKk86UpRfGLaPkTMM6qKao2qjd7V24wtt3P2NonJfDVfXXnt8zdRkXKekq6/o+FejvW4j25fsveHuk6naWoX3D0T0qwzcG/mW+Pn4Ey1mxPKvk5rO+mLlEcWPPF6T1/v7NAo1Y1oqVFqUWs4yi801yZOiYnnDlqqaqZmmqNpfZ9YgHxWqxoRcqzUYpZylJ5JLmz5MxHOWVNNVUxTTG8s+xD0nU7M3C5IeletWeagn8q3y8vEg3c2I5Uc3U4P0xcrjiyJ4fSOv/fL7qLeWMLbeL9taJxXw0n1F5bfMh1ZFyrrLpbGj4VmO7biffn+7xalaVV51ZSk+Mm2aZmZWNNFNPKmNnbZ7fVsu2zVakHxhOUfsz7FVUdJYV2LVz/emJ94iVjurpBttgftJqtH4aq2+ElkyRRl3KfHdU5P09hXulPDPp/DRcMY7s9+tQqewrPYqc2spP5Ja+TJ9nKoucukuS1HQsjEjjjvU+ceHvC1klSAADMekLHLg5WW5ZZZZqvXi9qe5xpvTLVldlZX/AIodloehxMRkZEe0fmfxDMtxXOxAAAAAAsmEMXVcNyy21KDfbo57uLp8H9yRYyKrU+io1TSLWdTv0r8J/E/OTbrut9O8qcatikpwks4tfngy4pqiqN4ec37Fyxcm3cjaYLxt9O7Kcqttkowis5N/jixVVFMbyWLFy/ci3bjeZYji/F1XEksttOgn2KKe/g6nF/Yp7+RVdn0ejaXpFrBp361+M/iPnNWyOtwAAAAN4GndHuOXNxst9SzzyVGvJ7W9yjUeuejLHFyv/Fbjdc0OIicjHj3j8x+YaaWLjlU6RcQu4rN1bO8q1XONNrfFf3S8M14tEbKvdnRy6yvNC06MvI3r/wBaec+vlDD9xTPRwAAAAAAAC3dHmJ3cVb0dpf7eq0p57oT3KX4f/CVi3+zq2npKi13TIy7PHRHfp6eseX8OOkPE7v2t6OzP9vSbUMt057nL8L/oyr/aVbR0g0LTP8Szx1x36uvpHl/KpEVegAAAAAAG8DcOjrELv2zZWh51qWUaje+S/tl45PxTLnFvdpRz6w8313ToxMjeiO7Vzj084Z10mXl+oW6cU+zSShHv3y835EDLr4rk+jrfp/G7HCpnxq5/wqhFXYAAAAAAAAAAAAAAAAAAAFr6M7y9Qt0It9mqnCXfvj5rzJWJXw3I9VJ9QY3bYVU+NPP+VcvGv61WqVJb51JSfjJv8keqd6plbWKOztU0eURH6QjmLaAAAAAAAAAAAAAAAAAAABIu6v6rWp1FvhUhJeEk/wAGVM7VRLVfo7S1VR5xMfrDomuq2noz42RO8buD4+gAAAAAAAAAAAAAAAAAAAfUF1mktWfXyZ2jdKvij6vaK0PhqzX0k0ZXI2qmGnFr47FFXnET9kMwbwAAAAAAAAAAAAAAAAAAAJlz0fWLRRh8VWC+skjO3G9UQ0ZVfBYrq8omfs9npFsfqdvrcJ5Tj4rb5pm3Kp4bsq7Qb3a4NHpy/RWiOuAAAAAAAAAAAAAAAAAAAALL0dWP1y30eEM5y8Fs82iTi08V2FPr17ssGv15fqtvTFdTnGlaqS93OFXue2L+ua/2RJzrfKK1H9K5cRVXjz484/51+ejLStdoAAAAAAAAAAAAAAAAAAABqXQ7dThGraqq97KFLuW2T+uS/wBWWWDb5TW4r6qyomqjHjw5z/3p89V+vW74XpRnRtPuzi0+XBruJ1dEV0zTLmMbIqx7tN2jrE7vz1el3zuqrOja1lODyfBrRrk1tKKuiaKuGXquNkUZFqm7R0n5siGDeAAAAAAAAAAAAAAAAAEu6runetWFGyLOc3kuCWrfJLaZ0UTXVFMNGTkUY9qq7X0j5s/Qt1WCF10YUbN7sIpLnxb7y9ooiimKYeVZORVkXartfWZ3SzJoUvpHwn+t0/T2FfuKafZX8kN+XetO9rgRMqxxxxR1h0Og6t/i19lcnuVfafP282MvZvKh6E4AAAAAAAAAAAAAAAAcpZ7gNm6OcKfolP01uX7iol2X/HDfl3vXuS4lvi2OzjinrLz3XtW/yq+ytz3KfvPn7eS6EtzwAAzfpFwS7R1rVc8e1vr0Yr3vmguPFalflY2/fpddoWtxRtj355eE+XpPzkywrXagAAAAAAAAAAAAAAGp9HeCXZ+rar4j299GjJe7801x4LQssXG279Titd1uK98exPLxnz9I+c2kFg5EAAAAGdY8wH631rRckcqm+rRW6fOC0fLUgZOLv3qOrrNF17s9rGRPd8J8vf0/ZlTXV2S2Nb09HzK128TvzhwfAAAAAAAAAAAOUutsjtb3JavkfSZ25y1bAeA/VOraL7jnU306L3Q5zWr5aFljYu3er6uI1rXu03sY893xnz9vT92iE9yYAAAAAACk44wLG+s692JQtGXajujV/wAuD5/Uh5GLFfep6uj0fXasXa1e50feP69P0Y9aKErNJwtMXCcXlKMlk0+aKqYmJ2l31Fym5TFVE7xPi6z4yAAAAAAAAOyz0JWqShZouc5PKMYrNt8kfYiZnaGNdym3TNVc7RHi2HA+BY3LlXvNKdoy7K3xpf48Xz+ha4+LFHeq6uB1jXasre1Z5Ufef69P1XYmOcAAAAAAAAAFZxjg+liOPWWVOvFdiqteU1qvsR7+PTdj1XGlaxdwqtutE9Y/MfObFb0u6rdVR0rfBwmtHua4xeq5lRXRVRO1T0THybWRbi5aneJRDBvAAAAAAl3XdtW9qipWCDnN6Lclxk9FzM6KKq52paMjJtY9ubl2dohtWDsH0sOR6zyqV5Lt1XpygtF9y3sY9NqPV53qusXc6rbpRHSPzPzksxIU4AAAAAAAAAAAPGxNhujiKn1LYspLP0dWPvQfLiuRqu2abkbSsNP1K9hV8VueU9Y8J+ebEcQ3DWw/V9Hbo7P46i92ceMX+NCnu2qrc7S9Gwc+zmW+O3PvHjDyzUmgAAB6mHrhrYgq+jsMdn8lR+7CPGT/ABqbbVqq5O0IWdn2cO3x3J9o8ZbdhrDlHDtPqWNZyeXpKsvem+fBci4tWabcbQ851DUr2bXxXJ5R0jwj55vZNqvAAAAAAAAAAAAAAQb5umlfVN0rwj1ovc9YvjF6MwuW6a42qScTLu4tyLlqdp+dWIYswvVw3UyrdulL+lWS2PlLgynvWKrU8+j0fTNUtZ1venlVHWPng8E0LMA97CeF6uJKmVHsUo/1azWxco8Wb7Niq7PLorNT1S1g296udU9I+eDb7mumlctNUrvj1Yre9ZPjJ6suLdumiNqXnGVl3cq5Ny7O8/OicZowAAAAAAAAAAAAAAAAj3hYad405UrbFThJZSi/xw7zGqmKo2ltsX7liuLludphieNMIVMNz61POdnk+xU1i/hqcHz1Ki/jzanfwei6Tq9vOp4Z5Vx1j8x85GC8IVMRz61TOFni+3U1k/hp8Xz0FjHm7O/gatq9vBp4Y51z0jy9Z+c22XfYad3U40rFFQhFZRivzx7y3ppimNoedX79y/XNy5O8ykGTUAAAAAAAAAAAAAAAAAACFfNKNahVjWSknTlmpLNbnoYXI3pndIxKqqb9E0ztO8fuXNSjRoUo0UopU45KKyW5aC3G1MbGXVVVfrmqd53n900zRwAAAAAAAAB//9k=">
            <a:extLst>
              <a:ext uri="{FF2B5EF4-FFF2-40B4-BE49-F238E27FC236}">
                <a16:creationId xmlns:a16="http://schemas.microsoft.com/office/drawing/2014/main" id="{447533FA-705F-4C01-92A7-AF8E6926DCD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80963" y="-384175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¡"/>
              <a:defRPr sz="29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5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SzPct val="65000"/>
              <a:buFont typeface="Wingdings" panose="05000000000000000000" pitchFamily="2" charset="2"/>
              <a:buChar char="¡"/>
              <a:defRPr sz="22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sv-SE" altLang="sv-SE" sz="1800"/>
          </a:p>
        </p:txBody>
      </p:sp>
      <p:sp>
        <p:nvSpPr>
          <p:cNvPr id="19461" name="Rektangel 1">
            <a:extLst>
              <a:ext uri="{FF2B5EF4-FFF2-40B4-BE49-F238E27FC236}">
                <a16:creationId xmlns:a16="http://schemas.microsoft.com/office/drawing/2014/main" id="{999670E8-4BD3-4222-8BBC-F820F669149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0" y="1582738"/>
            <a:ext cx="45720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¡"/>
              <a:defRPr sz="29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5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SzPct val="65000"/>
              <a:buFont typeface="Wingdings" panose="05000000000000000000" pitchFamily="2" charset="2"/>
              <a:buChar char="¡"/>
              <a:defRPr sz="22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sv-SE" altLang="sv-SE" sz="1800"/>
              <a:t>			</a:t>
            </a:r>
          </a:p>
        </p:txBody>
      </p:sp>
      <p:graphicFrame>
        <p:nvGraphicFramePr>
          <p:cNvPr id="2" name="Objekt 1">
            <a:extLst>
              <a:ext uri="{FF2B5EF4-FFF2-40B4-BE49-F238E27FC236}">
                <a16:creationId xmlns:a16="http://schemas.microsoft.com/office/drawing/2014/main" id="{CBC54A22-9899-4825-902B-393613208F2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4695327"/>
              </p:ext>
            </p:extLst>
          </p:nvPr>
        </p:nvGraphicFramePr>
        <p:xfrm>
          <a:off x="1979712" y="-99533"/>
          <a:ext cx="4986808" cy="705706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crobat Document" r:id="rId6" imgW="5667166" imgH="8020050" progId="AcroExch.Document.DC">
                  <p:embed/>
                </p:oleObj>
              </mc:Choice>
              <mc:Fallback>
                <p:oleObj name="Acrobat Document" r:id="rId6" imgW="5667166" imgH="8020050" progId="AcroExch.Document.DC">
                  <p:embed/>
                  <p:pic>
                    <p:nvPicPr>
                      <p:cNvPr id="2" name="Objekt 1">
                        <a:extLst>
                          <a:ext uri="{FF2B5EF4-FFF2-40B4-BE49-F238E27FC236}">
                            <a16:creationId xmlns:a16="http://schemas.microsoft.com/office/drawing/2014/main" id="{CBC54A22-9899-4825-902B-393613208F2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979712" y="-99533"/>
                        <a:ext cx="4986808" cy="705706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714818239"/>
      </p:ext>
    </p:extLst>
  </p:cSld>
  <p:clrMapOvr>
    <a:masterClrMapping/>
  </p:clrMapOvr>
  <p:transition advClick="0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21AC98D3-6F88-24F4-9136-0FF6428B22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hink-cell data - do not delete" hidden="1">
            <a:extLst>
              <a:ext uri="{FF2B5EF4-FFF2-40B4-BE49-F238E27FC236}">
                <a16:creationId xmlns:a16="http://schemas.microsoft.com/office/drawing/2014/main" id="{B37D6C05-0F99-7865-B390-D4E592DB3410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61316906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84" imgH="384" progId="TCLayout.ActiveDocument.1">
                  <p:embed/>
                </p:oleObj>
              </mc:Choice>
              <mc:Fallback>
                <p:oleObj name="think-cell Slide" r:id="rId4" imgW="384" imgH="384" progId="TCLayout.ActiveDocument.1">
                  <p:embed/>
                  <p:pic>
                    <p:nvPicPr>
                      <p:cNvPr id="2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B37D6C05-0F99-7865-B390-D4E592DB341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338" name="Rectangle 2">
            <a:extLst>
              <a:ext uri="{FF2B5EF4-FFF2-40B4-BE49-F238E27FC236}">
                <a16:creationId xmlns:a16="http://schemas.microsoft.com/office/drawing/2014/main" id="{D5DE68BC-11B3-F620-7608-20F31A9F3DB0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11560" y="332656"/>
            <a:ext cx="7416824" cy="1085850"/>
          </a:xfrm>
        </p:spPr>
        <p:txBody>
          <a:bodyPr vert="horz"/>
          <a:lstStyle/>
          <a:p>
            <a:pPr algn="ctr" eaLnBrk="1" hangingPunct="1">
              <a:defRPr/>
            </a:pPr>
            <a:r>
              <a:rPr lang="sv-SE" altLang="sv-SE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</a:rPr>
              <a:t>Samarbeten Hertzöga BK</a:t>
            </a:r>
          </a:p>
        </p:txBody>
      </p:sp>
      <p:sp>
        <p:nvSpPr>
          <p:cNvPr id="21507" name="Rectangle 26">
            <a:extLst>
              <a:ext uri="{FF2B5EF4-FFF2-40B4-BE49-F238E27FC236}">
                <a16:creationId xmlns:a16="http://schemas.microsoft.com/office/drawing/2014/main" id="{5CEE9DFB-7BED-99C8-6EC7-D5AC8526A17B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971600" y="1660245"/>
            <a:ext cx="7416824" cy="5009115"/>
          </a:xfrm>
          <a:noFill/>
        </p:spPr>
        <p:txBody>
          <a:bodyPr/>
          <a:lstStyle/>
          <a:p>
            <a:pPr eaLnBrk="1" hangingPunct="1"/>
            <a:r>
              <a:rPr lang="sv-SE" altLang="sv-SE" sz="1600" dirty="0"/>
              <a:t> Hertzöga BK har tagit fram ett dokument ”</a:t>
            </a:r>
            <a:r>
              <a:rPr lang="sv-SE" altLang="sv-SE" sz="1600" u="sng" dirty="0">
                <a:hlinkClick r:id="rId6"/>
              </a:rPr>
              <a:t>Policy för samverkan och samarbete över åldersgränserna</a:t>
            </a:r>
            <a:r>
              <a:rPr lang="sv-SE" altLang="sv-SE" sz="1600" dirty="0"/>
              <a:t>”</a:t>
            </a:r>
          </a:p>
          <a:p>
            <a:pPr eaLnBrk="1" hangingPunct="1">
              <a:buNone/>
            </a:pPr>
            <a:endParaRPr lang="sv-SE" altLang="sv-SE" sz="1600" dirty="0"/>
          </a:p>
          <a:p>
            <a:pPr eaLnBrk="1" hangingPunct="1"/>
            <a:r>
              <a:rPr lang="sv-SE" altLang="sv-SE" sz="1600" dirty="0"/>
              <a:t> Bakgrunden är att föreningen har på pojksidan tappat två årgångar (-07 och -08) och vill därför på ett tydligare sätt skapa samarbeten över åldersgränserna för att kunna behålla spelare och på så sätt kunna erbjuda juniorlags fotboll.</a:t>
            </a:r>
          </a:p>
          <a:p>
            <a:pPr eaLnBrk="1" hangingPunct="1">
              <a:buNone/>
            </a:pPr>
            <a:endParaRPr lang="sv-SE" altLang="sv-SE" sz="1600" dirty="0"/>
          </a:p>
          <a:p>
            <a:pPr eaLnBrk="1" hangingPunct="1"/>
            <a:r>
              <a:rPr lang="sv-SE" altLang="sv-SE" sz="1600" dirty="0"/>
              <a:t> Policyn har sin grund i förenings tidigare idéer kring samarbeten men har uppdaterats med mer tydliga riktlinjer, inspirerade från P2011/P2012 samarbete säsongen 2024.</a:t>
            </a:r>
          </a:p>
          <a:p>
            <a:pPr eaLnBrk="1" hangingPunct="1"/>
            <a:endParaRPr lang="sv-SE" altLang="sv-SE" sz="1600" dirty="0"/>
          </a:p>
          <a:p>
            <a:pPr eaLnBrk="1" hangingPunct="1"/>
            <a:r>
              <a:rPr lang="sv-SE" altLang="sv-SE" sz="1600" dirty="0"/>
              <a:t> Några texter som har tillkommit och förändrats:</a:t>
            </a:r>
          </a:p>
          <a:p>
            <a:pPr lvl="1" eaLnBrk="1" hangingPunct="1"/>
            <a:r>
              <a:rPr lang="sv-SE" altLang="sv-SE" sz="1200" dirty="0"/>
              <a:t>Samarbetsansvarig, varje lag skall ha en dedikerad person som sköter kontakten med året över och under.</a:t>
            </a:r>
          </a:p>
          <a:p>
            <a:pPr lvl="1" eaLnBrk="1" hangingPunct="1"/>
            <a:r>
              <a:rPr lang="sv-SE" altLang="sv-SE" sz="1200" dirty="0"/>
              <a:t>Tydligare exempel på hur ett samarbete i träning och match kan genomföras.</a:t>
            </a:r>
          </a:p>
          <a:p>
            <a:pPr eaLnBrk="1" hangingPunct="1">
              <a:buNone/>
            </a:pPr>
            <a:endParaRPr lang="sv-SE" altLang="sv-SE" sz="1600" dirty="0"/>
          </a:p>
          <a:p>
            <a:pPr eaLnBrk="1" hangingPunct="1"/>
            <a:r>
              <a:rPr lang="sv-SE" altLang="sv-SE" sz="1600" dirty="0"/>
              <a:t> Föreningen har också bildat en ny ungdomsgrupp där en representant från pojk/flicklagen 12-14 år skall ingå.</a:t>
            </a:r>
          </a:p>
          <a:p>
            <a:pPr lvl="1" eaLnBrk="1" hangingPunct="1"/>
            <a:endParaRPr lang="sv-SE" altLang="sv-SE" sz="1200" dirty="0"/>
          </a:p>
          <a:p>
            <a:pPr lvl="1" eaLnBrk="1" hangingPunct="1"/>
            <a:endParaRPr lang="sv-SE" altLang="sv-SE" sz="1200" dirty="0"/>
          </a:p>
        </p:txBody>
      </p:sp>
    </p:spTree>
    <p:extLst>
      <p:ext uri="{BB962C8B-B14F-4D97-AF65-F5344CB8AC3E}">
        <p14:creationId xmlns:p14="http://schemas.microsoft.com/office/powerpoint/2010/main" val="4092146628"/>
      </p:ext>
    </p:extLst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59CBAC78-FE70-4076-F685-3770BF43E8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hink-cell data - do not delete" hidden="1">
            <a:extLst>
              <a:ext uri="{FF2B5EF4-FFF2-40B4-BE49-F238E27FC236}">
                <a16:creationId xmlns:a16="http://schemas.microsoft.com/office/drawing/2014/main" id="{FE97E847-D493-9BC3-D9EA-8A7F413043C4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22126532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84" imgH="384" progId="TCLayout.ActiveDocument.1">
                  <p:embed/>
                </p:oleObj>
              </mc:Choice>
              <mc:Fallback>
                <p:oleObj name="think-cell Slide" r:id="rId4" imgW="384" imgH="384" progId="TCLayout.ActiveDocument.1">
                  <p:embed/>
                  <p:pic>
                    <p:nvPicPr>
                      <p:cNvPr id="2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FE97E847-D493-9BC3-D9EA-8A7F413043C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338" name="Rectangle 2">
            <a:extLst>
              <a:ext uri="{FF2B5EF4-FFF2-40B4-BE49-F238E27FC236}">
                <a16:creationId xmlns:a16="http://schemas.microsoft.com/office/drawing/2014/main" id="{D79DA511-5414-D3F5-4AE9-511667D4BA7D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755650" y="327025"/>
            <a:ext cx="7239000" cy="1085850"/>
          </a:xfrm>
        </p:spPr>
        <p:txBody>
          <a:bodyPr vert="horz"/>
          <a:lstStyle/>
          <a:p>
            <a:pPr algn="ctr" eaLnBrk="1" hangingPunct="1">
              <a:defRPr/>
            </a:pPr>
            <a:r>
              <a:rPr lang="sv-SE" altLang="sv-SE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</a:rPr>
              <a:t>Samarbeten P2011</a:t>
            </a:r>
          </a:p>
        </p:txBody>
      </p:sp>
      <p:sp>
        <p:nvSpPr>
          <p:cNvPr id="21507" name="Rectangle 26">
            <a:extLst>
              <a:ext uri="{FF2B5EF4-FFF2-40B4-BE49-F238E27FC236}">
                <a16:creationId xmlns:a16="http://schemas.microsoft.com/office/drawing/2014/main" id="{8E5521BF-BAFA-0251-A096-0B53194F2F23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971600" y="1660245"/>
            <a:ext cx="7416824" cy="5153131"/>
          </a:xfrm>
          <a:noFill/>
        </p:spPr>
        <p:txBody>
          <a:bodyPr/>
          <a:lstStyle/>
          <a:p>
            <a:pPr eaLnBrk="1" hangingPunct="1"/>
            <a:r>
              <a:rPr lang="sv-SE" altLang="sv-SE" sz="1600" dirty="0"/>
              <a:t> Under 2024 hade vi i P2011 ett bra samarbete med P2012 i både träning och match. Vi fick på höstsäsongen även ett bättre samarbete med P2010.</a:t>
            </a:r>
          </a:p>
          <a:p>
            <a:pPr eaLnBrk="1" hangingPunct="1"/>
            <a:endParaRPr lang="sv-SE" altLang="sv-SE" sz="1600" dirty="0"/>
          </a:p>
          <a:p>
            <a:pPr eaLnBrk="1" hangingPunct="1"/>
            <a:r>
              <a:rPr lang="sv-SE" altLang="sv-SE" sz="1600" dirty="0"/>
              <a:t> Säsongen 2025 behöver vi utveckla dessa samarbeten än mer för att skapa en bra tränings- och matchmiljö för alla spelare.</a:t>
            </a:r>
          </a:p>
          <a:p>
            <a:pPr lvl="1" eaLnBrk="1" hangingPunct="1"/>
            <a:r>
              <a:rPr lang="sv-SE" altLang="sv-SE" sz="1200" dirty="0">
                <a:solidFill>
                  <a:srgbClr val="000000"/>
                </a:solidFill>
              </a:rPr>
              <a:t>Bygga grunden för ett framtida ”juniorlag”</a:t>
            </a:r>
          </a:p>
          <a:p>
            <a:pPr lvl="1" eaLnBrk="1" hangingPunct="1"/>
            <a:r>
              <a:rPr lang="sv-SE" altLang="sv-SE" sz="1200" dirty="0">
                <a:solidFill>
                  <a:srgbClr val="000000"/>
                </a:solidFill>
              </a:rPr>
              <a:t>Utmana de som behöver utmanas</a:t>
            </a:r>
          </a:p>
          <a:p>
            <a:pPr lvl="1" eaLnBrk="1" hangingPunct="1"/>
            <a:r>
              <a:rPr lang="sv-SE" altLang="sv-SE" sz="1200" dirty="0">
                <a:solidFill>
                  <a:srgbClr val="000000"/>
                </a:solidFill>
              </a:rPr>
              <a:t>Möta de svårigheter som det nivåindelade seriespelet innebär</a:t>
            </a:r>
          </a:p>
          <a:p>
            <a:pPr lvl="1" eaLnBrk="1" hangingPunct="1"/>
            <a:r>
              <a:rPr lang="sv-SE" altLang="sv-SE" sz="1200" dirty="0">
                <a:solidFill>
                  <a:srgbClr val="000000"/>
                </a:solidFill>
              </a:rPr>
              <a:t>Kunna ge alla möjligheten att träna och spela match på sin nivå</a:t>
            </a:r>
          </a:p>
          <a:p>
            <a:pPr lvl="1" eaLnBrk="1" hangingPunct="1"/>
            <a:r>
              <a:rPr lang="sv-SE" altLang="sv-SE" sz="1200" dirty="0">
                <a:solidFill>
                  <a:srgbClr val="000000"/>
                </a:solidFill>
              </a:rPr>
              <a:t>Resan mot en gemensam 11mot11-trupp</a:t>
            </a:r>
          </a:p>
          <a:p>
            <a:pPr lvl="1" eaLnBrk="1" hangingPunct="1"/>
            <a:r>
              <a:rPr lang="sv-SE" altLang="sv-SE" sz="1200" dirty="0">
                <a:solidFill>
                  <a:srgbClr val="000000"/>
                </a:solidFill>
              </a:rPr>
              <a:t>”Så många som möjlighet så länge som möjligt”</a:t>
            </a:r>
          </a:p>
          <a:p>
            <a:pPr eaLnBrk="1" hangingPunct="1"/>
            <a:endParaRPr lang="sv-SE" altLang="sv-SE" sz="1600" dirty="0">
              <a:solidFill>
                <a:srgbClr val="000000"/>
              </a:solidFill>
            </a:endParaRPr>
          </a:p>
          <a:p>
            <a:pPr eaLnBrk="1" hangingPunct="1"/>
            <a:r>
              <a:rPr lang="sv-SE" altLang="sv-SE" sz="1600" dirty="0">
                <a:solidFill>
                  <a:srgbClr val="000000"/>
                </a:solidFill>
              </a:rPr>
              <a:t> Vad innebär detta för spelarna i P2011?</a:t>
            </a:r>
          </a:p>
          <a:p>
            <a:pPr lvl="1" eaLnBrk="1" hangingPunct="1"/>
            <a:r>
              <a:rPr lang="sv-SE" altLang="sv-SE" sz="1200" dirty="0">
                <a:solidFill>
                  <a:srgbClr val="000000"/>
                </a:solidFill>
              </a:rPr>
              <a:t>Vi tränar tillsammans med spelare som är yngre och äldre. En träning är en träning oavsett ålder på spelarna runt omkring.</a:t>
            </a:r>
          </a:p>
          <a:p>
            <a:pPr lvl="1" eaLnBrk="1" hangingPunct="1"/>
            <a:r>
              <a:rPr lang="sv-SE" altLang="sv-SE" sz="1200" dirty="0">
                <a:solidFill>
                  <a:srgbClr val="000000"/>
                </a:solidFill>
              </a:rPr>
              <a:t>Vi spelar match med spelare på vår nivå oavsett ålder. På detta sätt får man tävla på den nivå man är på just nu.</a:t>
            </a:r>
          </a:p>
          <a:p>
            <a:pPr lvl="1" eaLnBrk="1" hangingPunct="1"/>
            <a:r>
              <a:rPr lang="sv-SE" altLang="sv-SE" sz="1200" dirty="0">
                <a:solidFill>
                  <a:srgbClr val="000000"/>
                </a:solidFill>
              </a:rPr>
              <a:t>Att gå på andra träningar än P2011s gör att man lär känna både spelare och ledare vilket är ett naturligt steg mot juniorfotbollen.</a:t>
            </a:r>
          </a:p>
          <a:p>
            <a:pPr lvl="1" eaLnBrk="1" hangingPunct="1"/>
            <a:r>
              <a:rPr lang="sv-SE" altLang="sv-SE" sz="1200" dirty="0">
                <a:solidFill>
                  <a:srgbClr val="000000"/>
                </a:solidFill>
              </a:rPr>
              <a:t>Vi åker på cup och spelar DM åldersvis med vissa undantag.</a:t>
            </a:r>
            <a:endParaRPr lang="sv-SE" altLang="sv-SE" sz="1200" dirty="0"/>
          </a:p>
          <a:p>
            <a:pPr eaLnBrk="1" hangingPunct="1"/>
            <a:endParaRPr lang="sv-SE" altLang="sv-SE" sz="1200" dirty="0"/>
          </a:p>
          <a:p>
            <a:pPr lvl="1" eaLnBrk="1" hangingPunct="1"/>
            <a:endParaRPr lang="sv-SE" altLang="sv-SE" sz="1200" dirty="0"/>
          </a:p>
        </p:txBody>
      </p:sp>
    </p:spTree>
    <p:extLst>
      <p:ext uri="{BB962C8B-B14F-4D97-AF65-F5344CB8AC3E}">
        <p14:creationId xmlns:p14="http://schemas.microsoft.com/office/powerpoint/2010/main" val="414104978"/>
      </p:ext>
    </p:extLst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>
            <a:extLst>
              <a:ext uri="{FF2B5EF4-FFF2-40B4-BE49-F238E27FC236}">
                <a16:creationId xmlns:a16="http://schemas.microsoft.com/office/drawing/2014/main" id="{8708441F-DCB8-46A6-A1D2-6D40677948CA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755650" y="327025"/>
            <a:ext cx="7239000" cy="1085850"/>
          </a:xfrm>
        </p:spPr>
        <p:txBody>
          <a:bodyPr/>
          <a:lstStyle/>
          <a:p>
            <a:pPr algn="ctr" eaLnBrk="1" hangingPunct="1">
              <a:defRPr/>
            </a:pPr>
            <a:r>
              <a:rPr lang="sv-SE" altLang="sv-SE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</a:rPr>
              <a:t>Träning</a:t>
            </a:r>
          </a:p>
        </p:txBody>
      </p:sp>
      <p:sp>
        <p:nvSpPr>
          <p:cNvPr id="21507" name="Rectangle 26">
            <a:extLst>
              <a:ext uri="{FF2B5EF4-FFF2-40B4-BE49-F238E27FC236}">
                <a16:creationId xmlns:a16="http://schemas.microsoft.com/office/drawing/2014/main" id="{CF992C52-CE55-400A-B0E8-84AE5D16B4ED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971600" y="1660245"/>
            <a:ext cx="7848600" cy="5009115"/>
          </a:xfrm>
          <a:noFill/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sv-SE" altLang="sv-SE" sz="2000" b="1" dirty="0"/>
              <a:t>Rutiner</a:t>
            </a:r>
          </a:p>
          <a:p>
            <a:pPr eaLnBrk="1" hangingPunct="1"/>
            <a:r>
              <a:rPr lang="sv-SE" altLang="sv-SE" sz="1800" dirty="0"/>
              <a:t> Ombytt och klar senast 5 min innan träningen startar</a:t>
            </a:r>
          </a:p>
          <a:p>
            <a:pPr eaLnBrk="1" hangingPunct="1"/>
            <a:r>
              <a:rPr lang="sv-SE" altLang="sv-SE" sz="1800" dirty="0"/>
              <a:t> Anmäl er till träningar – LOK-stöd</a:t>
            </a:r>
          </a:p>
          <a:p>
            <a:pPr eaLnBrk="1" hangingPunct="1"/>
            <a:r>
              <a:rPr lang="sv-SE" altLang="sv-SE" sz="1800" dirty="0"/>
              <a:t> Positiv inställning – oerhört viktigt!</a:t>
            </a:r>
          </a:p>
          <a:p>
            <a:pPr eaLnBrk="1" hangingPunct="1"/>
            <a:r>
              <a:rPr lang="sv-SE" altLang="sv-SE" sz="1800" dirty="0"/>
              <a:t> Fokus på träning om man är på träning – vi är där för att träna!</a:t>
            </a:r>
          </a:p>
          <a:p>
            <a:pPr eaLnBrk="1" hangingPunct="1"/>
            <a:r>
              <a:rPr lang="sv-SE" altLang="sv-SE" sz="1800" dirty="0"/>
              <a:t> C-plan (9-manna närmast skogen) och konstgräs</a:t>
            </a:r>
          </a:p>
          <a:p>
            <a:pPr eaLnBrk="1" hangingPunct="1">
              <a:buNone/>
            </a:pPr>
            <a:endParaRPr lang="sv-SE" altLang="sv-SE" sz="1800" dirty="0"/>
          </a:p>
          <a:p>
            <a:pPr eaLnBrk="1" hangingPunct="1">
              <a:buFont typeface="Wingdings" pitchFamily="2" charset="2"/>
              <a:buNone/>
            </a:pPr>
            <a:r>
              <a:rPr lang="sv-SE" altLang="sv-SE" sz="2000" b="1" dirty="0"/>
              <a:t>Träningen karaktäriseras av</a:t>
            </a:r>
          </a:p>
          <a:p>
            <a:pPr eaLnBrk="1" hangingPunct="1"/>
            <a:r>
              <a:rPr lang="sv-SE" altLang="sv-SE" sz="1800" dirty="0"/>
              <a:t> Hög aktivitet och många bollkontakter</a:t>
            </a:r>
          </a:p>
          <a:p>
            <a:pPr eaLnBrk="1" hangingPunct="1"/>
            <a:r>
              <a:rPr lang="sv-SE" altLang="sv-SE" sz="1800" dirty="0"/>
              <a:t> Spelidén</a:t>
            </a:r>
          </a:p>
          <a:p>
            <a:pPr eaLnBrk="1" hangingPunct="1"/>
            <a:r>
              <a:rPr lang="sv-SE" altLang="sv-SE" sz="1800" dirty="0"/>
              <a:t> Små ytor - mycket smålagspel i olika former</a:t>
            </a:r>
          </a:p>
          <a:p>
            <a:pPr eaLnBrk="1" hangingPunct="1"/>
            <a:r>
              <a:rPr lang="sv-SE" altLang="sv-SE" sz="1800" dirty="0"/>
              <a:t> Vissa pass indelas utefter spelarens nivå, för att ge spelaren bästa förutsättningarna att utvecklas</a:t>
            </a:r>
          </a:p>
          <a:p>
            <a:pPr eaLnBrk="1" hangingPunct="1"/>
            <a:r>
              <a:rPr lang="sv-SE" altLang="sv-SE" sz="1800" dirty="0"/>
              <a:t> Värdegrund</a:t>
            </a:r>
          </a:p>
          <a:p>
            <a:pPr eaLnBrk="1" hangingPunct="1">
              <a:buFont typeface="Wingdings" pitchFamily="2" charset="2"/>
              <a:buNone/>
            </a:pPr>
            <a:endParaRPr lang="sv-SE" altLang="sv-SE" sz="1800" dirty="0"/>
          </a:p>
          <a:p>
            <a:pPr eaLnBrk="1" hangingPunct="1"/>
            <a:endParaRPr lang="sv-SE" altLang="sv-SE" sz="2400" dirty="0"/>
          </a:p>
        </p:txBody>
      </p:sp>
    </p:spTree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>
            <a:extLst>
              <a:ext uri="{FF2B5EF4-FFF2-40B4-BE49-F238E27FC236}">
                <a16:creationId xmlns:a16="http://schemas.microsoft.com/office/drawing/2014/main" id="{8708441F-DCB8-46A6-A1D2-6D40677948CA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755650" y="327025"/>
            <a:ext cx="7239000" cy="1085850"/>
          </a:xfrm>
        </p:spPr>
        <p:txBody>
          <a:bodyPr/>
          <a:lstStyle/>
          <a:p>
            <a:pPr algn="ctr" eaLnBrk="1" hangingPunct="1">
              <a:defRPr/>
            </a:pPr>
            <a:r>
              <a:rPr lang="sv-SE" altLang="sv-SE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</a:rPr>
              <a:t>Träning</a:t>
            </a:r>
          </a:p>
        </p:txBody>
      </p:sp>
      <p:sp>
        <p:nvSpPr>
          <p:cNvPr id="21507" name="Rectangle 26">
            <a:extLst>
              <a:ext uri="{FF2B5EF4-FFF2-40B4-BE49-F238E27FC236}">
                <a16:creationId xmlns:a16="http://schemas.microsoft.com/office/drawing/2014/main" id="{CF992C52-CE55-400A-B0E8-84AE5D16B4ED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899592" y="1521860"/>
            <a:ext cx="7848600" cy="5219508"/>
          </a:xfrm>
          <a:noFill/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sv-SE" altLang="sv-SE" sz="2000" b="1" dirty="0"/>
              <a:t>Träningsnärvaro</a:t>
            </a:r>
          </a:p>
          <a:p>
            <a:pPr eaLnBrk="1" hangingPunct="1"/>
            <a:r>
              <a:rPr lang="sv-SE" altLang="sv-SE" sz="1800" dirty="0"/>
              <a:t> Även denna säsongen kommer präglas av vikten att träna fotboll.</a:t>
            </a:r>
          </a:p>
          <a:p>
            <a:pPr eaLnBrk="1" hangingPunct="1">
              <a:buNone/>
            </a:pPr>
            <a:endParaRPr lang="sv-SE" altLang="sv-SE" sz="1800" dirty="0"/>
          </a:p>
          <a:p>
            <a:pPr eaLnBrk="1" hangingPunct="1"/>
            <a:r>
              <a:rPr lang="sv-SE" altLang="sv-SE" sz="1800" dirty="0"/>
              <a:t> Närvaron kommer ligga till grund för garanterat matchspel</a:t>
            </a:r>
          </a:p>
          <a:p>
            <a:pPr lvl="1" eaLnBrk="1" hangingPunct="1"/>
            <a:r>
              <a:rPr lang="sv-SE" altLang="sv-SE" sz="1400" dirty="0"/>
              <a:t>Policyn säger att man skall träna dubbelt så mycket som man spelar </a:t>
            </a:r>
            <a:br>
              <a:rPr lang="sv-SE" altLang="sv-SE" sz="1400" dirty="0"/>
            </a:br>
            <a:r>
              <a:rPr lang="sv-SE" altLang="sv-SE" sz="1400" dirty="0"/>
              <a:t>match, alltså är målet att man tränar minst 2 ggr i veckan.</a:t>
            </a:r>
          </a:p>
          <a:p>
            <a:pPr eaLnBrk="1" hangingPunct="1">
              <a:buNone/>
            </a:pPr>
            <a:endParaRPr lang="sv-SE" altLang="sv-SE" sz="1800" dirty="0"/>
          </a:p>
          <a:p>
            <a:pPr eaLnBrk="1" hangingPunct="1"/>
            <a:r>
              <a:rPr lang="sv-SE" altLang="sv-SE" sz="1800" dirty="0"/>
              <a:t> Är man skadad kommer man till träning - giltig frånvaro</a:t>
            </a:r>
          </a:p>
          <a:p>
            <a:pPr lvl="1" eaLnBrk="1" hangingPunct="1"/>
            <a:r>
              <a:rPr lang="sv-SE" altLang="sv-SE" sz="1400" dirty="0"/>
              <a:t>För att bibehålla gruppsammanhållning</a:t>
            </a:r>
          </a:p>
          <a:p>
            <a:pPr lvl="1" eaLnBrk="1" hangingPunct="1"/>
            <a:r>
              <a:rPr lang="sv-SE" altLang="sv-SE" sz="1400" dirty="0"/>
              <a:t>Inte komma efter i taktik och teori</a:t>
            </a:r>
          </a:p>
          <a:p>
            <a:pPr lvl="1" eaLnBrk="1" hangingPunct="1"/>
            <a:r>
              <a:rPr lang="sv-SE" altLang="sv-SE" sz="1400" dirty="0"/>
              <a:t>Beroende på skada köra någon form av rehab alt. hjälpa till på träningen</a:t>
            </a:r>
          </a:p>
          <a:p>
            <a:pPr eaLnBrk="1" hangingPunct="1">
              <a:buNone/>
            </a:pPr>
            <a:endParaRPr lang="sv-SE" altLang="sv-SE" sz="1800" dirty="0"/>
          </a:p>
          <a:p>
            <a:pPr eaLnBrk="1" hangingPunct="1"/>
            <a:r>
              <a:rPr lang="sv-SE" altLang="sv-SE" sz="1800" dirty="0"/>
              <a:t> Är man SJUK stannar man hemma - giltig frånvaro</a:t>
            </a:r>
          </a:p>
          <a:p>
            <a:pPr eaLnBrk="1" hangingPunct="1"/>
            <a:endParaRPr lang="sv-SE" sz="1800" dirty="0"/>
          </a:p>
          <a:p>
            <a:pPr eaLnBrk="1" hangingPunct="1"/>
            <a:r>
              <a:rPr lang="sv-SE" sz="1800" dirty="0"/>
              <a:t> Har man varit skadad eller sjuk ska man i samråd med ledarna diskutera när man är redo för match.</a:t>
            </a:r>
            <a:endParaRPr lang="sv-SE" altLang="sv-SE" sz="1800" dirty="0"/>
          </a:p>
          <a:p>
            <a:pPr eaLnBrk="1" hangingPunct="1">
              <a:buNone/>
            </a:pPr>
            <a:br>
              <a:rPr lang="sv-SE" altLang="sv-SE" sz="1800" dirty="0">
                <a:solidFill>
                  <a:srgbClr val="FF0000"/>
                </a:solidFill>
              </a:rPr>
            </a:br>
            <a:endParaRPr lang="sv-SE" altLang="sv-SE" sz="2400" dirty="0"/>
          </a:p>
        </p:txBody>
      </p:sp>
    </p:spTree>
    <p:extLst>
      <p:ext uri="{BB962C8B-B14F-4D97-AF65-F5344CB8AC3E}">
        <p14:creationId xmlns:p14="http://schemas.microsoft.com/office/powerpoint/2010/main" val="7163858"/>
      </p:ext>
    </p:extLst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>
            <a:extLst>
              <a:ext uri="{FF2B5EF4-FFF2-40B4-BE49-F238E27FC236}">
                <a16:creationId xmlns:a16="http://schemas.microsoft.com/office/drawing/2014/main" id="{8708441F-DCB8-46A6-A1D2-6D40677948CA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755650" y="327025"/>
            <a:ext cx="7239000" cy="1085850"/>
          </a:xfrm>
        </p:spPr>
        <p:txBody>
          <a:bodyPr/>
          <a:lstStyle/>
          <a:p>
            <a:pPr algn="ctr" eaLnBrk="1" hangingPunct="1">
              <a:defRPr/>
            </a:pPr>
            <a:r>
              <a:rPr lang="sv-SE" altLang="sv-SE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</a:rPr>
              <a:t>Träning</a:t>
            </a:r>
          </a:p>
        </p:txBody>
      </p:sp>
      <p:sp>
        <p:nvSpPr>
          <p:cNvPr id="21507" name="Rectangle 26">
            <a:extLst>
              <a:ext uri="{FF2B5EF4-FFF2-40B4-BE49-F238E27FC236}">
                <a16:creationId xmlns:a16="http://schemas.microsoft.com/office/drawing/2014/main" id="{CF992C52-CE55-400A-B0E8-84AE5D16B4ED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899592" y="1521860"/>
            <a:ext cx="7848600" cy="5219508"/>
          </a:xfrm>
          <a:noFill/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endParaRPr lang="sv-SE" altLang="sv-SE" sz="2000" b="1" dirty="0"/>
          </a:p>
          <a:p>
            <a:pPr eaLnBrk="1" hangingPunct="1"/>
            <a:r>
              <a:rPr lang="sv-SE" altLang="sv-SE" sz="1800" dirty="0"/>
              <a:t> Är man på semester, besöka släktingar mm (sånt som </a:t>
            </a:r>
            <a:br>
              <a:rPr lang="sv-SE" altLang="sv-SE" sz="1800" dirty="0"/>
            </a:br>
            <a:r>
              <a:rPr lang="sv-SE" altLang="sv-SE" sz="1800" dirty="0"/>
              <a:t>spelaren måste åka med på) – giltig frånvaro</a:t>
            </a:r>
          </a:p>
          <a:p>
            <a:pPr eaLnBrk="1" hangingPunct="1">
              <a:buNone/>
            </a:pPr>
            <a:endParaRPr lang="sv-SE" altLang="sv-SE" sz="1800" dirty="0"/>
          </a:p>
          <a:p>
            <a:pPr eaLnBrk="1" hangingPunct="1"/>
            <a:r>
              <a:rPr lang="sv-SE" altLang="sv-SE" sz="1800" dirty="0">
                <a:solidFill>
                  <a:srgbClr val="FF0000"/>
                </a:solidFill>
              </a:rPr>
              <a:t> VIKTIGT – frånvaromeddelande i anmälan!!</a:t>
            </a:r>
          </a:p>
          <a:p>
            <a:pPr eaLnBrk="1" hangingPunct="1">
              <a:buNone/>
            </a:pPr>
            <a:r>
              <a:rPr lang="sv-SE" altLang="sv-SE" sz="1800" dirty="0"/>
              <a:t>Annars vet vi inte vilken typ av frånvaro som skall registreras.</a:t>
            </a:r>
          </a:p>
          <a:p>
            <a:pPr eaLnBrk="1" hangingPunct="1">
              <a:buNone/>
            </a:pPr>
            <a:endParaRPr lang="sv-SE" altLang="sv-SE" sz="1800" dirty="0">
              <a:solidFill>
                <a:srgbClr val="FF0000"/>
              </a:solidFill>
            </a:endParaRPr>
          </a:p>
          <a:p>
            <a:pPr eaLnBrk="1" hangingPunct="1"/>
            <a:r>
              <a:rPr lang="sv-SE" altLang="sv-SE" sz="1800" dirty="0">
                <a:solidFill>
                  <a:srgbClr val="FF0000"/>
                </a:solidFill>
              </a:rPr>
              <a:t> SVARA</a:t>
            </a:r>
            <a:r>
              <a:rPr lang="sv-SE" altLang="sv-SE" sz="1800" dirty="0">
                <a:solidFill>
                  <a:schemeClr val="accent4"/>
                </a:solidFill>
              </a:rPr>
              <a:t> direkt ni vet då vi planerar träningen utefter antalet spelare samt skapar nivåindelade grupper vissa träningar.</a:t>
            </a:r>
          </a:p>
          <a:p>
            <a:pPr eaLnBrk="1" hangingPunct="1"/>
            <a:endParaRPr lang="sv-SE" altLang="sv-SE" sz="1800" dirty="0">
              <a:solidFill>
                <a:schemeClr val="accent4"/>
              </a:solidFill>
            </a:endParaRPr>
          </a:p>
          <a:p>
            <a:pPr eaLnBrk="1" hangingPunct="1"/>
            <a:r>
              <a:rPr lang="sv-SE" altLang="sv-SE" sz="1800" dirty="0">
                <a:solidFill>
                  <a:schemeClr val="accent4"/>
                </a:solidFill>
              </a:rPr>
              <a:t> </a:t>
            </a:r>
            <a:r>
              <a:rPr lang="sv-SE" altLang="sv-SE" sz="1800" b="1" dirty="0">
                <a:solidFill>
                  <a:schemeClr val="accent4"/>
                </a:solidFill>
              </a:rPr>
              <a:t>Fysträningen</a:t>
            </a:r>
            <a:r>
              <a:rPr lang="sv-SE" altLang="sv-SE" sz="1800" dirty="0">
                <a:solidFill>
                  <a:schemeClr val="accent4"/>
                </a:solidFill>
              </a:rPr>
              <a:t> innefattas inte av närvarostatistiken (än…) för </a:t>
            </a:r>
            <a:br>
              <a:rPr lang="sv-SE" altLang="sv-SE" sz="1800" dirty="0">
                <a:solidFill>
                  <a:schemeClr val="accent4"/>
                </a:solidFill>
              </a:rPr>
            </a:br>
            <a:r>
              <a:rPr lang="sv-SE" altLang="sv-SE" sz="1800" dirty="0">
                <a:solidFill>
                  <a:schemeClr val="accent4"/>
                </a:solidFill>
              </a:rPr>
              <a:t>matchspel men är en väldigt viktig del i vår fotbollsutveckling. Frånvaroorsak skall självklart anges på dessa träningar också.</a:t>
            </a:r>
            <a:br>
              <a:rPr lang="sv-SE" altLang="sv-SE" sz="1800" dirty="0">
                <a:solidFill>
                  <a:schemeClr val="accent4"/>
                </a:solidFill>
              </a:rPr>
            </a:br>
            <a:br>
              <a:rPr lang="sv-SE" altLang="sv-SE" sz="1800" dirty="0">
                <a:solidFill>
                  <a:srgbClr val="FF0000"/>
                </a:solidFill>
              </a:rPr>
            </a:br>
            <a:endParaRPr lang="sv-SE" altLang="sv-SE" sz="2400" dirty="0"/>
          </a:p>
        </p:txBody>
      </p:sp>
    </p:spTree>
    <p:extLst>
      <p:ext uri="{BB962C8B-B14F-4D97-AF65-F5344CB8AC3E}">
        <p14:creationId xmlns:p14="http://schemas.microsoft.com/office/powerpoint/2010/main" val="3241377683"/>
      </p:ext>
    </p:extLst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>
            <a:extLst>
              <a:ext uri="{FF2B5EF4-FFF2-40B4-BE49-F238E27FC236}">
                <a16:creationId xmlns:a16="http://schemas.microsoft.com/office/drawing/2014/main" id="{F1698029-E0A3-4F1B-BBEC-AD7D141569AA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755650" y="327025"/>
            <a:ext cx="7239000" cy="1085850"/>
          </a:xfrm>
        </p:spPr>
        <p:txBody>
          <a:bodyPr/>
          <a:lstStyle/>
          <a:p>
            <a:pPr algn="ctr" eaLnBrk="1" hangingPunct="1">
              <a:defRPr/>
            </a:pPr>
            <a:r>
              <a:rPr lang="sv-SE" altLang="sv-SE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</a:rPr>
              <a:t>Match</a:t>
            </a:r>
          </a:p>
        </p:txBody>
      </p:sp>
      <p:sp>
        <p:nvSpPr>
          <p:cNvPr id="22531" name="Rectangle 26">
            <a:extLst>
              <a:ext uri="{FF2B5EF4-FFF2-40B4-BE49-F238E27FC236}">
                <a16:creationId xmlns:a16="http://schemas.microsoft.com/office/drawing/2014/main" id="{C6C519B9-7B99-47B5-9B2D-373D7C4CCE82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971550" y="1844675"/>
            <a:ext cx="7848600" cy="4824685"/>
          </a:xfrm>
          <a:noFill/>
        </p:spPr>
        <p:txBody>
          <a:bodyPr/>
          <a:lstStyle/>
          <a:p>
            <a:pPr eaLnBrk="1" hangingPunct="1"/>
            <a:r>
              <a:rPr lang="sv-SE" altLang="sv-SE" sz="1800" dirty="0"/>
              <a:t> 9-manna – 3x25 min</a:t>
            </a:r>
          </a:p>
          <a:p>
            <a:pPr eaLnBrk="1" hangingPunct="1"/>
            <a:r>
              <a:rPr lang="sv-SE" altLang="sv-SE" sz="1800" dirty="0"/>
              <a:t> Kallelser –</a:t>
            </a:r>
            <a:r>
              <a:rPr lang="sv-SE" altLang="sv-SE" sz="1800" dirty="0">
                <a:solidFill>
                  <a:srgbClr val="FF0000"/>
                </a:solidFill>
              </a:rPr>
              <a:t> VIKTIGT att svara!!</a:t>
            </a:r>
          </a:p>
          <a:p>
            <a:pPr lvl="1" eaLnBrk="1" hangingPunct="1"/>
            <a:r>
              <a:rPr lang="sv-SE" altLang="sv-SE" sz="1400" dirty="0"/>
              <a:t>Vi kallar till en match i taget och med 5-6 dagars framförhållning. Kort svarstid! (för att veta om man måste kalla in reserver)</a:t>
            </a:r>
          </a:p>
          <a:p>
            <a:pPr eaLnBrk="1" hangingPunct="1"/>
            <a:r>
              <a:rPr lang="sv-SE" altLang="sv-SE" sz="1800" dirty="0"/>
              <a:t> Kom i tid -  Samling 60 min innan matchstart.</a:t>
            </a:r>
          </a:p>
          <a:p>
            <a:pPr eaLnBrk="1" hangingPunct="1"/>
            <a:r>
              <a:rPr lang="sv-SE" altLang="sv-SE" sz="1800" dirty="0"/>
              <a:t> ALLA byter om och duschar på plats oavsett hemma- eller bortamatch</a:t>
            </a:r>
          </a:p>
          <a:p>
            <a:pPr eaLnBrk="1" hangingPunct="1"/>
            <a:r>
              <a:rPr lang="sv-SE" altLang="sv-SE" sz="1800" dirty="0"/>
              <a:t> Fokus på prestation och att göra sitt bästa (våga ta ut sig)</a:t>
            </a:r>
          </a:p>
          <a:p>
            <a:pPr eaLnBrk="1" hangingPunct="1"/>
            <a:r>
              <a:rPr lang="sv-SE" altLang="sv-SE" sz="1800" dirty="0"/>
              <a:t> Spelar som vi tränar – matchen är ett </a:t>
            </a:r>
            <a:r>
              <a:rPr lang="sv-SE" altLang="sv-SE" sz="1800" dirty="0" err="1"/>
              <a:t>lärtillfälle</a:t>
            </a:r>
            <a:endParaRPr lang="sv-SE" altLang="sv-SE" sz="1800" dirty="0"/>
          </a:p>
          <a:p>
            <a:pPr eaLnBrk="1" hangingPunct="1"/>
            <a:r>
              <a:rPr lang="sv-SE" altLang="sv-SE" sz="1800" dirty="0"/>
              <a:t> Värdegrund</a:t>
            </a:r>
          </a:p>
          <a:p>
            <a:pPr eaLnBrk="1" hangingPunct="1"/>
            <a:r>
              <a:rPr lang="sv-SE" altLang="sv-SE" sz="1800" dirty="0"/>
              <a:t> Träningsnärvaro för att garanteras matchspel</a:t>
            </a:r>
            <a:endParaRPr lang="sv-SE" altLang="sv-SE" sz="2400" dirty="0"/>
          </a:p>
          <a:p>
            <a:pPr lvl="1" eaLnBrk="1" hangingPunct="1"/>
            <a:r>
              <a:rPr lang="sv-SE" altLang="sv-SE" sz="1400" dirty="0"/>
              <a:t>Policyn säger att man skall träna dubbelt så mycket som man spelar </a:t>
            </a:r>
            <a:br>
              <a:rPr lang="sv-SE" altLang="sv-SE" sz="1400" dirty="0"/>
            </a:br>
            <a:r>
              <a:rPr lang="sv-SE" altLang="sv-SE" sz="1400" dirty="0"/>
              <a:t>match, alltså är ambitionen att man tränar minst 2 ggr i veckan.</a:t>
            </a:r>
          </a:p>
        </p:txBody>
      </p:sp>
    </p:spTree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hink-cell data - do not delete" hidden="1">
            <a:extLst>
              <a:ext uri="{FF2B5EF4-FFF2-40B4-BE49-F238E27FC236}">
                <a16:creationId xmlns:a16="http://schemas.microsoft.com/office/drawing/2014/main" id="{7C217353-5189-09C5-C6D4-5D0ABCF40A8B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17619334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84" imgH="384" progId="TCLayout.ActiveDocument.1">
                  <p:embed/>
                </p:oleObj>
              </mc:Choice>
              <mc:Fallback>
                <p:oleObj name="think-cell Slide" r:id="rId4" imgW="384" imgH="384" progId="TCLayout.ActiveDocument.1">
                  <p:embed/>
                  <p:pic>
                    <p:nvPicPr>
                      <p:cNvPr id="2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7C217353-5189-09C5-C6D4-5D0ABCF40A8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338" name="Rectangle 2">
            <a:extLst>
              <a:ext uri="{FF2B5EF4-FFF2-40B4-BE49-F238E27FC236}">
                <a16:creationId xmlns:a16="http://schemas.microsoft.com/office/drawing/2014/main" id="{F1698029-E0A3-4F1B-BBEC-AD7D141569AA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755650" y="327025"/>
            <a:ext cx="7239000" cy="1085850"/>
          </a:xfrm>
        </p:spPr>
        <p:txBody>
          <a:bodyPr vert="horz"/>
          <a:lstStyle/>
          <a:p>
            <a:pPr algn="ctr" eaLnBrk="1" hangingPunct="1">
              <a:defRPr/>
            </a:pPr>
            <a:r>
              <a:rPr lang="sv-SE" altLang="sv-SE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</a:rPr>
              <a:t>Seriespel – nivåindelat</a:t>
            </a:r>
            <a:br>
              <a:rPr lang="sv-SE" altLang="sv-SE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</a:rPr>
            </a:br>
            <a:r>
              <a:rPr lang="sv-SE" altLang="sv-SE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</a:rPr>
              <a:t>hur blev det?</a:t>
            </a:r>
          </a:p>
        </p:txBody>
      </p:sp>
      <p:sp>
        <p:nvSpPr>
          <p:cNvPr id="22531" name="Rectangle 26">
            <a:extLst>
              <a:ext uri="{FF2B5EF4-FFF2-40B4-BE49-F238E27FC236}">
                <a16:creationId xmlns:a16="http://schemas.microsoft.com/office/drawing/2014/main" id="{C6C519B9-7B99-47B5-9B2D-373D7C4CCE82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971550" y="1844675"/>
            <a:ext cx="7848600" cy="4686300"/>
          </a:xfrm>
          <a:noFill/>
        </p:spPr>
        <p:txBody>
          <a:bodyPr/>
          <a:lstStyle/>
          <a:p>
            <a:pPr eaLnBrk="1" hangingPunct="1"/>
            <a:r>
              <a:rPr lang="sv-SE" altLang="sv-SE" sz="1800" dirty="0"/>
              <a:t> Det fanns både positivt och negativt under säsongen. </a:t>
            </a:r>
          </a:p>
          <a:p>
            <a:pPr eaLnBrk="1" hangingPunct="1">
              <a:buNone/>
            </a:pPr>
            <a:endParaRPr lang="sv-SE" altLang="sv-SE" sz="1800" dirty="0"/>
          </a:p>
          <a:p>
            <a:pPr eaLnBrk="1" hangingPunct="1"/>
            <a:r>
              <a:rPr lang="sv-SE" altLang="sv-SE" sz="1800" dirty="0"/>
              <a:t> Positivt</a:t>
            </a:r>
          </a:p>
          <a:p>
            <a:pPr lvl="1" eaLnBrk="1" hangingPunct="1"/>
            <a:r>
              <a:rPr lang="sv-SE" altLang="sv-SE" sz="1400" dirty="0"/>
              <a:t>Lag som inte har nog spelare inom en åldersgrupp kan samarbeta för att fortfarande spela i 9mot9/11mot11. Ett exempel denna säsong är Råtorp.</a:t>
            </a:r>
          </a:p>
          <a:p>
            <a:pPr lvl="1" eaLnBrk="1" hangingPunct="1"/>
            <a:r>
              <a:rPr lang="sv-SE" altLang="sv-SE" sz="1400" dirty="0"/>
              <a:t>Över en säsong blir matcherna jämnare.</a:t>
            </a:r>
          </a:p>
          <a:p>
            <a:pPr marL="457200" lvl="1" indent="0" eaLnBrk="1" hangingPunct="1">
              <a:buNone/>
            </a:pPr>
            <a:endParaRPr lang="sv-SE" altLang="sv-SE" sz="1400" dirty="0"/>
          </a:p>
          <a:p>
            <a:pPr eaLnBrk="1" hangingPunct="1"/>
            <a:r>
              <a:rPr lang="sv-SE" altLang="sv-SE" sz="1800" dirty="0"/>
              <a:t> Negativt</a:t>
            </a:r>
          </a:p>
          <a:p>
            <a:pPr lvl="1" eaLnBrk="1" hangingPunct="1"/>
            <a:r>
              <a:rPr lang="sv-SE" altLang="sv-SE" sz="1400" dirty="0"/>
              <a:t>Ledare som vill vinna matcher i röd/blå/grön kan välja att kalla ”fel” spelare.</a:t>
            </a:r>
          </a:p>
          <a:p>
            <a:pPr lvl="1" eaLnBrk="1" hangingPunct="1"/>
            <a:r>
              <a:rPr lang="sv-SE" altLang="sv-SE" sz="1400" dirty="0"/>
              <a:t>Fysisk mognad kan vara direkt avgörande i 13-14 års åldern.</a:t>
            </a:r>
          </a:p>
          <a:p>
            <a:pPr lvl="1" eaLnBrk="1" hangingPunct="1"/>
            <a:endParaRPr lang="sv-SE" altLang="sv-SE" sz="1400" dirty="0"/>
          </a:p>
          <a:p>
            <a:pPr eaLnBrk="1" hangingPunct="1"/>
            <a:r>
              <a:rPr lang="sv-SE" altLang="sv-SE" sz="1800" dirty="0"/>
              <a:t> Förhoppningsvis så har VFF tagit till sig av den feedback de fått.</a:t>
            </a:r>
          </a:p>
          <a:p>
            <a:pPr lvl="1" eaLnBrk="1" hangingPunct="1"/>
            <a:r>
              <a:rPr lang="sv-SE" altLang="sv-SE" sz="1400" dirty="0"/>
              <a:t>Tydlighet kring vilka färger ”rena” ålderslag skall anmäla sig i.</a:t>
            </a:r>
          </a:p>
          <a:p>
            <a:pPr lvl="1" eaLnBrk="1" hangingPunct="1"/>
            <a:r>
              <a:rPr lang="sv-SE" altLang="sv-SE" sz="1400" dirty="0"/>
              <a:t>Ta bort tabeller i alla serier förutom svart för att minska</a:t>
            </a:r>
          </a:p>
        </p:txBody>
      </p:sp>
    </p:spTree>
    <p:extLst>
      <p:ext uri="{BB962C8B-B14F-4D97-AF65-F5344CB8AC3E}">
        <p14:creationId xmlns:p14="http://schemas.microsoft.com/office/powerpoint/2010/main" val="2076659432"/>
      </p:ext>
    </p:extLst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hink-cell data - do not delete" hidden="1">
            <a:extLst>
              <a:ext uri="{FF2B5EF4-FFF2-40B4-BE49-F238E27FC236}">
                <a16:creationId xmlns:a16="http://schemas.microsoft.com/office/drawing/2014/main" id="{7C217353-5189-09C5-C6D4-5D0ABCF40A8B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34111028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84" imgH="384" progId="TCLayout.ActiveDocument.1">
                  <p:embed/>
                </p:oleObj>
              </mc:Choice>
              <mc:Fallback>
                <p:oleObj name="think-cell Slide" r:id="rId4" imgW="384" imgH="384" progId="TCLayout.ActiveDocument.1">
                  <p:embed/>
                  <p:pic>
                    <p:nvPicPr>
                      <p:cNvPr id="2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7C217353-5189-09C5-C6D4-5D0ABCF40A8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338" name="Rectangle 2">
            <a:extLst>
              <a:ext uri="{FF2B5EF4-FFF2-40B4-BE49-F238E27FC236}">
                <a16:creationId xmlns:a16="http://schemas.microsoft.com/office/drawing/2014/main" id="{F1698029-E0A3-4F1B-BBEC-AD7D141569AA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755650" y="327025"/>
            <a:ext cx="7239000" cy="1085850"/>
          </a:xfrm>
        </p:spPr>
        <p:txBody>
          <a:bodyPr vert="horz"/>
          <a:lstStyle/>
          <a:p>
            <a:pPr algn="ctr" eaLnBrk="1" hangingPunct="1">
              <a:defRPr/>
            </a:pPr>
            <a:r>
              <a:rPr lang="sv-SE" altLang="sv-SE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</a:rPr>
              <a:t>Seriespel – nivåindelat</a:t>
            </a:r>
            <a:br>
              <a:rPr lang="sv-SE" altLang="sv-SE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</a:rPr>
            </a:br>
            <a:r>
              <a:rPr lang="sv-SE" altLang="sv-SE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</a:rPr>
              <a:t>P2011 - 2025</a:t>
            </a:r>
          </a:p>
        </p:txBody>
      </p:sp>
      <p:sp>
        <p:nvSpPr>
          <p:cNvPr id="22531" name="Rectangle 26">
            <a:extLst>
              <a:ext uri="{FF2B5EF4-FFF2-40B4-BE49-F238E27FC236}">
                <a16:creationId xmlns:a16="http://schemas.microsoft.com/office/drawing/2014/main" id="{C6C519B9-7B99-47B5-9B2D-373D7C4CCE82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971550" y="1844675"/>
            <a:ext cx="7848600" cy="4686300"/>
          </a:xfrm>
          <a:noFill/>
        </p:spPr>
        <p:txBody>
          <a:bodyPr/>
          <a:lstStyle/>
          <a:p>
            <a:pPr eaLnBrk="1" hangingPunct="1"/>
            <a:r>
              <a:rPr lang="sv-SE" altLang="sv-SE" sz="1800" dirty="0"/>
              <a:t> För att kunna erbjuda alla spelare möjligheten att få spela på sin nivå kommer vi samarbeta mycket med P2012.</a:t>
            </a:r>
          </a:p>
          <a:p>
            <a:pPr eaLnBrk="1" hangingPunct="1"/>
            <a:endParaRPr lang="sv-SE" altLang="sv-SE" sz="1800" dirty="0"/>
          </a:p>
          <a:p>
            <a:pPr eaLnBrk="1" hangingPunct="1"/>
            <a:r>
              <a:rPr lang="sv-SE" altLang="sv-SE" sz="1800" dirty="0"/>
              <a:t> Hertzöga BK kommer i årets 9mot9 anmäla lag i alla 4 nivåer där ledaransvaret kommer fördelas enligt följande:</a:t>
            </a:r>
          </a:p>
          <a:p>
            <a:pPr lvl="1" eaLnBrk="1" hangingPunct="1"/>
            <a:r>
              <a:rPr lang="sv-SE" altLang="sv-SE" sz="1400" dirty="0">
                <a:highlight>
                  <a:srgbClr val="00FF00"/>
                </a:highlight>
              </a:rPr>
              <a:t>Grön</a:t>
            </a:r>
            <a:r>
              <a:rPr lang="sv-SE" altLang="sv-SE" sz="1400" dirty="0"/>
              <a:t> och </a:t>
            </a:r>
            <a:r>
              <a:rPr lang="sv-SE" altLang="sv-SE" sz="1400" dirty="0">
                <a:solidFill>
                  <a:schemeClr val="bg1"/>
                </a:solidFill>
                <a:highlight>
                  <a:srgbClr val="0000FF"/>
                </a:highlight>
              </a:rPr>
              <a:t>Blå</a:t>
            </a:r>
            <a:r>
              <a:rPr lang="sv-SE" altLang="sv-SE" sz="1400" dirty="0"/>
              <a:t> – P2012</a:t>
            </a:r>
          </a:p>
          <a:p>
            <a:pPr lvl="1" eaLnBrk="1" hangingPunct="1"/>
            <a:r>
              <a:rPr lang="sv-SE" altLang="sv-SE" sz="1400" dirty="0">
                <a:highlight>
                  <a:srgbClr val="FF0000"/>
                </a:highlight>
              </a:rPr>
              <a:t>Röd</a:t>
            </a:r>
            <a:r>
              <a:rPr lang="sv-SE" altLang="sv-SE" sz="1400" dirty="0"/>
              <a:t> och </a:t>
            </a:r>
            <a:r>
              <a:rPr lang="sv-SE" altLang="sv-SE" sz="1400" dirty="0">
                <a:solidFill>
                  <a:schemeClr val="bg1"/>
                </a:solidFill>
                <a:highlight>
                  <a:srgbClr val="000000"/>
                </a:highlight>
              </a:rPr>
              <a:t>Svart</a:t>
            </a:r>
            <a:r>
              <a:rPr lang="sv-SE" altLang="sv-SE" sz="1400" dirty="0"/>
              <a:t> – P2011</a:t>
            </a:r>
          </a:p>
          <a:p>
            <a:pPr lvl="1" eaLnBrk="1" hangingPunct="1"/>
            <a:endParaRPr lang="sv-SE" altLang="sv-SE" sz="1400" dirty="0"/>
          </a:p>
          <a:p>
            <a:pPr eaLnBrk="1" hangingPunct="1"/>
            <a:r>
              <a:rPr lang="sv-SE" altLang="sv-SE" sz="1800" dirty="0"/>
              <a:t> En exempel helg kan se ut så här:</a:t>
            </a:r>
          </a:p>
          <a:p>
            <a:pPr eaLnBrk="1" hangingPunct="1"/>
            <a:endParaRPr lang="sv-SE" altLang="sv-SE" sz="1800" dirty="0"/>
          </a:p>
          <a:p>
            <a:pPr eaLnBrk="1" hangingPunct="1"/>
            <a:endParaRPr lang="sv-SE" altLang="sv-SE" sz="1800" dirty="0"/>
          </a:p>
        </p:txBody>
      </p:sp>
      <p:pic>
        <p:nvPicPr>
          <p:cNvPr id="4" name="Bildobjekt 3">
            <a:extLst>
              <a:ext uri="{FF2B5EF4-FFF2-40B4-BE49-F238E27FC236}">
                <a16:creationId xmlns:a16="http://schemas.microsoft.com/office/drawing/2014/main" id="{60D7B722-392A-3E0A-594D-55A3AA7AB34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1520" y="4869160"/>
            <a:ext cx="7994650" cy="12680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8485998"/>
      </p:ext>
    </p:extLst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0DE3856B-7047-9470-4DC1-5A89BF41D8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hink-cell data - do not delete" hidden="1">
            <a:extLst>
              <a:ext uri="{FF2B5EF4-FFF2-40B4-BE49-F238E27FC236}">
                <a16:creationId xmlns:a16="http://schemas.microsoft.com/office/drawing/2014/main" id="{EDED804D-43C7-7D2A-B67D-1780D86AB50C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84" imgH="384" progId="TCLayout.ActiveDocument.1">
                  <p:embed/>
                </p:oleObj>
              </mc:Choice>
              <mc:Fallback>
                <p:oleObj name="think-cell Slide" r:id="rId4" imgW="384" imgH="384" progId="TCLayout.ActiveDocument.1">
                  <p:embed/>
                  <p:pic>
                    <p:nvPicPr>
                      <p:cNvPr id="2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EDED804D-43C7-7D2A-B67D-1780D86AB50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338" name="Rectangle 2">
            <a:extLst>
              <a:ext uri="{FF2B5EF4-FFF2-40B4-BE49-F238E27FC236}">
                <a16:creationId xmlns:a16="http://schemas.microsoft.com/office/drawing/2014/main" id="{11D10890-18D7-10BD-4957-9147693B9BDB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755650" y="327025"/>
            <a:ext cx="7239000" cy="1085850"/>
          </a:xfrm>
        </p:spPr>
        <p:txBody>
          <a:bodyPr vert="horz"/>
          <a:lstStyle/>
          <a:p>
            <a:pPr algn="ctr" eaLnBrk="1" hangingPunct="1">
              <a:defRPr/>
            </a:pPr>
            <a:r>
              <a:rPr lang="sv-SE" altLang="sv-SE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</a:rPr>
              <a:t>Seriespel – nivåindelat</a:t>
            </a:r>
            <a:br>
              <a:rPr lang="sv-SE" altLang="sv-SE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</a:rPr>
            </a:br>
            <a:r>
              <a:rPr lang="sv-SE" altLang="sv-SE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</a:rPr>
              <a:t>P2011 - 2025</a:t>
            </a:r>
          </a:p>
        </p:txBody>
      </p:sp>
      <p:sp>
        <p:nvSpPr>
          <p:cNvPr id="22531" name="Rectangle 26">
            <a:extLst>
              <a:ext uri="{FF2B5EF4-FFF2-40B4-BE49-F238E27FC236}">
                <a16:creationId xmlns:a16="http://schemas.microsoft.com/office/drawing/2014/main" id="{A002E5F7-43F5-D309-8C2C-4EA79F1EC6FE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971550" y="1844674"/>
            <a:ext cx="7848600" cy="4824685"/>
          </a:xfrm>
          <a:noFill/>
        </p:spPr>
        <p:txBody>
          <a:bodyPr/>
          <a:lstStyle/>
          <a:p>
            <a:pPr eaLnBrk="1" hangingPunct="1"/>
            <a:r>
              <a:rPr lang="sv-SE" altLang="sv-SE" sz="1800" dirty="0"/>
              <a:t> Vi försöker klassa spelarna kontinuerligt under säsongen i de fyra nivåerna.</a:t>
            </a:r>
          </a:p>
          <a:p>
            <a:pPr eaLnBrk="1" hangingPunct="1">
              <a:buNone/>
            </a:pPr>
            <a:endParaRPr lang="sv-SE" altLang="sv-SE" sz="1400" dirty="0"/>
          </a:p>
          <a:p>
            <a:pPr eaLnBrk="1" hangingPunct="1"/>
            <a:r>
              <a:rPr lang="sv-SE" altLang="sv-SE" sz="1800" dirty="0"/>
              <a:t> Ett exempel:</a:t>
            </a:r>
          </a:p>
          <a:p>
            <a:pPr eaLnBrk="1" hangingPunct="1">
              <a:buNone/>
            </a:pPr>
            <a:endParaRPr lang="sv-SE" altLang="sv-SE" sz="1800" dirty="0"/>
          </a:p>
          <a:p>
            <a:pPr lvl="1" eaLnBrk="1" hangingPunct="1"/>
            <a:r>
              <a:rPr lang="sv-SE" altLang="sv-SE" sz="1400" dirty="0"/>
              <a:t>Om en spelare ligger på en </a:t>
            </a:r>
            <a:r>
              <a:rPr lang="sv-SE" altLang="sv-SE" sz="1400" dirty="0">
                <a:highlight>
                  <a:srgbClr val="FF0000"/>
                </a:highlight>
              </a:rPr>
              <a:t>Röd</a:t>
            </a:r>
            <a:r>
              <a:rPr lang="sv-SE" altLang="sv-SE" sz="1400" dirty="0"/>
              <a:t>-nivå så skall denne primärt spela </a:t>
            </a:r>
            <a:r>
              <a:rPr lang="sv-SE" altLang="sv-SE" sz="1400" dirty="0">
                <a:highlight>
                  <a:srgbClr val="FF0000"/>
                </a:highlight>
              </a:rPr>
              <a:t>Röda</a:t>
            </a:r>
            <a:r>
              <a:rPr lang="sv-SE" altLang="sv-SE" sz="1400" dirty="0"/>
              <a:t>-matcher men också spela </a:t>
            </a:r>
            <a:r>
              <a:rPr lang="sv-SE" altLang="sv-SE" sz="1400" dirty="0">
                <a:solidFill>
                  <a:schemeClr val="bg1"/>
                </a:solidFill>
                <a:highlight>
                  <a:srgbClr val="0000FF"/>
                </a:highlight>
              </a:rPr>
              <a:t>Blå</a:t>
            </a:r>
            <a:r>
              <a:rPr lang="sv-SE" altLang="sv-SE" sz="1400" dirty="0"/>
              <a:t> samt </a:t>
            </a:r>
            <a:r>
              <a:rPr lang="sv-SE" altLang="sv-SE" sz="1400" dirty="0">
                <a:solidFill>
                  <a:schemeClr val="bg1"/>
                </a:solidFill>
                <a:highlight>
                  <a:srgbClr val="000000"/>
                </a:highlight>
              </a:rPr>
              <a:t>Svarta</a:t>
            </a:r>
            <a:r>
              <a:rPr lang="sv-SE" altLang="sv-SE" sz="1400" dirty="0"/>
              <a:t> under säsongen.</a:t>
            </a:r>
          </a:p>
          <a:p>
            <a:pPr lvl="1" eaLnBrk="1" hangingPunct="1"/>
            <a:endParaRPr lang="sv-SE" altLang="sv-SE" sz="1400" dirty="0"/>
          </a:p>
          <a:p>
            <a:pPr lvl="1" eaLnBrk="1" hangingPunct="1"/>
            <a:r>
              <a:rPr lang="sv-SE" altLang="sv-SE" sz="1400" dirty="0"/>
              <a:t>En spelare som däremot ligger på en </a:t>
            </a:r>
            <a:r>
              <a:rPr lang="sv-SE" altLang="sv-SE" sz="1400" dirty="0">
                <a:highlight>
                  <a:srgbClr val="00FF00"/>
                </a:highlight>
              </a:rPr>
              <a:t>Grön</a:t>
            </a:r>
            <a:r>
              <a:rPr lang="sv-SE" altLang="sv-SE" sz="1400" dirty="0"/>
              <a:t>-nivå skall primärt spela </a:t>
            </a:r>
            <a:r>
              <a:rPr lang="sv-SE" altLang="sv-SE" sz="1400" dirty="0">
                <a:highlight>
                  <a:srgbClr val="00FF00"/>
                </a:highlight>
              </a:rPr>
              <a:t>Gröna</a:t>
            </a:r>
            <a:r>
              <a:rPr lang="sv-SE" altLang="sv-SE" sz="1400" dirty="0"/>
              <a:t>-matcher men även </a:t>
            </a:r>
            <a:r>
              <a:rPr lang="sv-SE" altLang="sv-SE" sz="1400" dirty="0">
                <a:solidFill>
                  <a:schemeClr val="bg1"/>
                </a:solidFill>
                <a:highlight>
                  <a:srgbClr val="0000FF"/>
                </a:highlight>
              </a:rPr>
              <a:t>Blå</a:t>
            </a:r>
            <a:r>
              <a:rPr lang="sv-SE" altLang="sv-SE" sz="1400" dirty="0">
                <a:solidFill>
                  <a:schemeClr val="accent4"/>
                </a:solidFill>
              </a:rPr>
              <a:t>.</a:t>
            </a:r>
          </a:p>
          <a:p>
            <a:pPr lvl="1" eaLnBrk="1" hangingPunct="1"/>
            <a:endParaRPr lang="sv-SE" altLang="sv-SE" sz="1400" dirty="0">
              <a:solidFill>
                <a:schemeClr val="accent4"/>
              </a:solidFill>
            </a:endParaRPr>
          </a:p>
          <a:p>
            <a:pPr lvl="1" eaLnBrk="1" hangingPunct="1"/>
            <a:r>
              <a:rPr lang="sv-SE" altLang="sv-SE" sz="1400" dirty="0">
                <a:solidFill>
                  <a:schemeClr val="accent4"/>
                </a:solidFill>
              </a:rPr>
              <a:t>Vi vill alltså inte att man hoppar över en nivå åt något håll utan enbart spelar i sin samt angränsande nivåer.</a:t>
            </a:r>
          </a:p>
          <a:p>
            <a:pPr lvl="1" eaLnBrk="1" hangingPunct="1"/>
            <a:endParaRPr lang="sv-SE" altLang="sv-SE" sz="1400" dirty="0">
              <a:solidFill>
                <a:schemeClr val="accent4"/>
              </a:solidFill>
            </a:endParaRPr>
          </a:p>
          <a:p>
            <a:pPr lvl="1" eaLnBrk="1" hangingPunct="1"/>
            <a:r>
              <a:rPr lang="sv-SE" altLang="sv-SE" sz="1400" dirty="0">
                <a:solidFill>
                  <a:schemeClr val="accent4"/>
                </a:solidFill>
              </a:rPr>
              <a:t>Beroende på spelarens utveckling kan man snabbt ta kliv upp i nivå men även ner.</a:t>
            </a:r>
          </a:p>
          <a:p>
            <a:pPr eaLnBrk="1" hangingPunct="1">
              <a:buNone/>
            </a:pPr>
            <a:endParaRPr lang="sv-SE" altLang="sv-SE" sz="1800" dirty="0">
              <a:solidFill>
                <a:schemeClr val="accent4"/>
              </a:solidFill>
            </a:endParaRPr>
          </a:p>
          <a:p>
            <a:pPr eaLnBrk="1" hangingPunct="1">
              <a:buNone/>
            </a:pPr>
            <a:endParaRPr lang="sv-SE" altLang="sv-SE" sz="1800" dirty="0">
              <a:solidFill>
                <a:schemeClr val="accent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2180079"/>
      </p:ext>
    </p:extLst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hink-cell data - do not delete" hidden="1">
            <a:extLst>
              <a:ext uri="{FF2B5EF4-FFF2-40B4-BE49-F238E27FC236}">
                <a16:creationId xmlns:a16="http://schemas.microsoft.com/office/drawing/2014/main" id="{7C217353-5189-09C5-C6D4-5D0ABCF40A8B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75474742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84" imgH="384" progId="TCLayout.ActiveDocument.1">
                  <p:embed/>
                </p:oleObj>
              </mc:Choice>
              <mc:Fallback>
                <p:oleObj name="think-cell Slide" r:id="rId4" imgW="384" imgH="384" progId="TCLayout.ActiveDocument.1">
                  <p:embed/>
                  <p:pic>
                    <p:nvPicPr>
                      <p:cNvPr id="2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7C217353-5189-09C5-C6D4-5D0ABCF40A8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338" name="Rectangle 2">
            <a:extLst>
              <a:ext uri="{FF2B5EF4-FFF2-40B4-BE49-F238E27FC236}">
                <a16:creationId xmlns:a16="http://schemas.microsoft.com/office/drawing/2014/main" id="{F1698029-E0A3-4F1B-BBEC-AD7D141569AA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755650" y="327025"/>
            <a:ext cx="7239000" cy="1085850"/>
          </a:xfrm>
        </p:spPr>
        <p:txBody>
          <a:bodyPr vert="horz"/>
          <a:lstStyle/>
          <a:p>
            <a:pPr algn="ctr" eaLnBrk="1" hangingPunct="1">
              <a:defRPr/>
            </a:pPr>
            <a:r>
              <a:rPr lang="sv-SE" altLang="sv-SE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</a:rPr>
              <a:t>Seriespel – nivåindelat</a:t>
            </a:r>
            <a:br>
              <a:rPr lang="sv-SE" altLang="sv-SE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</a:rPr>
            </a:br>
            <a:r>
              <a:rPr lang="sv-SE" altLang="sv-SE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</a:rPr>
              <a:t>P2011 - 2025</a:t>
            </a:r>
          </a:p>
        </p:txBody>
      </p:sp>
      <p:sp>
        <p:nvSpPr>
          <p:cNvPr id="22531" name="Rectangle 26">
            <a:extLst>
              <a:ext uri="{FF2B5EF4-FFF2-40B4-BE49-F238E27FC236}">
                <a16:creationId xmlns:a16="http://schemas.microsoft.com/office/drawing/2014/main" id="{C6C519B9-7B99-47B5-9B2D-373D7C4CCE82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971550" y="1844674"/>
            <a:ext cx="7848600" cy="4968701"/>
          </a:xfrm>
          <a:noFill/>
        </p:spPr>
        <p:txBody>
          <a:bodyPr/>
          <a:lstStyle/>
          <a:p>
            <a:pPr eaLnBrk="1" hangingPunct="1"/>
            <a:r>
              <a:rPr lang="sv-SE" altLang="sv-SE" sz="1800" dirty="0"/>
              <a:t> Som laget ser ut just nu kommer 3-6 spelare från P2011 spela i </a:t>
            </a:r>
            <a:r>
              <a:rPr lang="sv-SE" altLang="sv-SE" sz="1800" dirty="0">
                <a:highlight>
                  <a:srgbClr val="00FF00"/>
                </a:highlight>
              </a:rPr>
              <a:t>Grön</a:t>
            </a:r>
            <a:r>
              <a:rPr lang="sv-SE" altLang="sv-SE" sz="1800" dirty="0"/>
              <a:t> och </a:t>
            </a:r>
            <a:r>
              <a:rPr lang="sv-SE" altLang="sv-SE" sz="1800" dirty="0">
                <a:solidFill>
                  <a:schemeClr val="bg1"/>
                </a:solidFill>
                <a:highlight>
                  <a:srgbClr val="0000FF"/>
                </a:highlight>
              </a:rPr>
              <a:t>Blå</a:t>
            </a:r>
            <a:r>
              <a:rPr lang="sv-SE" altLang="sv-SE" sz="1800" dirty="0"/>
              <a:t> med majoriteten spelare från P2012 samt ledare från P2012.</a:t>
            </a:r>
          </a:p>
          <a:p>
            <a:pPr lvl="1" eaLnBrk="1" hangingPunct="1"/>
            <a:r>
              <a:rPr lang="sv-SE" altLang="sv-SE" sz="1400" b="1" dirty="0"/>
              <a:t>VIKTIGT</a:t>
            </a:r>
            <a:r>
              <a:rPr lang="sv-SE" altLang="sv-SE" sz="1400" dirty="0"/>
              <a:t> att dessa spelare ser möjligheten till att spela match på sin nivå som något positivt och inte ser det som att de ”flyttas ned”.</a:t>
            </a:r>
          </a:p>
          <a:p>
            <a:pPr lvl="1" eaLnBrk="1" hangingPunct="1"/>
            <a:r>
              <a:rPr lang="sv-SE" altLang="sv-SE" sz="1400" dirty="0"/>
              <a:t>En match är en match oavsett vilka ens medspelare är.</a:t>
            </a:r>
          </a:p>
          <a:p>
            <a:pPr lvl="1" eaLnBrk="1" hangingPunct="1"/>
            <a:r>
              <a:rPr lang="sv-SE" altLang="sv-SE" sz="1400" dirty="0"/>
              <a:t>Genom att få träna med P2012 har man också fått uppleva sin nivå.</a:t>
            </a:r>
          </a:p>
          <a:p>
            <a:pPr lvl="1" eaLnBrk="1" hangingPunct="1"/>
            <a:endParaRPr lang="sv-SE" altLang="sv-SE" sz="1400" dirty="0"/>
          </a:p>
          <a:p>
            <a:pPr eaLnBrk="1" hangingPunct="1"/>
            <a:r>
              <a:rPr lang="sv-SE" altLang="sv-SE" sz="1800" dirty="0"/>
              <a:t> Tanken är också att ge spelare på en högre nivå möjligheten att spela 11mot11 med P2010/P2009. Dock så kommer möjligheten till detta inte va lika stor i år som med P2010 förra säsongen p.g.a. mängden spelare och lag enligt tabellen.</a:t>
            </a:r>
          </a:p>
          <a:p>
            <a:pPr eaLnBrk="1" hangingPunct="1"/>
            <a:endParaRPr lang="sv-SE" altLang="sv-SE" sz="1800" dirty="0"/>
          </a:p>
          <a:p>
            <a:pPr eaLnBrk="1" hangingPunct="1"/>
            <a:r>
              <a:rPr lang="sv-SE" altLang="sv-SE" sz="1800" dirty="0"/>
              <a:t> Vi kommer även detta år tänka enligt nedan i seriespelet:</a:t>
            </a:r>
            <a:endParaRPr lang="sv-SE" altLang="sv-SE" sz="1800" dirty="0">
              <a:solidFill>
                <a:schemeClr val="bg1"/>
              </a:solidFill>
              <a:highlight>
                <a:srgbClr val="FF0000"/>
              </a:highlight>
            </a:endParaRPr>
          </a:p>
          <a:p>
            <a:pPr lvl="1" eaLnBrk="1" hangingPunct="1"/>
            <a:r>
              <a:rPr lang="sv-SE" altLang="sv-SE" sz="1400" dirty="0"/>
              <a:t>Laguttagningarna kommer vara nivåanpassade</a:t>
            </a:r>
          </a:p>
          <a:p>
            <a:pPr lvl="1" eaLnBrk="1" hangingPunct="1"/>
            <a:r>
              <a:rPr lang="sv-SE" altLang="sv-SE" sz="1400" dirty="0"/>
              <a:t>MÅNGA i laget kommer spela i </a:t>
            </a:r>
            <a:r>
              <a:rPr lang="sv-SE" altLang="sv-SE" sz="1400" b="1" dirty="0"/>
              <a:t>2-3 olika </a:t>
            </a:r>
            <a:r>
              <a:rPr lang="sv-SE" altLang="sv-SE" sz="1400" dirty="0"/>
              <a:t>serier under säsongen.</a:t>
            </a:r>
          </a:p>
          <a:p>
            <a:pPr lvl="1" eaLnBrk="1" hangingPunct="1"/>
            <a:r>
              <a:rPr lang="sv-SE" altLang="sv-SE" sz="1400" dirty="0"/>
              <a:t>Lagen är inte på något sätt statiska utan vi ska försöka få så mycket dynamik som möjligt men fortfarande ligga rätt i nivå.</a:t>
            </a:r>
          </a:p>
          <a:p>
            <a:pPr lvl="1" eaLnBrk="1" hangingPunct="1"/>
            <a:endParaRPr lang="sv-SE" altLang="sv-SE" sz="1400" dirty="0"/>
          </a:p>
        </p:txBody>
      </p:sp>
    </p:spTree>
    <p:extLst>
      <p:ext uri="{BB962C8B-B14F-4D97-AF65-F5344CB8AC3E}">
        <p14:creationId xmlns:p14="http://schemas.microsoft.com/office/powerpoint/2010/main" val="2407328309"/>
      </p:ext>
    </p:extLst>
  </p:cSld>
  <p:clrMapOvr>
    <a:masterClrMapping/>
  </p:clrMapOvr>
  <p:transition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hink-cell data - do not delete" hidden="1">
            <a:extLst>
              <a:ext uri="{FF2B5EF4-FFF2-40B4-BE49-F238E27FC236}">
                <a16:creationId xmlns:a16="http://schemas.microsoft.com/office/drawing/2014/main" id="{7C217353-5189-09C5-C6D4-5D0ABCF40A8B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68658051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84" imgH="384" progId="TCLayout.ActiveDocument.1">
                  <p:embed/>
                </p:oleObj>
              </mc:Choice>
              <mc:Fallback>
                <p:oleObj name="think-cell Slide" r:id="rId4" imgW="384" imgH="384" progId="TCLayout.ActiveDocument.1">
                  <p:embed/>
                  <p:pic>
                    <p:nvPicPr>
                      <p:cNvPr id="2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7C217353-5189-09C5-C6D4-5D0ABCF40A8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338" name="Rectangle 2">
            <a:extLst>
              <a:ext uri="{FF2B5EF4-FFF2-40B4-BE49-F238E27FC236}">
                <a16:creationId xmlns:a16="http://schemas.microsoft.com/office/drawing/2014/main" id="{F1698029-E0A3-4F1B-BBEC-AD7D141569AA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755650" y="327025"/>
            <a:ext cx="7239000" cy="1085850"/>
          </a:xfrm>
        </p:spPr>
        <p:txBody>
          <a:bodyPr vert="horz"/>
          <a:lstStyle/>
          <a:p>
            <a:pPr algn="ctr" eaLnBrk="1" hangingPunct="1">
              <a:defRPr/>
            </a:pPr>
            <a:r>
              <a:rPr lang="sv-SE" altLang="sv-SE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</a:rPr>
              <a:t>Distriktsmästerskap - DM</a:t>
            </a:r>
          </a:p>
        </p:txBody>
      </p:sp>
      <p:sp>
        <p:nvSpPr>
          <p:cNvPr id="22531" name="Rectangle 26">
            <a:extLst>
              <a:ext uri="{FF2B5EF4-FFF2-40B4-BE49-F238E27FC236}">
                <a16:creationId xmlns:a16="http://schemas.microsoft.com/office/drawing/2014/main" id="{C6C519B9-7B99-47B5-9B2D-373D7C4CCE82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971600" y="1628800"/>
            <a:ext cx="7848600" cy="5112568"/>
          </a:xfrm>
          <a:noFill/>
        </p:spPr>
        <p:txBody>
          <a:bodyPr/>
          <a:lstStyle/>
          <a:p>
            <a:pPr eaLnBrk="1" hangingPunct="1"/>
            <a:r>
              <a:rPr lang="sv-SE" altLang="sv-SE" sz="1800" dirty="0"/>
              <a:t> Vi kommer anmäla ett lag till årets distriktsmästerskap</a:t>
            </a:r>
          </a:p>
          <a:p>
            <a:pPr eaLnBrk="1" hangingPunct="1">
              <a:buNone/>
            </a:pPr>
            <a:endParaRPr lang="sv-SE" altLang="sv-SE" sz="1800" dirty="0"/>
          </a:p>
          <a:p>
            <a:pPr eaLnBrk="1" hangingPunct="1"/>
            <a:r>
              <a:rPr lang="sv-SE" altLang="sv-SE" sz="1800" dirty="0"/>
              <a:t> Alla P2011-lag i Värmland kan anmäla sig och det lottas sedan vilket motstånd man får i första matchen.</a:t>
            </a:r>
          </a:p>
          <a:p>
            <a:pPr eaLnBrk="1" hangingPunct="1">
              <a:buNone/>
            </a:pPr>
            <a:endParaRPr lang="sv-SE" altLang="sv-SE" sz="1800" dirty="0"/>
          </a:p>
          <a:p>
            <a:pPr eaLnBrk="1" hangingPunct="1"/>
            <a:r>
              <a:rPr lang="sv-SE" altLang="sv-SE" sz="1800" dirty="0"/>
              <a:t> Cup-slutspel vilket innebär att förlorar man åker man ut, vinner man går man vidare till nästa omgång.</a:t>
            </a:r>
          </a:p>
          <a:p>
            <a:pPr eaLnBrk="1" hangingPunct="1">
              <a:buNone/>
            </a:pPr>
            <a:endParaRPr lang="sv-SE" altLang="sv-SE" sz="1800" dirty="0"/>
          </a:p>
          <a:p>
            <a:pPr eaLnBrk="1" hangingPunct="1"/>
            <a:r>
              <a:rPr lang="sv-SE" altLang="sv-SE" sz="1800" dirty="0"/>
              <a:t> Målet är att spela vår bästa fotboll och ta oss långt i cupen. Detta innebär att vi kommer coacha laget under match utifrån detta.</a:t>
            </a:r>
          </a:p>
          <a:p>
            <a:pPr eaLnBrk="1" hangingPunct="1">
              <a:buNone/>
            </a:pPr>
            <a:endParaRPr lang="sv-SE" altLang="sv-SE" sz="1800" dirty="0"/>
          </a:p>
          <a:p>
            <a:pPr eaLnBrk="1" hangingPunct="1"/>
            <a:r>
              <a:rPr lang="sv-SE" altLang="sv-SE" sz="1800" dirty="0"/>
              <a:t> Laguttagningen kommer ske genom omröstning inom ledargruppen.</a:t>
            </a:r>
          </a:p>
        </p:txBody>
      </p:sp>
    </p:spTree>
    <p:extLst>
      <p:ext uri="{BB962C8B-B14F-4D97-AF65-F5344CB8AC3E}">
        <p14:creationId xmlns:p14="http://schemas.microsoft.com/office/powerpoint/2010/main" val="2423109826"/>
      </p:ext>
    </p:extLst>
  </p:cSld>
  <p:clrMapOvr>
    <a:masterClrMapping/>
  </p:clrMapOvr>
  <p:transition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hink-cell data - do not delete" hidden="1">
            <a:extLst>
              <a:ext uri="{FF2B5EF4-FFF2-40B4-BE49-F238E27FC236}">
                <a16:creationId xmlns:a16="http://schemas.microsoft.com/office/drawing/2014/main" id="{7C217353-5189-09C5-C6D4-5D0ABCF40A8B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84" imgH="384" progId="TCLayout.ActiveDocument.1">
                  <p:embed/>
                </p:oleObj>
              </mc:Choice>
              <mc:Fallback>
                <p:oleObj name="think-cell Slide" r:id="rId4" imgW="384" imgH="384" progId="TCLayout.ActiveDocument.1">
                  <p:embed/>
                  <p:pic>
                    <p:nvPicPr>
                      <p:cNvPr id="2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7C217353-5189-09C5-C6D4-5D0ABCF40A8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338" name="Rectangle 2">
            <a:extLst>
              <a:ext uri="{FF2B5EF4-FFF2-40B4-BE49-F238E27FC236}">
                <a16:creationId xmlns:a16="http://schemas.microsoft.com/office/drawing/2014/main" id="{F1698029-E0A3-4F1B-BBEC-AD7D141569AA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755650" y="327025"/>
            <a:ext cx="7239000" cy="1085850"/>
          </a:xfrm>
        </p:spPr>
        <p:txBody>
          <a:bodyPr vert="horz"/>
          <a:lstStyle/>
          <a:p>
            <a:pPr algn="ctr" eaLnBrk="1" hangingPunct="1">
              <a:defRPr/>
            </a:pPr>
            <a:r>
              <a:rPr lang="sv-SE" altLang="sv-SE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</a:rPr>
              <a:t>Distriktsmästerskap - DM</a:t>
            </a:r>
          </a:p>
        </p:txBody>
      </p:sp>
      <p:sp>
        <p:nvSpPr>
          <p:cNvPr id="22531" name="Rectangle 26">
            <a:extLst>
              <a:ext uri="{FF2B5EF4-FFF2-40B4-BE49-F238E27FC236}">
                <a16:creationId xmlns:a16="http://schemas.microsoft.com/office/drawing/2014/main" id="{C6C519B9-7B99-47B5-9B2D-373D7C4CCE82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971600" y="1628800"/>
            <a:ext cx="7848600" cy="5112568"/>
          </a:xfrm>
          <a:noFill/>
        </p:spPr>
        <p:txBody>
          <a:bodyPr/>
          <a:lstStyle/>
          <a:p>
            <a:pPr eaLnBrk="1" hangingPunct="1"/>
            <a:r>
              <a:rPr lang="sv-SE" altLang="sv-SE" sz="1800" dirty="0"/>
              <a:t> Går vi vidare görs en ny omröstning vilket gör att DM-laget aldrig är statiskt.</a:t>
            </a:r>
          </a:p>
          <a:p>
            <a:pPr eaLnBrk="1" hangingPunct="1">
              <a:buNone/>
            </a:pPr>
            <a:endParaRPr lang="sv-SE" altLang="sv-SE" sz="1800" dirty="0"/>
          </a:p>
          <a:p>
            <a:pPr eaLnBrk="1" hangingPunct="1"/>
            <a:r>
              <a:rPr lang="sv-SE" altLang="sv-SE" sz="1800" dirty="0"/>
              <a:t> Under matcherna samlas vi som inte blivit uttagna och tittar </a:t>
            </a:r>
            <a:br>
              <a:rPr lang="sv-SE" altLang="sv-SE" sz="1800" dirty="0"/>
            </a:br>
            <a:r>
              <a:rPr lang="sv-SE" altLang="sv-SE" sz="1800" dirty="0"/>
              <a:t>på matchen och gör något roligt innan.</a:t>
            </a:r>
          </a:p>
          <a:p>
            <a:pPr eaLnBrk="1" hangingPunct="1">
              <a:buNone/>
            </a:pPr>
            <a:endParaRPr lang="sv-SE" altLang="sv-SE" sz="1800" dirty="0"/>
          </a:p>
          <a:p>
            <a:pPr eaLnBrk="1" hangingPunct="1"/>
            <a:r>
              <a:rPr lang="sv-SE" altLang="sv-SE" sz="1800" dirty="0"/>
              <a:t> Spelarna tas ut på följande premisser:</a:t>
            </a:r>
          </a:p>
          <a:p>
            <a:pPr lvl="1" eaLnBrk="1" hangingPunct="1"/>
            <a:r>
              <a:rPr lang="sv-SE" altLang="sv-SE" sz="1400" dirty="0"/>
              <a:t>Har hög träningsnärvaro 3 veckor innan match (giltig frånvaro räknas, men man spelar inte direkt efter skada/sjukdom)</a:t>
            </a:r>
          </a:p>
          <a:p>
            <a:pPr lvl="1" eaLnBrk="1" hangingPunct="1"/>
            <a:r>
              <a:rPr lang="sv-SE" altLang="sv-SE" sz="1400" dirty="0"/>
              <a:t>Håller rätt nivå för sin position samt bidrar på rätt sätt till helheten i laget</a:t>
            </a:r>
          </a:p>
          <a:p>
            <a:pPr lvl="1" eaLnBrk="1" hangingPunct="1"/>
            <a:r>
              <a:rPr lang="sv-SE" altLang="sv-SE" sz="1400" dirty="0"/>
              <a:t>Är en bra lagkamrat och en sjyst kompis i skola och på fritiden.</a:t>
            </a:r>
          </a:p>
          <a:p>
            <a:pPr lvl="1" eaLnBrk="1" hangingPunct="1"/>
            <a:r>
              <a:rPr lang="sv-SE" altLang="sv-SE" sz="1400" dirty="0"/>
              <a:t>Följer våra tio budskap</a:t>
            </a:r>
          </a:p>
        </p:txBody>
      </p:sp>
    </p:spTree>
    <p:extLst>
      <p:ext uri="{BB962C8B-B14F-4D97-AF65-F5344CB8AC3E}">
        <p14:creationId xmlns:p14="http://schemas.microsoft.com/office/powerpoint/2010/main" val="1983359121"/>
      </p:ext>
    </p:extLst>
  </p:cSld>
  <p:clrMapOvr>
    <a:masterClrMapping/>
  </p:clrMapOvr>
  <p:transition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kt 2" hidden="1">
            <a:extLst>
              <a:ext uri="{FF2B5EF4-FFF2-40B4-BE49-F238E27FC236}">
                <a16:creationId xmlns:a16="http://schemas.microsoft.com/office/drawing/2014/main" id="{7A7A8E42-5E9F-4359-B461-68E432EA6BCB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92205166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352" imgH="353" progId="TCLayout.ActiveDocument.1">
                  <p:embed/>
                </p:oleObj>
              </mc:Choice>
              <mc:Fallback>
                <p:oleObj name="think-cell Slide" r:id="rId5" imgW="352" imgH="353" progId="TCLayout.ActiveDocument.1">
                  <p:embed/>
                  <p:pic>
                    <p:nvPicPr>
                      <p:cNvPr id="3" name="Objekt 2" hidden="1">
                        <a:extLst>
                          <a:ext uri="{FF2B5EF4-FFF2-40B4-BE49-F238E27FC236}">
                            <a16:creationId xmlns:a16="http://schemas.microsoft.com/office/drawing/2014/main" id="{7A7A8E42-5E9F-4359-B461-68E432EA6BC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ktangel 1" hidden="1">
            <a:extLst>
              <a:ext uri="{FF2B5EF4-FFF2-40B4-BE49-F238E27FC236}">
                <a16:creationId xmlns:a16="http://schemas.microsoft.com/office/drawing/2014/main" id="{30CBE60D-C8B6-47B3-98DC-F247941434E8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numCol="1" spcCol="0" rtlCol="0" anchor="ctr" anchorCtr="0">
            <a:noAutofit/>
          </a:bodyPr>
          <a:lstStyle/>
          <a:p>
            <a:pPr algn="ctr"/>
            <a:endParaRPr lang="sv-SE" sz="3600" b="1" dirty="0">
              <a:latin typeface="Segoe Print" panose="02000600000000000000" pitchFamily="2" charset="0"/>
              <a:ea typeface="+mj-ea"/>
              <a:cs typeface="+mj-cs"/>
              <a:sym typeface="Segoe Print" panose="02000600000000000000" pitchFamily="2" charset="0"/>
            </a:endParaRPr>
          </a:p>
        </p:txBody>
      </p:sp>
      <p:sp>
        <p:nvSpPr>
          <p:cNvPr id="25602" name="Rectangle 2">
            <a:extLst>
              <a:ext uri="{FF2B5EF4-FFF2-40B4-BE49-F238E27FC236}">
                <a16:creationId xmlns:a16="http://schemas.microsoft.com/office/drawing/2014/main" id="{4C82651D-26AB-4AAF-AD3F-A36000E73C4E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808038" y="116632"/>
            <a:ext cx="7239000" cy="1224806"/>
          </a:xfrm>
        </p:spPr>
        <p:txBody>
          <a:bodyPr vert="horz"/>
          <a:lstStyle/>
          <a:p>
            <a:pPr algn="ctr" eaLnBrk="1" hangingPunct="1"/>
            <a:r>
              <a:rPr lang="sv-SE" altLang="sv-SE" sz="3600" dirty="0">
                <a:effectLst/>
                <a:latin typeface="Segoe Print" panose="02000600000000000000" pitchFamily="2" charset="0"/>
              </a:rPr>
              <a:t>Föräldrar – ledarnas förlängda arm</a:t>
            </a:r>
          </a:p>
        </p:txBody>
      </p:sp>
      <p:sp>
        <p:nvSpPr>
          <p:cNvPr id="25603" name="Rectangle 26">
            <a:extLst>
              <a:ext uri="{FF2B5EF4-FFF2-40B4-BE49-F238E27FC236}">
                <a16:creationId xmlns:a16="http://schemas.microsoft.com/office/drawing/2014/main" id="{43010DA8-A41B-4922-B1D4-65DD64B1EC2A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971550" y="1844675"/>
            <a:ext cx="7848600" cy="4896693"/>
          </a:xfrm>
          <a:noFill/>
        </p:spPr>
        <p:txBody>
          <a:bodyPr/>
          <a:lstStyle/>
          <a:p>
            <a:pPr eaLnBrk="1" hangingPunct="1"/>
            <a:r>
              <a:rPr lang="sv-SE" altLang="sv-SE" sz="2000" dirty="0"/>
              <a:t> Likt föregående säsong så kommer killarnas känslor kring fotbollen att bubbla.</a:t>
            </a:r>
          </a:p>
          <a:p>
            <a:pPr eaLnBrk="1" hangingPunct="1"/>
            <a:r>
              <a:rPr lang="sv-SE" altLang="sv-SE" sz="2000" dirty="0"/>
              <a:t> Faktorer som bidrar:</a:t>
            </a:r>
          </a:p>
          <a:p>
            <a:pPr lvl="1" eaLnBrk="1" hangingPunct="1"/>
            <a:r>
              <a:rPr lang="sv-SE" altLang="sv-SE" sz="1600" dirty="0"/>
              <a:t>Samarbeten</a:t>
            </a:r>
          </a:p>
          <a:p>
            <a:pPr lvl="1" eaLnBrk="1" hangingPunct="1"/>
            <a:r>
              <a:rPr lang="sv-SE" altLang="sv-SE" sz="1600" dirty="0"/>
              <a:t>Nivåindelade serier</a:t>
            </a:r>
          </a:p>
          <a:p>
            <a:pPr lvl="1" eaLnBrk="1" hangingPunct="1"/>
            <a:r>
              <a:rPr lang="sv-SE" altLang="sv-SE" sz="1600" dirty="0"/>
              <a:t>Tabeller och resultat</a:t>
            </a:r>
          </a:p>
          <a:p>
            <a:pPr lvl="1" eaLnBrk="1" hangingPunct="1"/>
            <a:r>
              <a:rPr lang="sv-SE" altLang="sv-SE" sz="1600" dirty="0"/>
              <a:t>Distriktsmästerskap</a:t>
            </a:r>
          </a:p>
          <a:p>
            <a:pPr lvl="1" eaLnBrk="1" hangingPunct="1"/>
            <a:r>
              <a:rPr lang="sv-SE" altLang="sv-SE" sz="1600" dirty="0"/>
              <a:t>Puberteten</a:t>
            </a:r>
            <a:endParaRPr lang="sv-SE" altLang="sv-SE" sz="2000" dirty="0"/>
          </a:p>
          <a:p>
            <a:pPr eaLnBrk="1" hangingPunct="1"/>
            <a:r>
              <a:rPr lang="sv-SE" altLang="sv-SE" sz="2000" dirty="0"/>
              <a:t> Ge dem större förståelse</a:t>
            </a:r>
          </a:p>
          <a:p>
            <a:pPr lvl="1" eaLnBrk="1" hangingPunct="1"/>
            <a:r>
              <a:rPr lang="sv-SE" altLang="sv-SE" sz="1600" dirty="0"/>
              <a:t>En hel del kommer inte förstå hur och varför vissa uttagningar </a:t>
            </a:r>
            <a:br>
              <a:rPr lang="sv-SE" altLang="sv-SE" sz="1600" dirty="0"/>
            </a:br>
            <a:r>
              <a:rPr lang="sv-SE" altLang="sv-SE" sz="1600" dirty="0"/>
              <a:t>till matcher har skett.</a:t>
            </a:r>
            <a:endParaRPr lang="sv-SE" altLang="sv-SE" sz="2000" dirty="0"/>
          </a:p>
          <a:p>
            <a:pPr eaLnBrk="1" hangingPunct="1"/>
            <a:r>
              <a:rPr lang="sv-SE" altLang="sv-SE" sz="2000" dirty="0"/>
              <a:t> Kommunicera med ert barn</a:t>
            </a:r>
          </a:p>
          <a:p>
            <a:pPr lvl="1" eaLnBrk="1" hangingPunct="1"/>
            <a:r>
              <a:rPr lang="sv-SE" altLang="sv-SE" sz="1600" dirty="0"/>
              <a:t>Vi kommer behöva er hjälp att stötta killarna i deras känslor </a:t>
            </a:r>
            <a:br>
              <a:rPr lang="sv-SE" altLang="sv-SE" sz="1600" dirty="0"/>
            </a:br>
            <a:r>
              <a:rPr lang="sv-SE" altLang="sv-SE" sz="1600" dirty="0"/>
              <a:t>samt bemöta dem på ett vuxet sätt.</a:t>
            </a:r>
          </a:p>
        </p:txBody>
      </p:sp>
    </p:spTree>
  </p:cSld>
  <p:clrMapOvr>
    <a:masterClrMapping/>
  </p:clrMapOvr>
  <p:transition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kt 2" hidden="1">
            <a:extLst>
              <a:ext uri="{FF2B5EF4-FFF2-40B4-BE49-F238E27FC236}">
                <a16:creationId xmlns:a16="http://schemas.microsoft.com/office/drawing/2014/main" id="{7A7A8E42-5E9F-4359-B461-68E432EA6BCB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352" imgH="353" progId="TCLayout.ActiveDocument.1">
                  <p:embed/>
                </p:oleObj>
              </mc:Choice>
              <mc:Fallback>
                <p:oleObj name="think-cell Slide" r:id="rId5" imgW="352" imgH="353" progId="TCLayout.ActiveDocument.1">
                  <p:embed/>
                  <p:pic>
                    <p:nvPicPr>
                      <p:cNvPr id="3" name="Objekt 2" hidden="1">
                        <a:extLst>
                          <a:ext uri="{FF2B5EF4-FFF2-40B4-BE49-F238E27FC236}">
                            <a16:creationId xmlns:a16="http://schemas.microsoft.com/office/drawing/2014/main" id="{7A7A8E42-5E9F-4359-B461-68E432EA6BC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ktangel 1" hidden="1">
            <a:extLst>
              <a:ext uri="{FF2B5EF4-FFF2-40B4-BE49-F238E27FC236}">
                <a16:creationId xmlns:a16="http://schemas.microsoft.com/office/drawing/2014/main" id="{30CBE60D-C8B6-47B3-98DC-F247941434E8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numCol="1" spcCol="0" rtlCol="0" anchor="ctr" anchorCtr="0">
            <a:noAutofit/>
          </a:bodyPr>
          <a:lstStyle/>
          <a:p>
            <a:pPr algn="ctr"/>
            <a:endParaRPr lang="sv-SE" sz="3600" b="1" dirty="0">
              <a:latin typeface="Segoe Print" panose="02000600000000000000" pitchFamily="2" charset="0"/>
              <a:ea typeface="+mj-ea"/>
              <a:cs typeface="+mj-cs"/>
              <a:sym typeface="Segoe Print" panose="02000600000000000000" pitchFamily="2" charset="0"/>
            </a:endParaRPr>
          </a:p>
        </p:txBody>
      </p:sp>
      <p:sp>
        <p:nvSpPr>
          <p:cNvPr id="25602" name="Rectangle 2">
            <a:extLst>
              <a:ext uri="{FF2B5EF4-FFF2-40B4-BE49-F238E27FC236}">
                <a16:creationId xmlns:a16="http://schemas.microsoft.com/office/drawing/2014/main" id="{4C82651D-26AB-4AAF-AD3F-A36000E73C4E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808038" y="116632"/>
            <a:ext cx="7239000" cy="1224806"/>
          </a:xfrm>
        </p:spPr>
        <p:txBody>
          <a:bodyPr vert="horz"/>
          <a:lstStyle/>
          <a:p>
            <a:pPr algn="ctr" eaLnBrk="1" hangingPunct="1"/>
            <a:r>
              <a:rPr lang="sv-SE" altLang="sv-SE" sz="3600" dirty="0">
                <a:effectLst/>
                <a:latin typeface="Segoe Print" panose="02000600000000000000" pitchFamily="2" charset="0"/>
              </a:rPr>
              <a:t>Föräldrar – ledarnas förlängda arm</a:t>
            </a:r>
          </a:p>
        </p:txBody>
      </p:sp>
      <p:sp>
        <p:nvSpPr>
          <p:cNvPr id="25603" name="Rectangle 26">
            <a:extLst>
              <a:ext uri="{FF2B5EF4-FFF2-40B4-BE49-F238E27FC236}">
                <a16:creationId xmlns:a16="http://schemas.microsoft.com/office/drawing/2014/main" id="{43010DA8-A41B-4922-B1D4-65DD64B1EC2A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971550" y="1844675"/>
            <a:ext cx="7848600" cy="4896693"/>
          </a:xfrm>
          <a:noFill/>
        </p:spPr>
        <p:txBody>
          <a:bodyPr/>
          <a:lstStyle/>
          <a:p>
            <a:pPr eaLnBrk="1" hangingPunct="1"/>
            <a:r>
              <a:rPr lang="sv-SE" altLang="sv-SE" sz="2000" dirty="0"/>
              <a:t> Självinsikt</a:t>
            </a:r>
          </a:p>
          <a:p>
            <a:pPr lvl="1" eaLnBrk="1" hangingPunct="1"/>
            <a:r>
              <a:rPr lang="sv-SE" altLang="sv-SE" sz="1600" dirty="0"/>
              <a:t>Få ner dem på jorden</a:t>
            </a:r>
          </a:p>
          <a:p>
            <a:pPr eaLnBrk="1" hangingPunct="1"/>
            <a:r>
              <a:rPr lang="sv-SE" altLang="sv-SE" sz="2000" dirty="0"/>
              <a:t> När skall vi vara som bäst?</a:t>
            </a:r>
          </a:p>
          <a:p>
            <a:pPr lvl="1" eaLnBrk="1" hangingPunct="1"/>
            <a:r>
              <a:rPr lang="sv-SE" altLang="sv-SE" sz="1600" dirty="0"/>
              <a:t>Viktigt att få killarna att förstå att vi tränar för att vara som bäst på sikt. Kanske är det 3:e året på 11-manna (18 år)</a:t>
            </a:r>
          </a:p>
          <a:p>
            <a:pPr lvl="1" eaLnBrk="1" hangingPunct="1"/>
            <a:r>
              <a:rPr lang="sv-SE" altLang="sv-SE" sz="1600" dirty="0"/>
              <a:t>Den som är på en hög nivå nu behöver absolut inte va det i 20-25-års åldern (referens distriktslagen och tom pojklandslagen)</a:t>
            </a:r>
          </a:p>
          <a:p>
            <a:pPr eaLnBrk="1" hangingPunct="1"/>
            <a:r>
              <a:rPr lang="sv-SE" altLang="sv-SE" sz="2000" dirty="0"/>
              <a:t> Kom du inte med i DM-laget, va gör det med din fotbollskarriär?</a:t>
            </a:r>
          </a:p>
          <a:p>
            <a:pPr lvl="1" eaLnBrk="1" hangingPunct="1"/>
            <a:r>
              <a:rPr lang="sv-SE" altLang="sv-SE" sz="1600" dirty="0"/>
              <a:t>Är du slut som fotbollsspelare för att du inte spelar DM under denna säsong? Kan dras många paralleller till förra säsongen då halva laget inte spelade DM.</a:t>
            </a:r>
          </a:p>
          <a:p>
            <a:pPr eaLnBrk="1" hangingPunct="1"/>
            <a:r>
              <a:rPr lang="sv-SE" altLang="sv-SE" sz="2000" dirty="0"/>
              <a:t> Kommunicera med oss ledare för att vi ska förstå vad </a:t>
            </a:r>
            <a:br>
              <a:rPr lang="sv-SE" altLang="sv-SE" sz="2000" dirty="0"/>
            </a:br>
            <a:r>
              <a:rPr lang="sv-SE" altLang="sv-SE" sz="2000" dirty="0"/>
              <a:t>era barn går igenom</a:t>
            </a:r>
          </a:p>
          <a:p>
            <a:pPr lvl="1" eaLnBrk="1" hangingPunct="1"/>
            <a:r>
              <a:rPr lang="sv-SE" altLang="sv-SE" sz="1600" dirty="0"/>
              <a:t>Oerhört VIKTIGT för att vi skall kunna ge varje spelare den feedback och push som just den behöver.</a:t>
            </a:r>
          </a:p>
        </p:txBody>
      </p:sp>
    </p:spTree>
    <p:extLst>
      <p:ext uri="{BB962C8B-B14F-4D97-AF65-F5344CB8AC3E}">
        <p14:creationId xmlns:p14="http://schemas.microsoft.com/office/powerpoint/2010/main" val="2998760229"/>
      </p:ext>
    </p:extLst>
  </p:cSld>
  <p:clrMapOvr>
    <a:masterClrMapping/>
  </p:clrMapOvr>
  <p:transition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42BBEFCC-BCCD-C174-3FF7-544CE4F2DD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kt 1" hidden="1">
            <a:extLst>
              <a:ext uri="{FF2B5EF4-FFF2-40B4-BE49-F238E27FC236}">
                <a16:creationId xmlns:a16="http://schemas.microsoft.com/office/drawing/2014/main" id="{DE54E351-29C6-63F8-8B33-20A36D828802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84464052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84" imgH="384" progId="TCLayout.ActiveDocument.1">
                  <p:embed/>
                </p:oleObj>
              </mc:Choice>
              <mc:Fallback>
                <p:oleObj name="think-cell Slide" r:id="rId4" imgW="384" imgH="384" progId="TCLayout.ActiveDocument.1">
                  <p:embed/>
                  <p:pic>
                    <p:nvPicPr>
                      <p:cNvPr id="2" name="Objekt 1" hidden="1">
                        <a:extLst>
                          <a:ext uri="{FF2B5EF4-FFF2-40B4-BE49-F238E27FC236}">
                            <a16:creationId xmlns:a16="http://schemas.microsoft.com/office/drawing/2014/main" id="{DE54E351-29C6-63F8-8B33-20A36D82880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338" name="Rectangle 2">
            <a:extLst>
              <a:ext uri="{FF2B5EF4-FFF2-40B4-BE49-F238E27FC236}">
                <a16:creationId xmlns:a16="http://schemas.microsoft.com/office/drawing/2014/main" id="{5EBE837C-A50E-54F2-80E8-8478FE268A8F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755650" y="327025"/>
            <a:ext cx="7239000" cy="1085850"/>
          </a:xfrm>
        </p:spPr>
        <p:txBody>
          <a:bodyPr vert="horz"/>
          <a:lstStyle/>
          <a:p>
            <a:pPr algn="ctr" eaLnBrk="1" hangingPunct="1">
              <a:defRPr/>
            </a:pPr>
            <a:r>
              <a:rPr lang="sv-SE" altLang="sv-SE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</a:rPr>
              <a:t>Cup 2025 – </a:t>
            </a:r>
            <a:br>
              <a:rPr lang="sv-SE" altLang="sv-SE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</a:rPr>
            </a:br>
            <a:r>
              <a:rPr lang="sv-SE" altLang="sv-SE" sz="4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</a:rPr>
              <a:t>Skadevi</a:t>
            </a:r>
            <a:r>
              <a:rPr lang="sv-SE" altLang="sv-SE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</a:rPr>
              <a:t> Cup</a:t>
            </a:r>
          </a:p>
        </p:txBody>
      </p:sp>
      <p:sp>
        <p:nvSpPr>
          <p:cNvPr id="22531" name="Rectangle 26">
            <a:extLst>
              <a:ext uri="{FF2B5EF4-FFF2-40B4-BE49-F238E27FC236}">
                <a16:creationId xmlns:a16="http://schemas.microsoft.com/office/drawing/2014/main" id="{73BB8DE4-4DA3-DDBF-F3B2-6AB0D123C78D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971600" y="1628800"/>
            <a:ext cx="7848600" cy="5229200"/>
          </a:xfrm>
          <a:noFill/>
        </p:spPr>
        <p:txBody>
          <a:bodyPr/>
          <a:lstStyle/>
          <a:p>
            <a:pPr eaLnBrk="1" hangingPunct="1"/>
            <a:r>
              <a:rPr lang="sv-SE" altLang="sv-SE" sz="1800" dirty="0"/>
              <a:t> </a:t>
            </a:r>
            <a:r>
              <a:rPr lang="sv-SE" altLang="sv-SE" sz="1800" dirty="0" err="1"/>
              <a:t>Skadevi</a:t>
            </a:r>
            <a:r>
              <a:rPr lang="sv-SE" altLang="sv-SE" sz="1800" dirty="0"/>
              <a:t> Cup (Skövde) 2025</a:t>
            </a:r>
          </a:p>
          <a:p>
            <a:pPr lvl="1" eaLnBrk="1" hangingPunct="1"/>
            <a:r>
              <a:rPr lang="sv-SE" altLang="sv-SE" sz="1600" dirty="0"/>
              <a:t>v.26 27-29 juni, startar fredag 27/6 </a:t>
            </a:r>
            <a:r>
              <a:rPr lang="sv-SE" altLang="sv-SE" sz="1600" dirty="0" err="1"/>
              <a:t>kl</a:t>
            </a:r>
            <a:r>
              <a:rPr lang="sv-SE" altLang="sv-SE" sz="1600" dirty="0"/>
              <a:t> 8.00</a:t>
            </a:r>
          </a:p>
          <a:p>
            <a:pPr lvl="1" eaLnBrk="1" hangingPunct="1"/>
            <a:r>
              <a:rPr lang="sv-SE" altLang="sv-SE" sz="1600" dirty="0"/>
              <a:t>Åker på torsdagen 26/6 för att första matchen på fredagen kan vara tidigt.</a:t>
            </a:r>
          </a:p>
          <a:p>
            <a:pPr lvl="1" eaLnBrk="1" hangingPunct="1"/>
            <a:r>
              <a:rPr lang="sv-SE" altLang="sv-SE" sz="1600" dirty="0"/>
              <a:t>Sista anmälan 30/4 (max 64st lag i en klass, just nu 28st) Deltagaravgifter skall vara betalda 15/5</a:t>
            </a:r>
          </a:p>
          <a:p>
            <a:pPr lvl="1" eaLnBrk="1" hangingPunct="1"/>
            <a:r>
              <a:rPr lang="sv-SE" altLang="sv-SE" sz="1600" dirty="0"/>
              <a:t>Kostnad 1200 kr/lag samt 1495 kr/deltagare</a:t>
            </a:r>
          </a:p>
          <a:p>
            <a:pPr lvl="2" eaLnBrk="1" hangingPunct="1"/>
            <a:r>
              <a:rPr lang="sv-SE" altLang="sv-SE" sz="1400" dirty="0"/>
              <a:t>3 övernattningar och 8 måltider (Tors middag – sön lunch)</a:t>
            </a:r>
          </a:p>
          <a:p>
            <a:pPr lvl="2" eaLnBrk="1" hangingPunct="1"/>
            <a:r>
              <a:rPr lang="sv-SE" altLang="sv-SE" sz="1400" dirty="0"/>
              <a:t>Boende i skolsal/idrottshall</a:t>
            </a:r>
          </a:p>
          <a:p>
            <a:pPr lvl="1" eaLnBrk="1" hangingPunct="1"/>
            <a:r>
              <a:rPr lang="sv-SE" altLang="sv-SE" sz="1600" dirty="0"/>
              <a:t>2 lag á ca 13 killar och 3 ledare = 2400 + 47840 = 50240 kr</a:t>
            </a:r>
          </a:p>
          <a:p>
            <a:pPr lvl="1" eaLnBrk="1" hangingPunct="1"/>
            <a:endParaRPr lang="sv-SE" altLang="sv-SE" sz="1600" dirty="0"/>
          </a:p>
          <a:p>
            <a:pPr lvl="1" eaLnBrk="1" hangingPunct="1"/>
            <a:r>
              <a:rPr lang="sv-SE" altLang="sv-SE" sz="1600" dirty="0"/>
              <a:t>Intresseanmälan kommer ut under veckan, vi måste va minst </a:t>
            </a:r>
            <a:br>
              <a:rPr lang="sv-SE" altLang="sv-SE" sz="1600" dirty="0"/>
            </a:br>
            <a:r>
              <a:rPr lang="sv-SE" altLang="sv-SE" sz="1600" dirty="0"/>
              <a:t>13 spelare i varje lag anmälda för att känna oss säkra med sjukdom/skador nära inpå. Om vi inte uppnår det antalet </a:t>
            </a:r>
            <a:br>
              <a:rPr lang="sv-SE" altLang="sv-SE" sz="1600" dirty="0"/>
            </a:br>
            <a:r>
              <a:rPr lang="sv-SE" altLang="sv-SE" sz="1600" dirty="0"/>
              <a:t>kommer spelare från P2012 att tillfrågas.</a:t>
            </a:r>
          </a:p>
          <a:p>
            <a:pPr lvl="1" eaLnBrk="1" hangingPunct="1"/>
            <a:endParaRPr lang="sv-SE" altLang="sv-SE" sz="1600" dirty="0"/>
          </a:p>
          <a:p>
            <a:pPr lvl="2" eaLnBrk="1" hangingPunct="1"/>
            <a:endParaRPr lang="sv-SE" altLang="sv-SE" sz="1300" dirty="0"/>
          </a:p>
          <a:p>
            <a:pPr eaLnBrk="1" hangingPunct="1">
              <a:buNone/>
            </a:pPr>
            <a:endParaRPr lang="sv-SE" altLang="sv-SE" sz="1400" dirty="0"/>
          </a:p>
          <a:p>
            <a:pPr lvl="1" eaLnBrk="1" hangingPunct="1"/>
            <a:endParaRPr lang="sv-SE" altLang="sv-SE" sz="1400" dirty="0"/>
          </a:p>
        </p:txBody>
      </p:sp>
      <p:pic>
        <p:nvPicPr>
          <p:cNvPr id="3074" name="Picture 2" descr="Skadevi Cup - Fotboll &amp; Handboll i Skövde">
            <a:extLst>
              <a:ext uri="{FF2B5EF4-FFF2-40B4-BE49-F238E27FC236}">
                <a16:creationId xmlns:a16="http://schemas.microsoft.com/office/drawing/2014/main" id="{C8D3117E-D851-54A7-7007-0FCF0F2AAA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4368" y="2924944"/>
            <a:ext cx="792088" cy="9505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3386663"/>
      </p:ext>
    </p:extLst>
  </p:cSld>
  <p:clrMapOvr>
    <a:masterClrMapping/>
  </p:clrMapOvr>
  <p:transition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kt 1" hidden="1">
            <a:extLst>
              <a:ext uri="{FF2B5EF4-FFF2-40B4-BE49-F238E27FC236}">
                <a16:creationId xmlns:a16="http://schemas.microsoft.com/office/drawing/2014/main" id="{3FF117EF-77B1-4E37-9371-08BBE81E7948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77935038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60" imgH="360" progId="TCLayout.ActiveDocument.1">
                  <p:embed/>
                </p:oleObj>
              </mc:Choice>
              <mc:Fallback>
                <p:oleObj name="think-cell Slide" r:id="rId4" imgW="360" imgH="360" progId="TCLayout.ActiveDocument.1">
                  <p:embed/>
                  <p:pic>
                    <p:nvPicPr>
                      <p:cNvPr id="2" name="Objekt 1" hidden="1">
                        <a:extLst>
                          <a:ext uri="{FF2B5EF4-FFF2-40B4-BE49-F238E27FC236}">
                            <a16:creationId xmlns:a16="http://schemas.microsoft.com/office/drawing/2014/main" id="{3FF117EF-77B1-4E37-9371-08BBE81E794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170" name="Rectangle 2">
            <a:extLst>
              <a:ext uri="{FF2B5EF4-FFF2-40B4-BE49-F238E27FC236}">
                <a16:creationId xmlns:a16="http://schemas.microsoft.com/office/drawing/2014/main" id="{168FAE6A-8C81-4779-9CA6-370707164892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539750" y="327025"/>
            <a:ext cx="7526338" cy="1085850"/>
          </a:xfrm>
        </p:spPr>
        <p:txBody>
          <a:bodyPr vert="horz"/>
          <a:lstStyle/>
          <a:p>
            <a:pPr algn="ctr" eaLnBrk="1" hangingPunct="1">
              <a:defRPr/>
            </a:pPr>
            <a:r>
              <a:rPr lang="sv-SE" sz="4400" dirty="0">
                <a:latin typeface="Segoe Print" panose="02000600000000000000" pitchFamily="2" charset="0"/>
              </a:rPr>
              <a:t>Föräldragruppen</a:t>
            </a:r>
            <a:endParaRPr lang="sv-SE" sz="4400" dirty="0"/>
          </a:p>
        </p:txBody>
      </p:sp>
      <p:sp>
        <p:nvSpPr>
          <p:cNvPr id="23555" name="AutoShape 2" descr="data:image/jpeg;base64,/9j/4AAQSkZJRgABAQAAAQABAAD/2wCEAAkGBxMHEhUSBxMVEhIWFRsaEBARFxoZGBUTIB0WGBogExYhHSgsHSYlHxgUJjQmMSssOjEuFyAzOD8xQygtLjcBCgoKDg0OGxAQGzclICY2LC83MTc0Ni0sNDQxLCwtNDA0MTAsNDc0NDc0NCwvNywrLTQsLDU0LDIvLjc0LCw0LP/AABEIAJIAoAMBEQACEQEDEQH/xAAcAAEAAwADAQEAAAAAAAAAAAAABAYHAQMFAgj/xAA3EAACAQEFBAYJAwUAAAAAAAAAAQIDBAUGEUEhMVFhBxIicYGhExQjMlJikbHBFSRDM0JyguH/xAAbAQEAAgMBAQAAAAAAAAAAAAAABAUCAwYHAf/EAC8RAQABAwIDBwMEAwEAAAAAAAABAgMEBRESITETIkFRYXHwBqHBkbHR4RQygUL/2gAMAwEAAhEDEQA/ANxAAVTE+O7PcTcKft6y2OnBrKL+eWnmyNeyqLfLrK707QsjLjjnu0+c+PtDOr16Qbbb37Oaox+GktvjJ5sgV5dyrx2dbjfT+FZ608U+v8K5aLfVtW201ak3xnOUvuyPNVU9ZW1Fi1b/ANKYj2iIdVOtKk86UpRfGLaPkTMM6qKao2qjd7V24wtt3P2NonJfDVfXXnt8zdRkXKekq6/o+FejvW4j25fsveHuk6naWoX3D0T0qwzcG/mW+Pn4Ey1mxPKvk5rO+mLlEcWPPF6T1/v7NAo1Y1oqVFqUWs4yi801yZOiYnnDlqqaqZmmqNpfZ9YgHxWqxoRcqzUYpZylJ5JLmz5MxHOWVNNVUxTTG8s+xD0nU7M3C5IeletWeagn8q3y8vEg3c2I5Uc3U4P0xcrjiyJ4fSOv/fL7qLeWMLbeL9taJxXw0n1F5bfMh1ZFyrrLpbGj4VmO7biffn+7xalaVV51ZSk+Mm2aZmZWNNFNPKmNnbZ7fVsu2zVakHxhOUfsz7FVUdJYV2LVz/emJ94iVjurpBttgftJqtH4aq2+ElkyRRl3KfHdU5P09hXulPDPp/DRcMY7s9+tQqewrPYqc2spP5Ja+TJ9nKoucukuS1HQsjEjjjvU+ceHvC1klSAADMekLHLg5WW5ZZZZqvXi9qe5xpvTLVldlZX/AIodloehxMRkZEe0fmfxDMtxXOxAAAAAAsmEMXVcNyy21KDfbo57uLp8H9yRYyKrU+io1TSLWdTv0r8J/E/OTbrut9O8qcatikpwks4tfngy4pqiqN4ec37Fyxcm3cjaYLxt9O7Kcqttkowis5N/jixVVFMbyWLFy/ci3bjeZYji/F1XEksttOgn2KKe/g6nF/Yp7+RVdn0ejaXpFrBp361+M/iPnNWyOtwAAAAN4GndHuOXNxst9SzzyVGvJ7W9yjUeuejLHFyv/Fbjdc0OIicjHj3j8x+YaaWLjlU6RcQu4rN1bO8q1XONNrfFf3S8M14tEbKvdnRy6yvNC06MvI3r/wBaec+vlDD9xTPRwAAAAAAAC3dHmJ3cVb0dpf7eq0p57oT3KX4f/CVi3+zq2npKi13TIy7PHRHfp6eseX8OOkPE7v2t6OzP9vSbUMt057nL8L/oyr/aVbR0g0LTP8Szx1x36uvpHl/KpEVegAAAAAAG8DcOjrELv2zZWh51qWUaje+S/tl45PxTLnFvdpRz6w8313ToxMjeiO7Vzj084Z10mXl+oW6cU+zSShHv3y835EDLr4rk+jrfp/G7HCpnxq5/wqhFXYAAAAAAAAAAAAAAAAAAAFr6M7y9Qt0It9mqnCXfvj5rzJWJXw3I9VJ9QY3bYVU+NPP+VcvGv61WqVJb51JSfjJv8keqd6plbWKOztU0eURH6QjmLaAAAAAAAAAAAAAAAAAAABIu6v6rWp1FvhUhJeEk/wAGVM7VRLVfo7S1VR5xMfrDomuq2noz42RO8buD4+gAAAAAAAAAAAAAAAAAAAfUF1mktWfXyZ2jdKvij6vaK0PhqzX0k0ZXI2qmGnFr47FFXnET9kMwbwAAAAAAAAAAAAAAAAAAAJlz0fWLRRh8VWC+skjO3G9UQ0ZVfBYrq8omfs9npFsfqdvrcJ5Tj4rb5pm3Kp4bsq7Qb3a4NHpy/RWiOuAAAAAAAAAAAAAAAAAAAALL0dWP1y30eEM5y8Fs82iTi08V2FPr17ssGv15fqtvTFdTnGlaqS93OFXue2L+ua/2RJzrfKK1H9K5cRVXjz484/51+ejLStdoAAAAAAAAAAAAAAAAAAABqXQ7dThGraqq97KFLuW2T+uS/wBWWWDb5TW4r6qyomqjHjw5z/3p89V+vW74XpRnRtPuzi0+XBruJ1dEV0zTLmMbIqx7tN2jrE7vz1el3zuqrOja1lODyfBrRrk1tKKuiaKuGXquNkUZFqm7R0n5siGDeAAAAAAAAAAAAAAAAAEu6runetWFGyLOc3kuCWrfJLaZ0UTXVFMNGTkUY9qq7X0j5s/Qt1WCF10YUbN7sIpLnxb7y9ooiimKYeVZORVkXartfWZ3SzJoUvpHwn+t0/T2FfuKafZX8kN+XetO9rgRMqxxxxR1h0Og6t/i19lcnuVfafP282MvZvKh6E4AAAAAAAAAAAAAAAAcpZ7gNm6OcKfolP01uX7iol2X/HDfl3vXuS4lvi2OzjinrLz3XtW/yq+ytz3KfvPn7eS6EtzwAAzfpFwS7R1rVc8e1vr0Yr3vmguPFalflY2/fpddoWtxRtj355eE+XpPzkywrXagAAAAAAAAAAAAAAGp9HeCXZ+rar4j299GjJe7801x4LQssXG279Titd1uK98exPLxnz9I+c2kFg5EAAAAGdY8wH631rRckcqm+rRW6fOC0fLUgZOLv3qOrrNF17s9rGRPd8J8vf0/ZlTXV2S2Nb09HzK128TvzhwfAAAAAAAAAAAOUutsjtb3JavkfSZ25y1bAeA/VOraL7jnU306L3Q5zWr5aFljYu3er6uI1rXu03sY893xnz9vT92iE9yYAAAAAACk44wLG+s692JQtGXajujV/wAuD5/Uh5GLFfep6uj0fXasXa1e50feP69P0Y9aKErNJwtMXCcXlKMlk0+aKqYmJ2l31Fym5TFVE7xPi6z4yAAAAAAAAOyz0JWqShZouc5PKMYrNt8kfYiZnaGNdym3TNVc7RHi2HA+BY3LlXvNKdoy7K3xpf48Xz+ha4+LFHeq6uB1jXasre1Z5Ufef69P1XYmOcAAAAAAAAAFZxjg+liOPWWVOvFdiqteU1qvsR7+PTdj1XGlaxdwqtutE9Y/MfObFb0u6rdVR0rfBwmtHua4xeq5lRXRVRO1T0THybWRbi5aneJRDBvAAAAAAl3XdtW9qipWCDnN6Lclxk9FzM6KKq52paMjJtY9ubl2dohtWDsH0sOR6zyqV5Lt1XpygtF9y3sY9NqPV53qusXc6rbpRHSPzPzksxIU4AAAAAAAAAAAPGxNhujiKn1LYspLP0dWPvQfLiuRqu2abkbSsNP1K9hV8VueU9Y8J+ebEcQ3DWw/V9Hbo7P46i92ceMX+NCnu2qrc7S9Gwc+zmW+O3PvHjDyzUmgAAB6mHrhrYgq+jsMdn8lR+7CPGT/ABqbbVqq5O0IWdn2cO3x3J9o8ZbdhrDlHDtPqWNZyeXpKsvem+fBci4tWabcbQ851DUr2bXxXJ5R0jwj55vZNqvAAAAAAAAAAAAAAQb5umlfVN0rwj1ovc9YvjF6MwuW6a42qScTLu4tyLlqdp+dWIYswvVw3UyrdulL+lWS2PlLgynvWKrU8+j0fTNUtZ1venlVHWPng8E0LMA97CeF6uJKmVHsUo/1azWxco8Wb7Niq7PLorNT1S1g296udU9I+eDb7mumlctNUrvj1Yre9ZPjJ6suLdumiNqXnGVl3cq5Ny7O8/OicZowAAAAAAAAAAAAAAAAj3hYad405UrbFThJZSi/xw7zGqmKo2ltsX7liuLludphieNMIVMNz61POdnk+xU1i/hqcHz1Ki/jzanfwei6Tq9vOp4Z5Vx1j8x85GC8IVMRz61TOFni+3U1k/hp8Xz0FjHm7O/gatq9vBp4Y51z0jy9Z+c22XfYad3U40rFFQhFZRivzx7y3ppimNoedX79y/XNy5O8ykGTUAAAAAAAAAAAAAAAAAACFfNKNahVjWSknTlmpLNbnoYXI3pndIxKqqb9E0ztO8fuXNSjRoUo0UopU45KKyW5aC3G1MbGXVVVfrmqd53n900zRwAAAAAAAAB//9k=">
            <a:extLst>
              <a:ext uri="{FF2B5EF4-FFF2-40B4-BE49-F238E27FC236}">
                <a16:creationId xmlns:a16="http://schemas.microsoft.com/office/drawing/2014/main" id="{80D3CE6A-9199-4303-9AAC-C40D83B5088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80963" y="-384175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¡"/>
              <a:defRPr sz="29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5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SzPct val="65000"/>
              <a:buFont typeface="Wingdings" panose="05000000000000000000" pitchFamily="2" charset="2"/>
              <a:buChar char="¡"/>
              <a:defRPr sz="22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sv-SE" altLang="sv-SE" sz="1800"/>
          </a:p>
        </p:txBody>
      </p:sp>
      <p:sp>
        <p:nvSpPr>
          <p:cNvPr id="23556" name="Rectangle 26">
            <a:extLst>
              <a:ext uri="{FF2B5EF4-FFF2-40B4-BE49-F238E27FC236}">
                <a16:creationId xmlns:a16="http://schemas.microsoft.com/office/drawing/2014/main" id="{D203F33D-E80D-4BD6-A1B0-5851230C5D14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331913" y="1773238"/>
            <a:ext cx="5832375" cy="5040138"/>
          </a:xfrm>
          <a:noFill/>
        </p:spPr>
        <p:txBody>
          <a:bodyPr/>
          <a:lstStyle/>
          <a:p>
            <a:pPr eaLnBrk="1" hangingPunct="1"/>
            <a:r>
              <a:rPr lang="sv-SE" altLang="sv-SE" sz="2000" dirty="0"/>
              <a:t> Föräldraansvar</a:t>
            </a:r>
          </a:p>
          <a:p>
            <a:pPr lvl="1" eaLnBrk="1" hangingPunct="1"/>
            <a:r>
              <a:rPr lang="sv-SE" altLang="sv-SE" sz="1600" dirty="0" err="1"/>
              <a:t>Ilandadagen</a:t>
            </a:r>
            <a:r>
              <a:rPr lang="sv-SE" altLang="sv-SE" sz="1600" dirty="0"/>
              <a:t> – Inget datum än, April</a:t>
            </a:r>
          </a:p>
          <a:p>
            <a:pPr lvl="1" eaLnBrk="1" hangingPunct="1"/>
            <a:r>
              <a:rPr lang="sv-SE" altLang="sv-SE" sz="1600" dirty="0"/>
              <a:t>Städvecka/or</a:t>
            </a:r>
          </a:p>
          <a:p>
            <a:pPr lvl="1" eaLnBrk="1" hangingPunct="1"/>
            <a:r>
              <a:rPr lang="sv-SE" altLang="sv-SE" sz="1600" dirty="0"/>
              <a:t>Kioskvecka/or</a:t>
            </a:r>
          </a:p>
          <a:p>
            <a:pPr lvl="1" eaLnBrk="1" hangingPunct="1"/>
            <a:r>
              <a:rPr lang="sv-SE" altLang="sv-SE" sz="1600" dirty="0"/>
              <a:t>Bollvärd</a:t>
            </a:r>
          </a:p>
          <a:p>
            <a:pPr lvl="1" eaLnBrk="1" hangingPunct="1"/>
            <a:endParaRPr lang="sv-SE" altLang="sv-SE" sz="2000" dirty="0"/>
          </a:p>
          <a:p>
            <a:pPr eaLnBrk="1" hangingPunct="1"/>
            <a:r>
              <a:rPr lang="sv-SE" altLang="sv-SE" sz="2000" dirty="0"/>
              <a:t> Försäljning</a:t>
            </a:r>
          </a:p>
          <a:p>
            <a:pPr lvl="1" eaLnBrk="1" hangingPunct="1"/>
            <a:r>
              <a:rPr lang="sv-SE" altLang="sv-SE" sz="1600" dirty="0"/>
              <a:t>Två försäljningar är planerade under första halvåret 2025.</a:t>
            </a:r>
          </a:p>
          <a:p>
            <a:pPr lvl="2" eaLnBrk="1" hangingPunct="1"/>
            <a:r>
              <a:rPr lang="sv-SE" altLang="sv-SE" sz="1300" dirty="0"/>
              <a:t>Februari – Kakor (bra pengar)</a:t>
            </a:r>
          </a:p>
          <a:p>
            <a:pPr lvl="2" eaLnBrk="1" hangingPunct="1"/>
            <a:r>
              <a:rPr lang="sv-SE" altLang="sv-SE" sz="1300" dirty="0"/>
              <a:t>Rösta på 2-3 alternativ inför nästa försäljning</a:t>
            </a:r>
          </a:p>
          <a:p>
            <a:pPr lvl="2" eaLnBrk="1" hangingPunct="1"/>
            <a:endParaRPr lang="sv-SE" altLang="sv-SE" sz="1300" dirty="0"/>
          </a:p>
          <a:p>
            <a:pPr eaLnBrk="1" hangingPunct="1"/>
            <a:r>
              <a:rPr lang="sv-SE" altLang="sv-SE" sz="2000" dirty="0"/>
              <a:t> Sponsorer</a:t>
            </a:r>
          </a:p>
          <a:p>
            <a:pPr lvl="1" eaLnBrk="1" hangingPunct="1"/>
            <a:r>
              <a:rPr lang="sv-SE" altLang="sv-SE" sz="1600" dirty="0"/>
              <a:t>Förra årets sponsorer</a:t>
            </a:r>
          </a:p>
          <a:p>
            <a:pPr lvl="2" eaLnBrk="1" hangingPunct="1"/>
            <a:r>
              <a:rPr lang="sv-SE" altLang="sv-SE" sz="1300" dirty="0" err="1"/>
              <a:t>Protan</a:t>
            </a:r>
            <a:r>
              <a:rPr lang="sv-SE" altLang="sv-SE" sz="1300" dirty="0"/>
              <a:t> – Bidrog till Gullspångslägret</a:t>
            </a:r>
          </a:p>
          <a:p>
            <a:pPr lvl="2" eaLnBrk="1" hangingPunct="1"/>
            <a:r>
              <a:rPr lang="sv-SE" altLang="sv-SE" sz="1300" dirty="0" err="1"/>
              <a:t>Inelko</a:t>
            </a:r>
            <a:r>
              <a:rPr lang="sv-SE" altLang="sv-SE" sz="1300" dirty="0"/>
              <a:t> – Avslutning på </a:t>
            </a:r>
            <a:r>
              <a:rPr lang="sv-SE" altLang="sv-SE" sz="1300" dirty="0" err="1"/>
              <a:t>Pitchers</a:t>
            </a:r>
            <a:endParaRPr lang="sv-SE" altLang="sv-SE" sz="1300" dirty="0"/>
          </a:p>
          <a:p>
            <a:pPr eaLnBrk="1" hangingPunct="1">
              <a:buNone/>
            </a:pPr>
            <a:endParaRPr lang="sv-SE" altLang="sv-SE" sz="2000" dirty="0"/>
          </a:p>
        </p:txBody>
      </p:sp>
    </p:spTree>
  </p:cSld>
  <p:clrMapOvr>
    <a:masterClrMapping/>
  </p:clrMapOvr>
  <p:transition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843CB9F9-33B9-0673-6036-B0A9EF6E30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kt 1" hidden="1">
            <a:extLst>
              <a:ext uri="{FF2B5EF4-FFF2-40B4-BE49-F238E27FC236}">
                <a16:creationId xmlns:a16="http://schemas.microsoft.com/office/drawing/2014/main" id="{49F00246-4656-C6C7-FE4C-1CAD865E6716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60" imgH="360" progId="TCLayout.ActiveDocument.1">
                  <p:embed/>
                </p:oleObj>
              </mc:Choice>
              <mc:Fallback>
                <p:oleObj name="think-cell Slide" r:id="rId4" imgW="360" imgH="360" progId="TCLayout.ActiveDocument.1">
                  <p:embed/>
                  <p:pic>
                    <p:nvPicPr>
                      <p:cNvPr id="2" name="Objekt 1" hidden="1">
                        <a:extLst>
                          <a:ext uri="{FF2B5EF4-FFF2-40B4-BE49-F238E27FC236}">
                            <a16:creationId xmlns:a16="http://schemas.microsoft.com/office/drawing/2014/main" id="{49F00246-4656-C6C7-FE4C-1CAD865E671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170" name="Rectangle 2">
            <a:extLst>
              <a:ext uri="{FF2B5EF4-FFF2-40B4-BE49-F238E27FC236}">
                <a16:creationId xmlns:a16="http://schemas.microsoft.com/office/drawing/2014/main" id="{B5297451-DF15-4CB6-362C-B50E158E2F0F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539750" y="327025"/>
            <a:ext cx="7526338" cy="1085850"/>
          </a:xfrm>
        </p:spPr>
        <p:txBody>
          <a:bodyPr vert="horz"/>
          <a:lstStyle/>
          <a:p>
            <a:pPr algn="ctr" eaLnBrk="1" hangingPunct="1">
              <a:defRPr/>
            </a:pPr>
            <a:r>
              <a:rPr lang="sv-SE" sz="4400" dirty="0">
                <a:latin typeface="Segoe Print" panose="02000600000000000000" pitchFamily="2" charset="0"/>
              </a:rPr>
              <a:t>Föräldragruppen</a:t>
            </a:r>
            <a:endParaRPr lang="sv-SE" sz="4400" dirty="0"/>
          </a:p>
        </p:txBody>
      </p:sp>
      <p:sp>
        <p:nvSpPr>
          <p:cNvPr id="23555" name="AutoShape 2" descr="data:image/jpeg;base64,/9j/4AAQSkZJRgABAQAAAQABAAD/2wCEAAkGBxMHEhUSBxMVEhIWFRsaEBARFxoZGBUTIB0WGBogExYhHSgsHSYlHxgUJjQmMSssOjEuFyAzOD8xQygtLjcBCgoKDg0OGxAQGzclICY2LC83MTc0Ni0sNDQxLCwtNDA0MTAsNDc0NDc0NCwvNywrLTQsLDU0LDIvLjc0LCw0LP/AABEIAJIAoAMBEQACEQEDEQH/xAAcAAEAAwADAQEAAAAAAAAAAAAABAYHAQMFAgj/xAA3EAACAQEFBAYJAwUAAAAAAAAAAQIDBAUGEUEhMVFhBxIicYGhExQjMlJikbHBFSRDM0JyguH/xAAbAQEAAgMBAQAAAAAAAAAAAAAABAUCAwYHAf/EAC8RAQABAwIDBwMEAwEAAAAAAAABAgMEBRESITETIkFRYXHwBqHBkbHR4RQygUL/2gAMAwEAAhEDEQA/ANxAAVTE+O7PcTcKft6y2OnBrKL+eWnmyNeyqLfLrK707QsjLjjnu0+c+PtDOr16Qbbb37Oaox+GktvjJ5sgV5dyrx2dbjfT+FZ608U+v8K5aLfVtW201ak3xnOUvuyPNVU9ZW1Fi1b/ANKYj2iIdVOtKk86UpRfGLaPkTMM6qKao2qjd7V24wtt3P2NonJfDVfXXnt8zdRkXKekq6/o+FejvW4j25fsveHuk6naWoX3D0T0qwzcG/mW+Pn4Ey1mxPKvk5rO+mLlEcWPPF6T1/v7NAo1Y1oqVFqUWs4yi801yZOiYnnDlqqaqZmmqNpfZ9YgHxWqxoRcqzUYpZylJ5JLmz5MxHOWVNNVUxTTG8s+xD0nU7M3C5IeletWeagn8q3y8vEg3c2I5Uc3U4P0xcrjiyJ4fSOv/fL7qLeWMLbeL9taJxXw0n1F5bfMh1ZFyrrLpbGj4VmO7biffn+7xalaVV51ZSk+Mm2aZmZWNNFNPKmNnbZ7fVsu2zVakHxhOUfsz7FVUdJYV2LVz/emJ94iVjurpBttgftJqtH4aq2+ElkyRRl3KfHdU5P09hXulPDPp/DRcMY7s9+tQqewrPYqc2spP5Ja+TJ9nKoucukuS1HQsjEjjjvU+ceHvC1klSAADMekLHLg5WW5ZZZZqvXi9qe5xpvTLVldlZX/AIodloehxMRkZEe0fmfxDMtxXOxAAAAAAsmEMXVcNyy21KDfbo57uLp8H9yRYyKrU+io1TSLWdTv0r8J/E/OTbrut9O8qcatikpwks4tfngy4pqiqN4ec37Fyxcm3cjaYLxt9O7Kcqttkowis5N/jixVVFMbyWLFy/ci3bjeZYji/F1XEksttOgn2KKe/g6nF/Yp7+RVdn0ejaXpFrBp361+M/iPnNWyOtwAAAAN4GndHuOXNxst9SzzyVGvJ7W9yjUeuejLHFyv/Fbjdc0OIicjHj3j8x+YaaWLjlU6RcQu4rN1bO8q1XONNrfFf3S8M14tEbKvdnRy6yvNC06MvI3r/wBaec+vlDD9xTPRwAAAAAAAC3dHmJ3cVb0dpf7eq0p57oT3KX4f/CVi3+zq2npKi13TIy7PHRHfp6eseX8OOkPE7v2t6OzP9vSbUMt057nL8L/oyr/aVbR0g0LTP8Szx1x36uvpHl/KpEVegAAAAAAG8DcOjrELv2zZWh51qWUaje+S/tl45PxTLnFvdpRz6w8313ToxMjeiO7Vzj084Z10mXl+oW6cU+zSShHv3y835EDLr4rk+jrfp/G7HCpnxq5/wqhFXYAAAAAAAAAAAAAAAAAAAFr6M7y9Qt0It9mqnCXfvj5rzJWJXw3I9VJ9QY3bYVU+NPP+VcvGv61WqVJb51JSfjJv8keqd6plbWKOztU0eURH6QjmLaAAAAAAAAAAAAAAAAAAABIu6v6rWp1FvhUhJeEk/wAGVM7VRLVfo7S1VR5xMfrDomuq2noz42RO8buD4+gAAAAAAAAAAAAAAAAAAAfUF1mktWfXyZ2jdKvij6vaK0PhqzX0k0ZXI2qmGnFr47FFXnET9kMwbwAAAAAAAAAAAAAAAAAAAJlz0fWLRRh8VWC+skjO3G9UQ0ZVfBYrq8omfs9npFsfqdvrcJ5Tj4rb5pm3Kp4bsq7Qb3a4NHpy/RWiOuAAAAAAAAAAAAAAAAAAAALL0dWP1y30eEM5y8Fs82iTi08V2FPr17ssGv15fqtvTFdTnGlaqS93OFXue2L+ua/2RJzrfKK1H9K5cRVXjz484/51+ejLStdoAAAAAAAAAAAAAAAAAAABqXQ7dThGraqq97KFLuW2T+uS/wBWWWDb5TW4r6qyomqjHjw5z/3p89V+vW74XpRnRtPuzi0+XBruJ1dEV0zTLmMbIqx7tN2jrE7vz1el3zuqrOja1lODyfBrRrk1tKKuiaKuGXquNkUZFqm7R0n5siGDeAAAAAAAAAAAAAAAAAEu6runetWFGyLOc3kuCWrfJLaZ0UTXVFMNGTkUY9qq7X0j5s/Qt1WCF10YUbN7sIpLnxb7y9ooiimKYeVZORVkXartfWZ3SzJoUvpHwn+t0/T2FfuKafZX8kN+XetO9rgRMqxxxxR1h0Og6t/i19lcnuVfafP282MvZvKh6E4AAAAAAAAAAAAAAAAcpZ7gNm6OcKfolP01uX7iol2X/HDfl3vXuS4lvi2OzjinrLz3XtW/yq+ytz3KfvPn7eS6EtzwAAzfpFwS7R1rVc8e1vr0Yr3vmguPFalflY2/fpddoWtxRtj355eE+XpPzkywrXagAAAAAAAAAAAAAAGp9HeCXZ+rar4j299GjJe7801x4LQssXG279Titd1uK98exPLxnz9I+c2kFg5EAAAAGdY8wH631rRckcqm+rRW6fOC0fLUgZOLv3qOrrNF17s9rGRPd8J8vf0/ZlTXV2S2Nb09HzK128TvzhwfAAAAAAAAAAAOUutsjtb3JavkfSZ25y1bAeA/VOraL7jnU306L3Q5zWr5aFljYu3er6uI1rXu03sY893xnz9vT92iE9yYAAAAAACk44wLG+s692JQtGXajujV/wAuD5/Uh5GLFfep6uj0fXasXa1e50feP69P0Y9aKErNJwtMXCcXlKMlk0+aKqYmJ2l31Fym5TFVE7xPi6z4yAAAAAAAAOyz0JWqShZouc5PKMYrNt8kfYiZnaGNdym3TNVc7RHi2HA+BY3LlXvNKdoy7K3xpf48Xz+ha4+LFHeq6uB1jXasre1Z5Ufef69P1XYmOcAAAAAAAAAFZxjg+liOPWWVOvFdiqteU1qvsR7+PTdj1XGlaxdwqtutE9Y/MfObFb0u6rdVR0rfBwmtHua4xeq5lRXRVRO1T0THybWRbi5aneJRDBvAAAAAAl3XdtW9qipWCDnN6Lclxk9FzM6KKq52paMjJtY9ubl2dohtWDsH0sOR6zyqV5Lt1XpygtF9y3sY9NqPV53qusXc6rbpRHSPzPzksxIU4AAAAAAAAAAAPGxNhujiKn1LYspLP0dWPvQfLiuRqu2abkbSsNP1K9hV8VueU9Y8J+ebEcQ3DWw/V9Hbo7P46i92ceMX+NCnu2qrc7S9Gwc+zmW+O3PvHjDyzUmgAAB6mHrhrYgq+jsMdn8lR+7CPGT/ABqbbVqq5O0IWdn2cO3x3J9o8ZbdhrDlHDtPqWNZyeXpKsvem+fBci4tWabcbQ851DUr2bXxXJ5R0jwj55vZNqvAAAAAAAAAAAAAAQb5umlfVN0rwj1ovc9YvjF6MwuW6a42qScTLu4tyLlqdp+dWIYswvVw3UyrdulL+lWS2PlLgynvWKrU8+j0fTNUtZ1venlVHWPng8E0LMA97CeF6uJKmVHsUo/1azWxco8Wb7Niq7PLorNT1S1g296udU9I+eDb7mumlctNUrvj1Yre9ZPjJ6suLdumiNqXnGVl3cq5Ny7O8/OicZowAAAAAAAAAAAAAAAAj3hYad405UrbFThJZSi/xw7zGqmKo2ltsX7liuLludphieNMIVMNz61POdnk+xU1i/hqcHz1Ki/jzanfwei6Tq9vOp4Z5Vx1j8x85GC8IVMRz61TOFni+3U1k/hp8Xz0FjHm7O/gatq9vBp4Y51z0jy9Z+c22XfYad3U40rFFQhFZRivzx7y3ppimNoedX79y/XNy5O8ykGTUAAAAAAAAAAAAAAAAAACFfNKNahVjWSknTlmpLNbnoYXI3pndIxKqqb9E0ztO8fuXNSjRoUo0UopU45KKyW5aC3G1MbGXVVVfrmqd53n900zRwAAAAAAAAB//9k=">
            <a:extLst>
              <a:ext uri="{FF2B5EF4-FFF2-40B4-BE49-F238E27FC236}">
                <a16:creationId xmlns:a16="http://schemas.microsoft.com/office/drawing/2014/main" id="{8C58D607-54F5-5283-58C8-8EA8E522F1A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80963" y="-384175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¡"/>
              <a:defRPr sz="29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5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SzPct val="65000"/>
              <a:buFont typeface="Wingdings" panose="05000000000000000000" pitchFamily="2" charset="2"/>
              <a:buChar char="¡"/>
              <a:defRPr sz="22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sv-SE" altLang="sv-SE" sz="1800"/>
          </a:p>
        </p:txBody>
      </p:sp>
      <p:sp>
        <p:nvSpPr>
          <p:cNvPr id="23556" name="Rectangle 26">
            <a:extLst>
              <a:ext uri="{FF2B5EF4-FFF2-40B4-BE49-F238E27FC236}">
                <a16:creationId xmlns:a16="http://schemas.microsoft.com/office/drawing/2014/main" id="{DD8564E9-E4AD-0C2B-1A8B-108D123ABD96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331913" y="1773238"/>
            <a:ext cx="5832375" cy="4536082"/>
          </a:xfrm>
          <a:noFill/>
        </p:spPr>
        <p:txBody>
          <a:bodyPr/>
          <a:lstStyle/>
          <a:p>
            <a:pPr eaLnBrk="1" hangingPunct="1"/>
            <a:r>
              <a:rPr lang="sv-SE" altLang="sv-SE" sz="2000" dirty="0"/>
              <a:t> Ekonomi</a:t>
            </a:r>
          </a:p>
          <a:p>
            <a:pPr lvl="1" eaLnBrk="1" hangingPunct="1"/>
            <a:r>
              <a:rPr lang="sv-SE" altLang="sv-SE" sz="1600" dirty="0"/>
              <a:t>Lagkassan ca 40tkr.</a:t>
            </a:r>
          </a:p>
          <a:p>
            <a:pPr marL="457200" lvl="1" indent="0" eaLnBrk="1" hangingPunct="1">
              <a:buNone/>
            </a:pPr>
            <a:endParaRPr lang="sv-SE" altLang="sv-SE" sz="2000" dirty="0"/>
          </a:p>
          <a:p>
            <a:pPr eaLnBrk="1" hangingPunct="1"/>
            <a:r>
              <a:rPr lang="sv-SE" altLang="sv-SE" sz="2000" dirty="0"/>
              <a:t> Kläder</a:t>
            </a:r>
          </a:p>
          <a:p>
            <a:pPr lvl="1" eaLnBrk="1" hangingPunct="1"/>
            <a:r>
              <a:rPr lang="sv-SE" altLang="sv-SE" sz="1600" dirty="0"/>
              <a:t>Matchställ</a:t>
            </a:r>
          </a:p>
          <a:p>
            <a:pPr lvl="2" eaLnBrk="1" hangingPunct="1"/>
            <a:r>
              <a:rPr lang="sv-SE" altLang="sv-SE" sz="1300" dirty="0"/>
              <a:t>Flera i laget behöver större matchställ</a:t>
            </a:r>
          </a:p>
          <a:p>
            <a:pPr lvl="2" eaLnBrk="1" hangingPunct="1"/>
            <a:r>
              <a:rPr lang="sv-SE" altLang="sv-SE" sz="1300" dirty="0"/>
              <a:t>Vi kommer få två ställ från föreningen, tyvärr är det samma nummer vilket gör att man inte kan ha ett ”personligt”.</a:t>
            </a:r>
          </a:p>
          <a:p>
            <a:pPr lvl="2" eaLnBrk="1" hangingPunct="1"/>
            <a:r>
              <a:rPr lang="sv-SE" altLang="sv-SE" sz="1300" dirty="0" err="1"/>
              <a:t>Tvättansvariga</a:t>
            </a:r>
            <a:r>
              <a:rPr lang="sv-SE" altLang="sv-SE" sz="1300" dirty="0"/>
              <a:t> efter varje match alternativt en </a:t>
            </a:r>
            <a:r>
              <a:rPr lang="sv-SE" altLang="sv-SE" sz="1300" dirty="0" err="1"/>
              <a:t>tvättansvarig</a:t>
            </a:r>
            <a:r>
              <a:rPr lang="sv-SE" altLang="sv-SE" sz="1300" dirty="0"/>
              <a:t> i P2011 som då slipper andra föräldraansvar.</a:t>
            </a:r>
          </a:p>
          <a:p>
            <a:pPr lvl="2" eaLnBrk="1" hangingPunct="1"/>
            <a:endParaRPr lang="sv-SE" altLang="sv-SE" sz="1300" dirty="0"/>
          </a:p>
          <a:p>
            <a:pPr lvl="1" eaLnBrk="1" hangingPunct="1"/>
            <a:r>
              <a:rPr lang="sv-SE" altLang="sv-SE" sz="1600" dirty="0"/>
              <a:t>Andra kläder beställs utifrån behov</a:t>
            </a:r>
          </a:p>
          <a:p>
            <a:pPr lvl="2" eaLnBrk="1" hangingPunct="1"/>
            <a:r>
              <a:rPr lang="sv-SE" altLang="sv-SE" sz="1300" dirty="0"/>
              <a:t>En kväll på kansliet där man får prova.</a:t>
            </a:r>
          </a:p>
          <a:p>
            <a:pPr lvl="2" eaLnBrk="1" hangingPunct="1"/>
            <a:r>
              <a:rPr lang="sv-SE" altLang="sv-SE" sz="1300" dirty="0"/>
              <a:t>Många av kläderna går själv att beställa, </a:t>
            </a:r>
            <a:r>
              <a:rPr lang="sv-SE" altLang="sv-SE" sz="1300" dirty="0">
                <a:hlinkClick r:id="rId6"/>
              </a:rPr>
              <a:t>här</a:t>
            </a:r>
            <a:r>
              <a:rPr lang="sv-SE" altLang="sv-SE" sz="1300" dirty="0"/>
              <a:t>.</a:t>
            </a:r>
          </a:p>
          <a:p>
            <a:pPr lvl="2" eaLnBrk="1" hangingPunct="1"/>
            <a:r>
              <a:rPr lang="sv-SE" altLang="sv-SE" sz="1300" dirty="0" err="1"/>
              <a:t>Zip</a:t>
            </a:r>
            <a:r>
              <a:rPr lang="sv-SE" altLang="sv-SE" sz="1300" dirty="0"/>
              <a:t>-tröjan måste beställas via Cilla</a:t>
            </a:r>
          </a:p>
        </p:txBody>
      </p:sp>
    </p:spTree>
    <p:extLst>
      <p:ext uri="{BB962C8B-B14F-4D97-AF65-F5344CB8AC3E}">
        <p14:creationId xmlns:p14="http://schemas.microsoft.com/office/powerpoint/2010/main" val="2583256933"/>
      </p:ext>
    </p:extLst>
  </p:cSld>
  <p:clrMapOvr>
    <a:masterClrMapping/>
  </p:clrMapOvr>
  <p:transition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kt 1" hidden="1">
            <a:extLst>
              <a:ext uri="{FF2B5EF4-FFF2-40B4-BE49-F238E27FC236}">
                <a16:creationId xmlns:a16="http://schemas.microsoft.com/office/drawing/2014/main" id="{3FF117EF-77B1-4E37-9371-08BBE81E7948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98774412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60" imgH="360" progId="TCLayout.ActiveDocument.1">
                  <p:embed/>
                </p:oleObj>
              </mc:Choice>
              <mc:Fallback>
                <p:oleObj name="think-cell Slide" r:id="rId4" imgW="360" imgH="360" progId="TCLayout.ActiveDocument.1">
                  <p:embed/>
                  <p:pic>
                    <p:nvPicPr>
                      <p:cNvPr id="2" name="Objekt 1" hidden="1">
                        <a:extLst>
                          <a:ext uri="{FF2B5EF4-FFF2-40B4-BE49-F238E27FC236}">
                            <a16:creationId xmlns:a16="http://schemas.microsoft.com/office/drawing/2014/main" id="{3FF117EF-77B1-4E37-9371-08BBE81E794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170" name="Rectangle 2">
            <a:extLst>
              <a:ext uri="{FF2B5EF4-FFF2-40B4-BE49-F238E27FC236}">
                <a16:creationId xmlns:a16="http://schemas.microsoft.com/office/drawing/2014/main" id="{168FAE6A-8C81-4779-9CA6-370707164892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539750" y="327025"/>
            <a:ext cx="7526338" cy="1085850"/>
          </a:xfrm>
        </p:spPr>
        <p:txBody>
          <a:bodyPr vert="horz"/>
          <a:lstStyle/>
          <a:p>
            <a:pPr algn="ctr" eaLnBrk="1" hangingPunct="1">
              <a:defRPr/>
            </a:pPr>
            <a:r>
              <a:rPr lang="sv-SE" sz="4400" dirty="0">
                <a:latin typeface="Segoe Print" panose="02000600000000000000" pitchFamily="2" charset="0"/>
              </a:rPr>
              <a:t>Avgifter 2025</a:t>
            </a:r>
            <a:endParaRPr lang="sv-SE" sz="4400" dirty="0"/>
          </a:p>
        </p:txBody>
      </p:sp>
      <p:sp>
        <p:nvSpPr>
          <p:cNvPr id="23555" name="AutoShape 2" descr="data:image/jpeg;base64,/9j/4AAQSkZJRgABAQAAAQABAAD/2wCEAAkGBxMHEhUSBxMVEhIWFRsaEBARFxoZGBUTIB0WGBogExYhHSgsHSYlHxgUJjQmMSssOjEuFyAzOD8xQygtLjcBCgoKDg0OGxAQGzclICY2LC83MTc0Ni0sNDQxLCwtNDA0MTAsNDc0NDc0NCwvNywrLTQsLDU0LDIvLjc0LCw0LP/AABEIAJIAoAMBEQACEQEDEQH/xAAcAAEAAwADAQEAAAAAAAAAAAAABAYHAQMFAgj/xAA3EAACAQEFBAYJAwUAAAAAAAAAAQIDBAUGEUEhMVFhBxIicYGhExQjMlJikbHBFSRDM0JyguH/xAAbAQEAAgMBAQAAAAAAAAAAAAAABAUCAwYHAf/EAC8RAQABAwIDBwMEAwEAAAAAAAABAgMEBRESITETIkFRYXHwBqHBkbHR4RQygUL/2gAMAwEAAhEDEQA/ANxAAVTE+O7PcTcKft6y2OnBrKL+eWnmyNeyqLfLrK707QsjLjjnu0+c+PtDOr16Qbbb37Oaox+GktvjJ5sgV5dyrx2dbjfT+FZ608U+v8K5aLfVtW201ak3xnOUvuyPNVU9ZW1Fi1b/ANKYj2iIdVOtKk86UpRfGLaPkTMM6qKao2qjd7V24wtt3P2NonJfDVfXXnt8zdRkXKekq6/o+FejvW4j25fsveHuk6naWoX3D0T0qwzcG/mW+Pn4Ey1mxPKvk5rO+mLlEcWPPF6T1/v7NAo1Y1oqVFqUWs4yi801yZOiYnnDlqqaqZmmqNpfZ9YgHxWqxoRcqzUYpZylJ5JLmz5MxHOWVNNVUxTTG8s+xD0nU7M3C5IeletWeagn8q3y8vEg3c2I5Uc3U4P0xcrjiyJ4fSOv/fL7qLeWMLbeL9taJxXw0n1F5bfMh1ZFyrrLpbGj4VmO7biffn+7xalaVV51ZSk+Mm2aZmZWNNFNPKmNnbZ7fVsu2zVakHxhOUfsz7FVUdJYV2LVz/emJ94iVjurpBttgftJqtH4aq2+ElkyRRl3KfHdU5P09hXulPDPp/DRcMY7s9+tQqewrPYqc2spP5Ja+TJ9nKoucukuS1HQsjEjjjvU+ceHvC1klSAADMekLHLg5WW5ZZZZqvXi9qe5xpvTLVldlZX/AIodloehxMRkZEe0fmfxDMtxXOxAAAAAAsmEMXVcNyy21KDfbo57uLp8H9yRYyKrU+io1TSLWdTv0r8J/E/OTbrut9O8qcatikpwks4tfngy4pqiqN4ec37Fyxcm3cjaYLxt9O7Kcqttkowis5N/jixVVFMbyWLFy/ci3bjeZYji/F1XEksttOgn2KKe/g6nF/Yp7+RVdn0ejaXpFrBp361+M/iPnNWyOtwAAAAN4GndHuOXNxst9SzzyVGvJ7W9yjUeuejLHFyv/Fbjdc0OIicjHj3j8x+YaaWLjlU6RcQu4rN1bO8q1XONNrfFf3S8M14tEbKvdnRy6yvNC06MvI3r/wBaec+vlDD9xTPRwAAAAAAAC3dHmJ3cVb0dpf7eq0p57oT3KX4f/CVi3+zq2npKi13TIy7PHRHfp6eseX8OOkPE7v2t6OzP9vSbUMt057nL8L/oyr/aVbR0g0LTP8Szx1x36uvpHl/KpEVegAAAAAAG8DcOjrELv2zZWh51qWUaje+S/tl45PxTLnFvdpRz6w8313ToxMjeiO7Vzj084Z10mXl+oW6cU+zSShHv3y835EDLr4rk+jrfp/G7HCpnxq5/wqhFXYAAAAAAAAAAAAAAAAAAAFr6M7y9Qt0It9mqnCXfvj5rzJWJXw3I9VJ9QY3bYVU+NPP+VcvGv61WqVJb51JSfjJv8keqd6plbWKOztU0eURH6QjmLaAAAAAAAAAAAAAAAAAAABIu6v6rWp1FvhUhJeEk/wAGVM7VRLVfo7S1VR5xMfrDomuq2noz42RO8buD4+gAAAAAAAAAAAAAAAAAAAfUF1mktWfXyZ2jdKvij6vaK0PhqzX0k0ZXI2qmGnFr47FFXnET9kMwbwAAAAAAAAAAAAAAAAAAAJlz0fWLRRh8VWC+skjO3G9UQ0ZVfBYrq8omfs9npFsfqdvrcJ5Tj4rb5pm3Kp4bsq7Qb3a4NHpy/RWiOuAAAAAAAAAAAAAAAAAAAALL0dWP1y30eEM5y8Fs82iTi08V2FPr17ssGv15fqtvTFdTnGlaqS93OFXue2L+ua/2RJzrfKK1H9K5cRVXjz484/51+ejLStdoAAAAAAAAAAAAAAAAAAABqXQ7dThGraqq97KFLuW2T+uS/wBWWWDb5TW4r6qyomqjHjw5z/3p89V+vW74XpRnRtPuzi0+XBruJ1dEV0zTLmMbIqx7tN2jrE7vz1el3zuqrOja1lODyfBrRrk1tKKuiaKuGXquNkUZFqm7R0n5siGDeAAAAAAAAAAAAAAAAAEu6runetWFGyLOc3kuCWrfJLaZ0UTXVFMNGTkUY9qq7X0j5s/Qt1WCF10YUbN7sIpLnxb7y9ooiimKYeVZORVkXartfWZ3SzJoUvpHwn+t0/T2FfuKafZX8kN+XetO9rgRMqxxxxR1h0Og6t/i19lcnuVfafP282MvZvKh6E4AAAAAAAAAAAAAAAAcpZ7gNm6OcKfolP01uX7iol2X/HDfl3vXuS4lvi2OzjinrLz3XtW/yq+ytz3KfvPn7eS6EtzwAAzfpFwS7R1rVc8e1vr0Yr3vmguPFalflY2/fpddoWtxRtj355eE+XpPzkywrXagAAAAAAAAAAAAAAGp9HeCXZ+rar4j299GjJe7801x4LQssXG279Titd1uK98exPLxnz9I+c2kFg5EAAAAGdY8wH631rRckcqm+rRW6fOC0fLUgZOLv3qOrrNF17s9rGRPd8J8vf0/ZlTXV2S2Nb09HzK128TvzhwfAAAAAAAAAAAOUutsjtb3JavkfSZ25y1bAeA/VOraL7jnU306L3Q5zWr5aFljYu3er6uI1rXu03sY893xnz9vT92iE9yYAAAAAACk44wLG+s692JQtGXajujV/wAuD5/Uh5GLFfep6uj0fXasXa1e50feP69P0Y9aKErNJwtMXCcXlKMlk0+aKqYmJ2l31Fym5TFVE7xPi6z4yAAAAAAAAOyz0JWqShZouc5PKMYrNt8kfYiZnaGNdym3TNVc7RHi2HA+BY3LlXvNKdoy7K3xpf48Xz+ha4+LFHeq6uB1jXasre1Z5Ufef69P1XYmOcAAAAAAAAAFZxjg+liOPWWVOvFdiqteU1qvsR7+PTdj1XGlaxdwqtutE9Y/MfObFb0u6rdVR0rfBwmtHua4xeq5lRXRVRO1T0THybWRbi5aneJRDBvAAAAAAl3XdtW9qipWCDnN6Lclxk9FzM6KKq52paMjJtY9ubl2dohtWDsH0sOR6zyqV5Lt1XpygtF9y3sY9NqPV53qusXc6rbpRHSPzPzksxIU4AAAAAAAAAAAPGxNhujiKn1LYspLP0dWPvQfLiuRqu2abkbSsNP1K9hV8VueU9Y8J+ebEcQ3DWw/V9Hbo7P46i92ceMX+NCnu2qrc7S9Gwc+zmW+O3PvHjDyzUmgAAB6mHrhrYgq+jsMdn8lR+7CPGT/ABqbbVqq5O0IWdn2cO3x3J9o8ZbdhrDlHDtPqWNZyeXpKsvem+fBci4tWabcbQ851DUr2bXxXJ5R0jwj55vZNqvAAAAAAAAAAAAAAQb5umlfVN0rwj1ovc9YvjF6MwuW6a42qScTLu4tyLlqdp+dWIYswvVw3UyrdulL+lWS2PlLgynvWKrU8+j0fTNUtZ1venlVHWPng8E0LMA97CeF6uJKmVHsUo/1azWxco8Wb7Niq7PLorNT1S1g296udU9I+eDb7mumlctNUrvj1Yre9ZPjJ6suLdumiNqXnGVl3cq5Ny7O8/OicZowAAAAAAAAAAAAAAAAj3hYad405UrbFThJZSi/xw7zGqmKo2ltsX7liuLludphieNMIVMNz61POdnk+xU1i/hqcHz1Ki/jzanfwei6Tq9vOp4Z5Vx1j8x85GC8IVMRz61TOFni+3U1k/hp8Xz0FjHm7O/gatq9vBp4Y51z0jy9Z+c22XfYad3U40rFFQhFZRivzx7y3ppimNoedX79y/XNy5O8ykGTUAAAAAAAAAAAAAAAAAACFfNKNahVjWSknTlmpLNbnoYXI3pndIxKqqb9E0ztO8fuXNSjRoUo0UopU45KKyW5aC3G1MbGXVVVfrmqd53n900zRwAAAAAAAAB//9k=">
            <a:extLst>
              <a:ext uri="{FF2B5EF4-FFF2-40B4-BE49-F238E27FC236}">
                <a16:creationId xmlns:a16="http://schemas.microsoft.com/office/drawing/2014/main" id="{80D3CE6A-9199-4303-9AAC-C40D83B5088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80963" y="-384175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¡"/>
              <a:defRPr sz="29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5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SzPct val="65000"/>
              <a:buFont typeface="Wingdings" panose="05000000000000000000" pitchFamily="2" charset="2"/>
              <a:buChar char="¡"/>
              <a:defRPr sz="22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sv-SE" altLang="sv-SE" sz="1800"/>
          </a:p>
        </p:txBody>
      </p:sp>
      <p:sp>
        <p:nvSpPr>
          <p:cNvPr id="23556" name="Rectangle 26">
            <a:extLst>
              <a:ext uri="{FF2B5EF4-FFF2-40B4-BE49-F238E27FC236}">
                <a16:creationId xmlns:a16="http://schemas.microsoft.com/office/drawing/2014/main" id="{D203F33D-E80D-4BD6-A1B0-5851230C5D14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331913" y="1773237"/>
            <a:ext cx="6985000" cy="4757737"/>
          </a:xfrm>
          <a:noFill/>
        </p:spPr>
        <p:txBody>
          <a:bodyPr/>
          <a:lstStyle/>
          <a:p>
            <a:pPr eaLnBrk="1" hangingPunct="1"/>
            <a:r>
              <a:rPr lang="sv-SE" altLang="sv-SE" sz="2000" dirty="0"/>
              <a:t> Föreningen Hertzöga BK</a:t>
            </a:r>
          </a:p>
          <a:p>
            <a:pPr lvl="1" eaLnBrk="1" hangingPunct="1"/>
            <a:r>
              <a:rPr lang="sv-SE" altLang="sv-SE" sz="1600" dirty="0"/>
              <a:t>Medlemsavgift 150:- (350:- för familj)</a:t>
            </a:r>
          </a:p>
          <a:p>
            <a:pPr lvl="1" eaLnBrk="1" hangingPunct="1"/>
            <a:r>
              <a:rPr lang="sv-SE" altLang="sv-SE" sz="1600" dirty="0"/>
              <a:t>Träningsavgift 1400:- </a:t>
            </a:r>
          </a:p>
          <a:p>
            <a:pPr lvl="1" eaLnBrk="1" hangingPunct="1"/>
            <a:endParaRPr lang="sv-SE" altLang="sv-SE" sz="1600" dirty="0"/>
          </a:p>
          <a:p>
            <a:pPr eaLnBrk="1" hangingPunct="1"/>
            <a:r>
              <a:rPr lang="sv-SE" altLang="sv-SE" sz="2000" dirty="0"/>
              <a:t> Laget Hertzöga BK P2011</a:t>
            </a:r>
          </a:p>
          <a:p>
            <a:pPr lvl="1" eaLnBrk="1" hangingPunct="1"/>
            <a:r>
              <a:rPr lang="sv-SE" altLang="sv-SE" sz="1600" dirty="0"/>
              <a:t>I år har vi resonerat att varje spelare som skall delta på cupen får betala högst 1000:- beroende på hur försäljningarna går under våren.</a:t>
            </a:r>
          </a:p>
        </p:txBody>
      </p:sp>
    </p:spTree>
    <p:extLst>
      <p:ext uri="{BB962C8B-B14F-4D97-AF65-F5344CB8AC3E}">
        <p14:creationId xmlns:p14="http://schemas.microsoft.com/office/powerpoint/2010/main" val="4269602757"/>
      </p:ext>
    </p:extLst>
  </p:cSld>
  <p:clrMapOvr>
    <a:masterClrMapping/>
  </p:clrMapOvr>
  <p:transition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hink-cell data - do not delete" hidden="1">
            <a:extLst>
              <a:ext uri="{FF2B5EF4-FFF2-40B4-BE49-F238E27FC236}">
                <a16:creationId xmlns:a16="http://schemas.microsoft.com/office/drawing/2014/main" id="{5AD1672D-3243-D617-C132-C4471D446700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40757806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84" imgH="384" progId="TCLayout.ActiveDocument.1">
                  <p:embed/>
                </p:oleObj>
              </mc:Choice>
              <mc:Fallback>
                <p:oleObj name="think-cell Slide" r:id="rId4" imgW="384" imgH="384" progId="TCLayout.ActiveDocument.1">
                  <p:embed/>
                  <p:pic>
                    <p:nvPicPr>
                      <p:cNvPr id="3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5AD1672D-3243-D617-C132-C4471D44670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170" name="Rectangle 2">
            <a:extLst>
              <a:ext uri="{FF2B5EF4-FFF2-40B4-BE49-F238E27FC236}">
                <a16:creationId xmlns:a16="http://schemas.microsoft.com/office/drawing/2014/main" id="{233243EC-6038-4622-B099-A4C81F5E62E7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539552" y="116632"/>
            <a:ext cx="7526338" cy="1412875"/>
          </a:xfrm>
        </p:spPr>
        <p:txBody>
          <a:bodyPr vert="horz"/>
          <a:lstStyle/>
          <a:p>
            <a:pPr algn="ctr" eaLnBrk="1" hangingPunct="1">
              <a:defRPr/>
            </a:pPr>
            <a:r>
              <a:rPr lang="sv-SE" sz="4400" dirty="0">
                <a:latin typeface="Segoe Print" panose="02000600000000000000" pitchFamily="2" charset="0"/>
              </a:rPr>
              <a:t>Vad händer på </a:t>
            </a:r>
            <a:r>
              <a:rPr lang="sv-SE" sz="4400" dirty="0" err="1">
                <a:latin typeface="Segoe Print" panose="02000600000000000000" pitchFamily="2" charset="0"/>
              </a:rPr>
              <a:t>Ilanda</a:t>
            </a:r>
            <a:r>
              <a:rPr lang="sv-SE" sz="4400" dirty="0">
                <a:latin typeface="Segoe Print" panose="02000600000000000000" pitchFamily="2" charset="0"/>
              </a:rPr>
              <a:t> IP - 2025</a:t>
            </a:r>
            <a:endParaRPr lang="sv-SE" sz="4400" dirty="0"/>
          </a:p>
        </p:txBody>
      </p:sp>
      <p:sp>
        <p:nvSpPr>
          <p:cNvPr id="30723" name="AutoShape 2" descr="data:image/jpeg;base64,/9j/4AAQSkZJRgABAQAAAQABAAD/2wCEAAkGBxMHEhUSBxMVEhIWFRsaEBARFxoZGBUTIB0WGBogExYhHSgsHSYlHxgUJjQmMSssOjEuFyAzOD8xQygtLjcBCgoKDg0OGxAQGzclICY2LC83MTc0Ni0sNDQxLCwtNDA0MTAsNDc0NDc0NCwvNywrLTQsLDU0LDIvLjc0LCw0LP/AABEIAJIAoAMBEQACEQEDEQH/xAAcAAEAAwADAQEAAAAAAAAAAAAABAYHAQMFAgj/xAA3EAACAQEFBAYJAwUAAAAAAAAAAQIDBAUGEUEhMVFhBxIicYGhExQjMlJikbHBFSRDM0JyguH/xAAbAQEAAgMBAQAAAAAAAAAAAAAABAUCAwYHAf/EAC8RAQABAwIDBwMEAwEAAAAAAAABAgMEBRESITETIkFRYXHwBqHBkbHR4RQygUL/2gAMAwEAAhEDEQA/ANxAAVTE+O7PcTcKft6y2OnBrKL+eWnmyNeyqLfLrK707QsjLjjnu0+c+PtDOr16Qbbb37Oaox+GktvjJ5sgV5dyrx2dbjfT+FZ608U+v8K5aLfVtW201ak3xnOUvuyPNVU9ZW1Fi1b/ANKYj2iIdVOtKk86UpRfGLaPkTMM6qKao2qjd7V24wtt3P2NonJfDVfXXnt8zdRkXKekq6/o+FejvW4j25fsveHuk6naWoX3D0T0qwzcG/mW+Pn4Ey1mxPKvk5rO+mLlEcWPPF6T1/v7NAo1Y1oqVFqUWs4yi801yZOiYnnDlqqaqZmmqNpfZ9YgHxWqxoRcqzUYpZylJ5JLmz5MxHOWVNNVUxTTG8s+xD0nU7M3C5IeletWeagn8q3y8vEg3c2I5Uc3U4P0xcrjiyJ4fSOv/fL7qLeWMLbeL9taJxXw0n1F5bfMh1ZFyrrLpbGj4VmO7biffn+7xalaVV51ZSk+Mm2aZmZWNNFNPKmNnbZ7fVsu2zVakHxhOUfsz7FVUdJYV2LVz/emJ94iVjurpBttgftJqtH4aq2+ElkyRRl3KfHdU5P09hXulPDPp/DRcMY7s9+tQqewrPYqc2spP5Ja+TJ9nKoucukuS1HQsjEjjjvU+ceHvC1klSAADMekLHLg5WW5ZZZZqvXi9qe5xpvTLVldlZX/AIodloehxMRkZEe0fmfxDMtxXOxAAAAAAsmEMXVcNyy21KDfbo57uLp8H9yRYyKrU+io1TSLWdTv0r8J/E/OTbrut9O8qcatikpwks4tfngy4pqiqN4ec37Fyxcm3cjaYLxt9O7Kcqttkowis5N/jixVVFMbyWLFy/ci3bjeZYji/F1XEksttOgn2KKe/g6nF/Yp7+RVdn0ejaXpFrBp361+M/iPnNWyOtwAAAAN4GndHuOXNxst9SzzyVGvJ7W9yjUeuejLHFyv/Fbjdc0OIicjHj3j8x+YaaWLjlU6RcQu4rN1bO8q1XONNrfFf3S8M14tEbKvdnRy6yvNC06MvI3r/wBaec+vlDD9xTPRwAAAAAAAC3dHmJ3cVb0dpf7eq0p57oT3KX4f/CVi3+zq2npKi13TIy7PHRHfp6eseX8OOkPE7v2t6OzP9vSbUMt057nL8L/oyr/aVbR0g0LTP8Szx1x36uvpHl/KpEVegAAAAAAG8DcOjrELv2zZWh51qWUaje+S/tl45PxTLnFvdpRz6w8313ToxMjeiO7Vzj084Z10mXl+oW6cU+zSShHv3y835EDLr4rk+jrfp/G7HCpnxq5/wqhFXYAAAAAAAAAAAAAAAAAAAFr6M7y9Qt0It9mqnCXfvj5rzJWJXw3I9VJ9QY3bYVU+NPP+VcvGv61WqVJb51JSfjJv8keqd6plbWKOztU0eURH6QjmLaAAAAAAAAAAAAAAAAAAABIu6v6rWp1FvhUhJeEk/wAGVM7VRLVfo7S1VR5xMfrDomuq2noz42RO8buD4+gAAAAAAAAAAAAAAAAAAAfUF1mktWfXyZ2jdKvij6vaK0PhqzX0k0ZXI2qmGnFr47FFXnET9kMwbwAAAAAAAAAAAAAAAAAAAJlz0fWLRRh8VWC+skjO3G9UQ0ZVfBYrq8omfs9npFsfqdvrcJ5Tj4rb5pm3Kp4bsq7Qb3a4NHpy/RWiOuAAAAAAAAAAAAAAAAAAAALL0dWP1y30eEM5y8Fs82iTi08V2FPr17ssGv15fqtvTFdTnGlaqS93OFXue2L+ua/2RJzrfKK1H9K5cRVXjz484/51+ejLStdoAAAAAAAAAAAAAAAAAAABqXQ7dThGraqq97KFLuW2T+uS/wBWWWDb5TW4r6qyomqjHjw5z/3p89V+vW74XpRnRtPuzi0+XBruJ1dEV0zTLmMbIqx7tN2jrE7vz1el3zuqrOja1lODyfBrRrk1tKKuiaKuGXquNkUZFqm7R0n5siGDeAAAAAAAAAAAAAAAAAEu6runetWFGyLOc3kuCWrfJLaZ0UTXVFMNGTkUY9qq7X0j5s/Qt1WCF10YUbN7sIpLnxb7y9ooiimKYeVZORVkXartfWZ3SzJoUvpHwn+t0/T2FfuKafZX8kN+XetO9rgRMqxxxxR1h0Og6t/i19lcnuVfafP282MvZvKh6E4AAAAAAAAAAAAAAAAcpZ7gNm6OcKfolP01uX7iol2X/HDfl3vXuS4lvi2OzjinrLz3XtW/yq+ytz3KfvPn7eS6EtzwAAzfpFwS7R1rVc8e1vr0Yr3vmguPFalflY2/fpddoWtxRtj355eE+XpPzkywrXagAAAAAAAAAAAAAAGp9HeCXZ+rar4j299GjJe7801x4LQssXG279Titd1uK98exPLxnz9I+c2kFg5EAAAAGdY8wH631rRckcqm+rRW6fOC0fLUgZOLv3qOrrNF17s9rGRPd8J8vf0/ZlTXV2S2Nb09HzK128TvzhwfAAAAAAAAAAAOUutsjtb3JavkfSZ25y1bAeA/VOraL7jnU306L3Q5zWr5aFljYu3er6uI1rXu03sY893xnz9vT92iE9yYAAAAAACk44wLG+s692JQtGXajujV/wAuD5/Uh5GLFfep6uj0fXasXa1e50feP69P0Y9aKErNJwtMXCcXlKMlk0+aKqYmJ2l31Fym5TFVE7xPi6z4yAAAAAAAAOyz0JWqShZouc5PKMYrNt8kfYiZnaGNdym3TNVc7RHi2HA+BY3LlXvNKdoy7K3xpf48Xz+ha4+LFHeq6uB1jXasre1Z5Ufef69P1XYmOcAAAAAAAAAFZxjg+liOPWWVOvFdiqteU1qvsR7+PTdj1XGlaxdwqtutE9Y/MfObFb0u6rdVR0rfBwmtHua4xeq5lRXRVRO1T0THybWRbi5aneJRDBvAAAAAAl3XdtW9qipWCDnN6Lclxk9FzM6KKq52paMjJtY9ubl2dohtWDsH0sOR6zyqV5Lt1XpygtF9y3sY9NqPV53qusXc6rbpRHSPzPzksxIU4AAAAAAAAAAAPGxNhujiKn1LYspLP0dWPvQfLiuRqu2abkbSsNP1K9hV8VueU9Y8J+ebEcQ3DWw/V9Hbo7P46i92ceMX+NCnu2qrc7S9Gwc+zmW+O3PvHjDyzUmgAAB6mHrhrYgq+jsMdn8lR+7CPGT/ABqbbVqq5O0IWdn2cO3x3J9o8ZbdhrDlHDtPqWNZyeXpKsvem+fBci4tWabcbQ851DUr2bXxXJ5R0jwj55vZNqvAAAAAAAAAAAAAAQb5umlfVN0rwj1ovc9YvjF6MwuW6a42qScTLu4tyLlqdp+dWIYswvVw3UyrdulL+lWS2PlLgynvWKrU8+j0fTNUtZ1venlVHWPng8E0LMA97CeF6uJKmVHsUo/1azWxco8Wb7Niq7PLorNT1S1g296udU9I+eDb7mumlctNUrvj1Yre9ZPjJ6suLdumiNqXnGVl3cq5Ny7O8/OicZowAAAAAAAAAAAAAAAAj3hYad405UrbFThJZSi/xw7zGqmKo2ltsX7liuLludphieNMIVMNz61POdnk+xU1i/hqcHz1Ki/jzanfwei6Tq9vOp4Z5Vx1j8x85GC8IVMRz61TOFni+3U1k/hp8Xz0FjHm7O/gatq9vBp4Y51z0jy9Z+c22XfYad3U40rFFQhFZRivzx7y3ppimNoedX79y/XNy5O8ykGTUAAAAAAAAAAAAAAAAAACFfNKNahVjWSknTlmpLNbnoYXI3pndIxKqqb9E0ztO8fuXNSjRoUo0UopU45KKyW5aC3G1MbGXVVVfrmqd53n900zRwAAAAAAAAB//9k=">
            <a:extLst>
              <a:ext uri="{FF2B5EF4-FFF2-40B4-BE49-F238E27FC236}">
                <a16:creationId xmlns:a16="http://schemas.microsoft.com/office/drawing/2014/main" id="{61932A63-E7C1-4BE2-BAC9-2B99FFF84DD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80963" y="-384175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¡"/>
              <a:defRPr sz="29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5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SzPct val="65000"/>
              <a:buFont typeface="Wingdings" panose="05000000000000000000" pitchFamily="2" charset="2"/>
              <a:buChar char="¡"/>
              <a:defRPr sz="22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sv-SE" altLang="sv-SE" sz="1800"/>
          </a:p>
        </p:txBody>
      </p:sp>
      <p:sp>
        <p:nvSpPr>
          <p:cNvPr id="30724" name="Rectangle 26">
            <a:extLst>
              <a:ext uri="{FF2B5EF4-FFF2-40B4-BE49-F238E27FC236}">
                <a16:creationId xmlns:a16="http://schemas.microsoft.com/office/drawing/2014/main" id="{47CC3049-251F-4944-8E79-22C250D9B817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043608" y="1773238"/>
            <a:ext cx="7128791" cy="3743994"/>
          </a:xfrm>
          <a:noFill/>
        </p:spPr>
        <p:txBody>
          <a:bodyPr/>
          <a:lstStyle/>
          <a:p>
            <a:pPr eaLnBrk="1" hangingPunct="1">
              <a:buNone/>
            </a:pPr>
            <a:endParaRPr lang="sv-SE" altLang="sv-SE" sz="2000" dirty="0"/>
          </a:p>
          <a:p>
            <a:pPr eaLnBrk="1" hangingPunct="1"/>
            <a:r>
              <a:rPr lang="sv-SE" altLang="sv-SE" sz="2000" dirty="0"/>
              <a:t> 18 Mars </a:t>
            </a:r>
            <a:r>
              <a:rPr lang="sv-SE" altLang="sv-SE" sz="2000" dirty="0" err="1"/>
              <a:t>kl</a:t>
            </a:r>
            <a:r>
              <a:rPr lang="sv-SE" altLang="sv-SE" sz="2000"/>
              <a:t> 18</a:t>
            </a:r>
            <a:r>
              <a:rPr lang="sv-SE" altLang="sv-SE" sz="2000" dirty="0"/>
              <a:t>	Årsmöte Hertzöga BK Kansli</a:t>
            </a:r>
          </a:p>
          <a:p>
            <a:pPr eaLnBrk="1" hangingPunct="1"/>
            <a:r>
              <a:rPr lang="sv-SE" altLang="sv-SE" sz="2000" dirty="0"/>
              <a:t> April			</a:t>
            </a:r>
            <a:r>
              <a:rPr lang="sv-SE" altLang="sv-SE" sz="2000" dirty="0" err="1"/>
              <a:t>Ilandadagen</a:t>
            </a:r>
            <a:endParaRPr lang="sv-SE" altLang="sv-SE" sz="2000" dirty="0"/>
          </a:p>
          <a:p>
            <a:pPr eaLnBrk="1" hangingPunct="1"/>
            <a:r>
              <a:rPr lang="sv-SE" altLang="sv-SE" sz="2000" dirty="0"/>
              <a:t> 6 Juni		HBK-dagen</a:t>
            </a:r>
          </a:p>
          <a:p>
            <a:pPr eaLnBrk="1" hangingPunct="1"/>
            <a:r>
              <a:rPr lang="sv-SE" altLang="sv-SE" sz="2000" dirty="0"/>
              <a:t> Augusti		10-åringarnas cup (födda 2015)</a:t>
            </a:r>
          </a:p>
          <a:p>
            <a:pPr eaLnBrk="1" hangingPunct="1"/>
            <a:r>
              <a:rPr lang="sv-SE" altLang="sv-SE" sz="2000" dirty="0"/>
              <a:t> September		Genrepet (födda 2016)</a:t>
            </a:r>
          </a:p>
          <a:p>
            <a:pPr eaLnBrk="1" hangingPunct="1"/>
            <a:r>
              <a:rPr lang="sv-SE" altLang="sv-SE" sz="2000" dirty="0"/>
              <a:t> 31 december	Nyårspromenaden</a:t>
            </a:r>
          </a:p>
        </p:txBody>
      </p:sp>
    </p:spTree>
  </p:cSld>
  <p:clrMapOvr>
    <a:masterClrMapping/>
  </p:clrMapOvr>
  <p:transition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ext Box 3">
            <a:extLst>
              <a:ext uri="{FF2B5EF4-FFF2-40B4-BE49-F238E27FC236}">
                <a16:creationId xmlns:a16="http://schemas.microsoft.com/office/drawing/2014/main" id="{8B84E54D-2F3C-49FA-B7F1-2EB14D924E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55738" y="5100638"/>
            <a:ext cx="1841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¡"/>
              <a:defRPr sz="29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5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SzPct val="65000"/>
              <a:buFont typeface="Wingdings" panose="05000000000000000000" pitchFamily="2" charset="2"/>
              <a:buChar char="¡"/>
              <a:defRPr sz="22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sv-SE" altLang="sv-SE" sz="1800"/>
          </a:p>
        </p:txBody>
      </p:sp>
      <p:sp>
        <p:nvSpPr>
          <p:cNvPr id="31747" name="Rectangle 4">
            <a:extLst>
              <a:ext uri="{FF2B5EF4-FFF2-40B4-BE49-F238E27FC236}">
                <a16:creationId xmlns:a16="http://schemas.microsoft.com/office/drawing/2014/main" id="{628F12B1-550E-40A5-9480-C54FDE09C9B0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350157" y="1628800"/>
            <a:ext cx="6192862" cy="4679950"/>
          </a:xfrm>
          <a:noFill/>
        </p:spPr>
        <p:txBody>
          <a:bodyPr/>
          <a:lstStyle/>
          <a:p>
            <a:pPr marL="457200" lvl="1" indent="0">
              <a:buNone/>
            </a:pPr>
            <a:endParaRPr lang="sv-SE" altLang="sv-SE" sz="1600" dirty="0"/>
          </a:p>
          <a:p>
            <a:r>
              <a:rPr lang="sv-SE" altLang="sv-SE" sz="2000" dirty="0"/>
              <a:t> </a:t>
            </a:r>
            <a:r>
              <a:rPr lang="sv-SE" altLang="sv-SE" sz="2000" dirty="0" err="1"/>
              <a:t>VFFs</a:t>
            </a:r>
            <a:r>
              <a:rPr lang="sv-SE" altLang="sv-SE" sz="2000" dirty="0"/>
              <a:t> öppna samlingar (anmälan 1/3)</a:t>
            </a:r>
          </a:p>
          <a:p>
            <a:pPr lvl="1"/>
            <a:r>
              <a:rPr lang="sv-SE" altLang="sv-SE" sz="1600" dirty="0"/>
              <a:t>26/4 Öppen halvdag Förmiddag/Eftermiddag </a:t>
            </a:r>
            <a:r>
              <a:rPr lang="sv-SE" altLang="sv-SE" sz="1600" dirty="0" err="1"/>
              <a:t>Edane</a:t>
            </a:r>
            <a:endParaRPr lang="sv-SE" altLang="sv-SE" sz="1600" dirty="0"/>
          </a:p>
          <a:p>
            <a:pPr lvl="1"/>
            <a:r>
              <a:rPr lang="sv-SE" altLang="sv-SE" sz="1600" dirty="0"/>
              <a:t>6-7/6 Heldagar med övernattning</a:t>
            </a:r>
          </a:p>
          <a:p>
            <a:pPr lvl="1"/>
            <a:r>
              <a:rPr lang="sv-SE" altLang="sv-SE" sz="1600" dirty="0"/>
              <a:t>6/10 Öppen halvdag Förmiddag/Eftermiddag</a:t>
            </a:r>
          </a:p>
          <a:p>
            <a:pPr lvl="1"/>
            <a:r>
              <a:rPr lang="sv-SE" altLang="sv-SE" sz="1600" dirty="0"/>
              <a:t>16/11 Öppen matchdag Förmiddag/Eftermiddag</a:t>
            </a:r>
          </a:p>
          <a:p>
            <a:pPr lvl="1"/>
            <a:r>
              <a:rPr lang="sv-SE" altLang="sv-SE" sz="1600" dirty="0">
                <a:hlinkClick r:id="rId2"/>
              </a:rPr>
              <a:t>Länk</a:t>
            </a:r>
            <a:endParaRPr lang="sv-SE" altLang="sv-SE" sz="1600" dirty="0"/>
          </a:p>
          <a:p>
            <a:pPr lvl="1"/>
            <a:endParaRPr lang="sv-SE" altLang="sv-SE" sz="1600" dirty="0"/>
          </a:p>
          <a:p>
            <a:r>
              <a:rPr lang="sv-SE" altLang="sv-SE" sz="2000" dirty="0"/>
              <a:t> Träningsläger med Leeds på Kroppkärr</a:t>
            </a:r>
          </a:p>
          <a:p>
            <a:pPr lvl="1"/>
            <a:r>
              <a:rPr lang="sv-SE" altLang="sv-SE" sz="1600" dirty="0"/>
              <a:t>21-23/6 09.30-15.00</a:t>
            </a:r>
          </a:p>
          <a:p>
            <a:pPr lvl="1"/>
            <a:r>
              <a:rPr lang="sv-SE" altLang="sv-SE" sz="1600" dirty="0"/>
              <a:t>Instruktörer från Leeds United Academy</a:t>
            </a:r>
          </a:p>
          <a:p>
            <a:pPr lvl="1"/>
            <a:r>
              <a:rPr lang="sv-SE" altLang="sv-SE" sz="1600" dirty="0">
                <a:hlinkClick r:id="rId3"/>
              </a:rPr>
              <a:t>Länk</a:t>
            </a:r>
            <a:endParaRPr lang="sv-SE" altLang="sv-SE" sz="1600" dirty="0"/>
          </a:p>
          <a:p>
            <a:pPr marL="457200" lvl="1" indent="0">
              <a:buNone/>
            </a:pPr>
            <a:endParaRPr lang="sv-SE" altLang="sv-SE" sz="1600" dirty="0"/>
          </a:p>
          <a:p>
            <a:r>
              <a:rPr lang="sv-SE" altLang="sv-SE" sz="2000" dirty="0"/>
              <a:t> Frågor?</a:t>
            </a:r>
            <a:endParaRPr lang="sv-SE" altLang="sv-SE" sz="2800" dirty="0"/>
          </a:p>
          <a:p>
            <a:pPr algn="ctr">
              <a:buFont typeface="Wingdings" pitchFamily="2" charset="2"/>
              <a:buNone/>
            </a:pPr>
            <a:endParaRPr lang="sv-SE" altLang="sv-SE" sz="3600" b="1" i="1" dirty="0"/>
          </a:p>
          <a:p>
            <a:pPr algn="ctr">
              <a:buFont typeface="Wingdings" pitchFamily="2" charset="2"/>
              <a:buNone/>
            </a:pPr>
            <a:endParaRPr lang="sv-SE" altLang="sv-SE" sz="3600" b="1" i="1" dirty="0"/>
          </a:p>
          <a:p>
            <a:pPr algn="ctr">
              <a:buFont typeface="Wingdings" pitchFamily="2" charset="2"/>
              <a:buNone/>
            </a:pPr>
            <a:endParaRPr lang="sv-SE" altLang="sv-SE" sz="3600" b="1" i="1" dirty="0"/>
          </a:p>
          <a:p>
            <a:endParaRPr lang="sv-SE" altLang="sv-SE" sz="2800" dirty="0"/>
          </a:p>
        </p:txBody>
      </p:sp>
      <p:pic>
        <p:nvPicPr>
          <p:cNvPr id="31748" name="Picture 6" descr="MCj00786250000[1]">
            <a:extLst>
              <a:ext uri="{FF2B5EF4-FFF2-40B4-BE49-F238E27FC236}">
                <a16:creationId xmlns:a16="http://schemas.microsoft.com/office/drawing/2014/main" id="{3F53379D-ECD5-4AB9-9C75-ADB4CBBC58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6" y="5733256"/>
            <a:ext cx="325453" cy="9859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2">
            <a:extLst>
              <a:ext uri="{FF2B5EF4-FFF2-40B4-BE49-F238E27FC236}">
                <a16:creationId xmlns:a16="http://schemas.microsoft.com/office/drawing/2014/main" id="{B61C5C20-444A-4226-98E3-195B9A4BF03E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827088" y="327025"/>
            <a:ext cx="7239000" cy="1085850"/>
          </a:xfrm>
        </p:spPr>
        <p:txBody>
          <a:bodyPr/>
          <a:lstStyle/>
          <a:p>
            <a:pPr algn="ctr" eaLnBrk="1" hangingPunct="1">
              <a:defRPr/>
            </a:pPr>
            <a:r>
              <a:rPr lang="sv-SE" sz="4800" dirty="0">
                <a:latin typeface="Segoe Print" panose="02000600000000000000" pitchFamily="2" charset="0"/>
              </a:rPr>
              <a:t>Övrigt</a:t>
            </a:r>
            <a:endParaRPr lang="sv-SE" sz="200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33D3B09C-1A89-41E3-B808-4EB88AD14692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539750" y="327025"/>
            <a:ext cx="7526338" cy="1085850"/>
          </a:xfrm>
        </p:spPr>
        <p:txBody>
          <a:bodyPr/>
          <a:lstStyle/>
          <a:p>
            <a:pPr algn="ctr" eaLnBrk="1" hangingPunct="1">
              <a:defRPr/>
            </a:pPr>
            <a:r>
              <a:rPr lang="sv-SE" sz="4400" dirty="0">
                <a:latin typeface="Segoe Print" panose="02000600000000000000" pitchFamily="2" charset="0"/>
              </a:rPr>
              <a:t>Kontaktuppgifter</a:t>
            </a:r>
            <a:endParaRPr lang="sv-SE" sz="4400" dirty="0"/>
          </a:p>
        </p:txBody>
      </p:sp>
      <p:sp>
        <p:nvSpPr>
          <p:cNvPr id="24579" name="AutoShape 2" descr="data:image/jpeg;base64,/9j/4AAQSkZJRgABAQAAAQABAAD/2wCEAAkGBxMHEhUSBxMVEhIWFRsaEBARFxoZGBUTIB0WGBogExYhHSgsHSYlHxgUJjQmMSssOjEuFyAzOD8xQygtLjcBCgoKDg0OGxAQGzclICY2LC83MTc0Ni0sNDQxLCwtNDA0MTAsNDc0NDc0NCwvNywrLTQsLDU0LDIvLjc0LCw0LP/AABEIAJIAoAMBEQACEQEDEQH/xAAcAAEAAwADAQEAAAAAAAAAAAAABAYHAQMFAgj/xAA3EAACAQEFBAYJAwUAAAAAAAAAAQIDBAUGEUEhMVFhBxIicYGhExQjMlJikbHBFSRDM0JyguH/xAAbAQEAAgMBAQAAAAAAAAAAAAAABAUCAwYHAf/EAC8RAQABAwIDBwMEAwEAAAAAAAABAgMEBRESITETIkFRYXHwBqHBkbHR4RQygUL/2gAMAwEAAhEDEQA/ANxAAVTE+O7PcTcKft6y2OnBrKL+eWnmyNeyqLfLrK707QsjLjjnu0+c+PtDOr16Qbbb37Oaox+GktvjJ5sgV5dyrx2dbjfT+FZ608U+v8K5aLfVtW201ak3xnOUvuyPNVU9ZW1Fi1b/ANKYj2iIdVOtKk86UpRfGLaPkTMM6qKao2qjd7V24wtt3P2NonJfDVfXXnt8zdRkXKekq6/o+FejvW4j25fsveHuk6naWoX3D0T0qwzcG/mW+Pn4Ey1mxPKvk5rO+mLlEcWPPF6T1/v7NAo1Y1oqVFqUWs4yi801yZOiYnnDlqqaqZmmqNpfZ9YgHxWqxoRcqzUYpZylJ5JLmz5MxHOWVNNVUxTTG8s+xD0nU7M3C5IeletWeagn8q3y8vEg3c2I5Uc3U4P0xcrjiyJ4fSOv/fL7qLeWMLbeL9taJxXw0n1F5bfMh1ZFyrrLpbGj4VmO7biffn+7xalaVV51ZSk+Mm2aZmZWNNFNPKmNnbZ7fVsu2zVakHxhOUfsz7FVUdJYV2LVz/emJ94iVjurpBttgftJqtH4aq2+ElkyRRl3KfHdU5P09hXulPDPp/DRcMY7s9+tQqewrPYqc2spP5Ja+TJ9nKoucukuS1HQsjEjjjvU+ceHvC1klSAADMekLHLg5WW5ZZZZqvXi9qe5xpvTLVldlZX/AIodloehxMRkZEe0fmfxDMtxXOxAAAAAAsmEMXVcNyy21KDfbo57uLp8H9yRYyKrU+io1TSLWdTv0r8J/E/OTbrut9O8qcatikpwks4tfngy4pqiqN4ec37Fyxcm3cjaYLxt9O7Kcqttkowis5N/jixVVFMbyWLFy/ci3bjeZYji/F1XEksttOgn2KKe/g6nF/Yp7+RVdn0ejaXpFrBp361+M/iPnNWyOtwAAAAN4GndHuOXNxst9SzzyVGvJ7W9yjUeuejLHFyv/Fbjdc0OIicjHj3j8x+YaaWLjlU6RcQu4rN1bO8q1XONNrfFf3S8M14tEbKvdnRy6yvNC06MvI3r/wBaec+vlDD9xTPRwAAAAAAAC3dHmJ3cVb0dpf7eq0p57oT3KX4f/CVi3+zq2npKi13TIy7PHRHfp6eseX8OOkPE7v2t6OzP9vSbUMt057nL8L/oyr/aVbR0g0LTP8Szx1x36uvpHl/KpEVegAAAAAAG8DcOjrELv2zZWh51qWUaje+S/tl45PxTLnFvdpRz6w8313ToxMjeiO7Vzj084Z10mXl+oW6cU+zSShHv3y835EDLr4rk+jrfp/G7HCpnxq5/wqhFXYAAAAAAAAAAAAAAAAAAAFr6M7y9Qt0It9mqnCXfvj5rzJWJXw3I9VJ9QY3bYVU+NPP+VcvGv61WqVJb51JSfjJv8keqd6plbWKOztU0eURH6QjmLaAAAAAAAAAAAAAAAAAAABIu6v6rWp1FvhUhJeEk/wAGVM7VRLVfo7S1VR5xMfrDomuq2noz42RO8buD4+gAAAAAAAAAAAAAAAAAAAfUF1mktWfXyZ2jdKvij6vaK0PhqzX0k0ZXI2qmGnFr47FFXnET9kMwbwAAAAAAAAAAAAAAAAAAAJlz0fWLRRh8VWC+skjO3G9UQ0ZVfBYrq8omfs9npFsfqdvrcJ5Tj4rb5pm3Kp4bsq7Qb3a4NHpy/RWiOuAAAAAAAAAAAAAAAAAAAALL0dWP1y30eEM5y8Fs82iTi08V2FPr17ssGv15fqtvTFdTnGlaqS93OFXue2L+ua/2RJzrfKK1H9K5cRVXjz484/51+ejLStdoAAAAAAAAAAAAAAAAAAABqXQ7dThGraqq97KFLuW2T+uS/wBWWWDb5TW4r6qyomqjHjw5z/3p89V+vW74XpRnRtPuzi0+XBruJ1dEV0zTLmMbIqx7tN2jrE7vz1el3zuqrOja1lODyfBrRrk1tKKuiaKuGXquNkUZFqm7R0n5siGDeAAAAAAAAAAAAAAAAAEu6runetWFGyLOc3kuCWrfJLaZ0UTXVFMNGTkUY9qq7X0j5s/Qt1WCF10YUbN7sIpLnxb7y9ooiimKYeVZORVkXartfWZ3SzJoUvpHwn+t0/T2FfuKafZX8kN+XetO9rgRMqxxxxR1h0Og6t/i19lcnuVfafP282MvZvKh6E4AAAAAAAAAAAAAAAAcpZ7gNm6OcKfolP01uX7iol2X/HDfl3vXuS4lvi2OzjinrLz3XtW/yq+ytz3KfvPn7eS6EtzwAAzfpFwS7R1rVc8e1vr0Yr3vmguPFalflY2/fpddoWtxRtj355eE+XpPzkywrXagAAAAAAAAAAAAAAGp9HeCXZ+rar4j299GjJe7801x4LQssXG279Titd1uK98exPLxnz9I+c2kFg5EAAAAGdY8wH631rRckcqm+rRW6fOC0fLUgZOLv3qOrrNF17s9rGRPd8J8vf0/ZlTXV2S2Nb09HzK128TvzhwfAAAAAAAAAAAOUutsjtb3JavkfSZ25y1bAeA/VOraL7jnU306L3Q5zWr5aFljYu3er6uI1rXu03sY893xnz9vT92iE9yYAAAAAACk44wLG+s692JQtGXajujV/wAuD5/Uh5GLFfep6uj0fXasXa1e50feP69P0Y9aKErNJwtMXCcXlKMlk0+aKqYmJ2l31Fym5TFVE7xPi6z4yAAAAAAAAOyz0JWqShZouc5PKMYrNt8kfYiZnaGNdym3TNVc7RHi2HA+BY3LlXvNKdoy7K3xpf48Xz+ha4+LFHeq6uB1jXasre1Z5Ufef69P1XYmOcAAAAAAAAAFZxjg+liOPWWVOvFdiqteU1qvsR7+PTdj1XGlaxdwqtutE9Y/MfObFb0u6rdVR0rfBwmtHua4xeq5lRXRVRO1T0THybWRbi5aneJRDBvAAAAAAl3XdtW9qipWCDnN6Lclxk9FzM6KKq52paMjJtY9ubl2dohtWDsH0sOR6zyqV5Lt1XpygtF9y3sY9NqPV53qusXc6rbpRHSPzPzksxIU4AAAAAAAAAAAPGxNhujiKn1LYspLP0dWPvQfLiuRqu2abkbSsNP1K9hV8VueU9Y8J+ebEcQ3DWw/V9Hbo7P46i92ceMX+NCnu2qrc7S9Gwc+zmW+O3PvHjDyzUmgAAB6mHrhrYgq+jsMdn8lR+7CPGT/ABqbbVqq5O0IWdn2cO3x3J9o8ZbdhrDlHDtPqWNZyeXpKsvem+fBci4tWabcbQ851DUr2bXxXJ5R0jwj55vZNqvAAAAAAAAAAAAAAQb5umlfVN0rwj1ovc9YvjF6MwuW6a42qScTLu4tyLlqdp+dWIYswvVw3UyrdulL+lWS2PlLgynvWKrU8+j0fTNUtZ1venlVHWPng8E0LMA97CeF6uJKmVHsUo/1azWxco8Wb7Niq7PLorNT1S1g296udU9I+eDb7mumlctNUrvj1Yre9ZPjJ6suLdumiNqXnGVl3cq5Ny7O8/OicZowAAAAAAAAAAAAAAAAj3hYad405UrbFThJZSi/xw7zGqmKo2ltsX7liuLludphieNMIVMNz61POdnk+xU1i/hqcHz1Ki/jzanfwei6Tq9vOp4Z5Vx1j8x85GC8IVMRz61TOFni+3U1k/hp8Xz0FjHm7O/gatq9vBp4Y51z0jy9Z+c22XfYad3U40rFFQhFZRivzx7y3ppimNoedX79y/XNy5O8ykGTUAAAAAAAAAAAAAAAAAACFfNKNahVjWSknTlmpLNbnoYXI3pndIxKqqb9E0ztO8fuXNSjRoUo0UopU45KKyW5aC3G1MbGXVVVfrmqd53n900zRwAAAAAAAAB//9k=">
            <a:extLst>
              <a:ext uri="{FF2B5EF4-FFF2-40B4-BE49-F238E27FC236}">
                <a16:creationId xmlns:a16="http://schemas.microsoft.com/office/drawing/2014/main" id="{A3F60C6E-0A0F-42D5-9320-F8BED858398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80963" y="-384175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¡"/>
              <a:defRPr sz="29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5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SzPct val="65000"/>
              <a:buFont typeface="Wingdings" panose="05000000000000000000" pitchFamily="2" charset="2"/>
              <a:buChar char="¡"/>
              <a:defRPr sz="22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sv-SE" altLang="sv-SE" sz="1800"/>
          </a:p>
        </p:txBody>
      </p:sp>
      <p:sp>
        <p:nvSpPr>
          <p:cNvPr id="7" name="Rectangle 26">
            <a:extLst>
              <a:ext uri="{FF2B5EF4-FFF2-40B4-BE49-F238E27FC236}">
                <a16:creationId xmlns:a16="http://schemas.microsoft.com/office/drawing/2014/main" id="{E7669435-50D6-4211-9725-7308CB41D136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327150" y="1773238"/>
            <a:ext cx="7239000" cy="4536082"/>
          </a:xfrm>
          <a:noFill/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sv-SE" altLang="sv-SE" sz="2000" b="1" dirty="0"/>
              <a:t>Tränare</a:t>
            </a:r>
          </a:p>
          <a:p>
            <a:pPr eaLnBrk="1" hangingPunct="1">
              <a:buFont typeface="Wingdings" pitchFamily="2" charset="2"/>
              <a:buNone/>
            </a:pPr>
            <a:r>
              <a:rPr lang="sv-SE" altLang="sv-SE" sz="2000" dirty="0"/>
              <a:t>Christer Millner		0722-32 90 97</a:t>
            </a:r>
          </a:p>
          <a:p>
            <a:pPr eaLnBrk="1" hangingPunct="1">
              <a:buFont typeface="Wingdings" pitchFamily="2" charset="2"/>
              <a:buNone/>
            </a:pPr>
            <a:r>
              <a:rPr lang="sv-SE" altLang="sv-SE" sz="2000" dirty="0"/>
              <a:t>Joachim Falk			0722-04 50 96</a:t>
            </a:r>
          </a:p>
          <a:p>
            <a:pPr eaLnBrk="1" hangingPunct="1">
              <a:buFont typeface="Wingdings" pitchFamily="2" charset="2"/>
              <a:buNone/>
            </a:pPr>
            <a:r>
              <a:rPr lang="sv-SE" altLang="sv-SE" sz="2000" dirty="0"/>
              <a:t>Johan Arnesson		0735-25 96 65</a:t>
            </a:r>
          </a:p>
          <a:p>
            <a:pPr eaLnBrk="1" hangingPunct="1">
              <a:buFont typeface="Wingdings" pitchFamily="2" charset="2"/>
              <a:buNone/>
            </a:pPr>
            <a:r>
              <a:rPr lang="sv-SE" altLang="sv-SE" sz="2000"/>
              <a:t>Marcus </a:t>
            </a:r>
            <a:r>
              <a:rPr lang="sv-SE" altLang="sv-SE" sz="2000" dirty="0"/>
              <a:t>Gustafsson		0703-70 66 49</a:t>
            </a:r>
          </a:p>
          <a:p>
            <a:pPr eaLnBrk="1" hangingPunct="1">
              <a:buFont typeface="Wingdings" pitchFamily="2" charset="2"/>
              <a:buNone/>
            </a:pPr>
            <a:r>
              <a:rPr lang="sv-SE" altLang="sv-SE" sz="2000" dirty="0"/>
              <a:t>Magnus Svensson		0767-99 08 01</a:t>
            </a:r>
          </a:p>
          <a:p>
            <a:pPr eaLnBrk="1" hangingPunct="1">
              <a:buFont typeface="Wingdings" pitchFamily="2" charset="2"/>
              <a:buNone/>
            </a:pPr>
            <a:endParaRPr lang="sv-SE" altLang="sv-SE" sz="2000" dirty="0"/>
          </a:p>
          <a:p>
            <a:pPr eaLnBrk="1" hangingPunct="1">
              <a:buFont typeface="Wingdings" pitchFamily="2" charset="2"/>
              <a:buNone/>
            </a:pPr>
            <a:r>
              <a:rPr lang="sv-SE" altLang="sv-SE" sz="2000" b="1" dirty="0" err="1"/>
              <a:t>Fystränare</a:t>
            </a:r>
            <a:endParaRPr lang="sv-SE" altLang="sv-SE" sz="2000" b="1" dirty="0"/>
          </a:p>
          <a:p>
            <a:pPr eaLnBrk="1" hangingPunct="1">
              <a:buNone/>
            </a:pPr>
            <a:r>
              <a:rPr lang="sv-SE" altLang="sv-SE" sz="2000" dirty="0"/>
              <a:t>Anita Lundberg		0734-40 54 07</a:t>
            </a:r>
          </a:p>
          <a:p>
            <a:pPr eaLnBrk="1" hangingPunct="1">
              <a:buFont typeface="Wingdings" pitchFamily="2" charset="2"/>
              <a:buNone/>
            </a:pPr>
            <a:endParaRPr lang="sv-SE" altLang="sv-SE" sz="2000" dirty="0"/>
          </a:p>
          <a:p>
            <a:pPr eaLnBrk="1" hangingPunct="1">
              <a:buFont typeface="Wingdings" pitchFamily="2" charset="2"/>
              <a:buNone/>
            </a:pPr>
            <a:endParaRPr lang="sv-SE" altLang="sv-SE" sz="1000" dirty="0"/>
          </a:p>
          <a:p>
            <a:pPr eaLnBrk="1" hangingPunct="1">
              <a:buFont typeface="Wingdings" pitchFamily="2" charset="2"/>
              <a:buNone/>
            </a:pPr>
            <a:endParaRPr lang="sv-SE" altLang="sv-SE" sz="2000" dirty="0"/>
          </a:p>
          <a:p>
            <a:pPr eaLnBrk="1" hangingPunct="1">
              <a:buFont typeface="Wingdings" pitchFamily="2" charset="2"/>
              <a:buNone/>
            </a:pPr>
            <a:endParaRPr lang="sv-SE" altLang="sv-SE" sz="2000" dirty="0"/>
          </a:p>
        </p:txBody>
      </p:sp>
    </p:spTree>
  </p:cSld>
  <p:clrMapOvr>
    <a:masterClrMapping/>
  </p:clrMapOvr>
  <p:transition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33D3B09C-1A89-41E3-B808-4EB88AD14692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539750" y="327025"/>
            <a:ext cx="7526338" cy="1085850"/>
          </a:xfrm>
        </p:spPr>
        <p:txBody>
          <a:bodyPr/>
          <a:lstStyle/>
          <a:p>
            <a:pPr algn="ctr" eaLnBrk="1" hangingPunct="1">
              <a:defRPr/>
            </a:pPr>
            <a:r>
              <a:rPr lang="sv-SE" sz="4400" dirty="0">
                <a:latin typeface="Segoe Print" panose="02000600000000000000" pitchFamily="2" charset="0"/>
              </a:rPr>
              <a:t>Kontaktuppgifter</a:t>
            </a:r>
            <a:endParaRPr lang="sv-SE" sz="4400" dirty="0"/>
          </a:p>
        </p:txBody>
      </p:sp>
      <p:sp>
        <p:nvSpPr>
          <p:cNvPr id="24579" name="AutoShape 2" descr="data:image/jpeg;base64,/9j/4AAQSkZJRgABAQAAAQABAAD/2wCEAAkGBxMHEhUSBxMVEhIWFRsaEBARFxoZGBUTIB0WGBogExYhHSgsHSYlHxgUJjQmMSssOjEuFyAzOD8xQygtLjcBCgoKDg0OGxAQGzclICY2LC83MTc0Ni0sNDQxLCwtNDA0MTAsNDc0NDc0NCwvNywrLTQsLDU0LDIvLjc0LCw0LP/AABEIAJIAoAMBEQACEQEDEQH/xAAcAAEAAwADAQEAAAAAAAAAAAAABAYHAQMFAgj/xAA3EAACAQEFBAYJAwUAAAAAAAAAAQIDBAUGEUEhMVFhBxIicYGhExQjMlJikbHBFSRDM0JyguH/xAAbAQEAAgMBAQAAAAAAAAAAAAAABAUCAwYHAf/EAC8RAQABAwIDBwMEAwEAAAAAAAABAgMEBRESITETIkFRYXHwBqHBkbHR4RQygUL/2gAMAwEAAhEDEQA/ANxAAVTE+O7PcTcKft6y2OnBrKL+eWnmyNeyqLfLrK707QsjLjjnu0+c+PtDOr16Qbbb37Oaox+GktvjJ5sgV5dyrx2dbjfT+FZ608U+v8K5aLfVtW201ak3xnOUvuyPNVU9ZW1Fi1b/ANKYj2iIdVOtKk86UpRfGLaPkTMM6qKao2qjd7V24wtt3P2NonJfDVfXXnt8zdRkXKekq6/o+FejvW4j25fsveHuk6naWoX3D0T0qwzcG/mW+Pn4Ey1mxPKvk5rO+mLlEcWPPF6T1/v7NAo1Y1oqVFqUWs4yi801yZOiYnnDlqqaqZmmqNpfZ9YgHxWqxoRcqzUYpZylJ5JLmz5MxHOWVNNVUxTTG8s+xD0nU7M3C5IeletWeagn8q3y8vEg3c2I5Uc3U4P0xcrjiyJ4fSOv/fL7qLeWMLbeL9taJxXw0n1F5bfMh1ZFyrrLpbGj4VmO7biffn+7xalaVV51ZSk+Mm2aZmZWNNFNPKmNnbZ7fVsu2zVakHxhOUfsz7FVUdJYV2LVz/emJ94iVjurpBttgftJqtH4aq2+ElkyRRl3KfHdU5P09hXulPDPp/DRcMY7s9+tQqewrPYqc2spP5Ja+TJ9nKoucukuS1HQsjEjjjvU+ceHvC1klSAADMekLHLg5WW5ZZZZqvXi9qe5xpvTLVldlZX/AIodloehxMRkZEe0fmfxDMtxXOxAAAAAAsmEMXVcNyy21KDfbo57uLp8H9yRYyKrU+io1TSLWdTv0r8J/E/OTbrut9O8qcatikpwks4tfngy4pqiqN4ec37Fyxcm3cjaYLxt9O7Kcqttkowis5N/jixVVFMbyWLFy/ci3bjeZYji/F1XEksttOgn2KKe/g6nF/Yp7+RVdn0ejaXpFrBp361+M/iPnNWyOtwAAAAN4GndHuOXNxst9SzzyVGvJ7W9yjUeuejLHFyv/Fbjdc0OIicjHj3j8x+YaaWLjlU6RcQu4rN1bO8q1XONNrfFf3S8M14tEbKvdnRy6yvNC06MvI3r/wBaec+vlDD9xTPRwAAAAAAAC3dHmJ3cVb0dpf7eq0p57oT3KX4f/CVi3+zq2npKi13TIy7PHRHfp6eseX8OOkPE7v2t6OzP9vSbUMt057nL8L/oyr/aVbR0g0LTP8Szx1x36uvpHl/KpEVegAAAAAAG8DcOjrELv2zZWh51qWUaje+S/tl45PxTLnFvdpRz6w8313ToxMjeiO7Vzj084Z10mXl+oW6cU+zSShHv3y835EDLr4rk+jrfp/G7HCpnxq5/wqhFXYAAAAAAAAAAAAAAAAAAAFr6M7y9Qt0It9mqnCXfvj5rzJWJXw3I9VJ9QY3bYVU+NPP+VcvGv61WqVJb51JSfjJv8keqd6plbWKOztU0eURH6QjmLaAAAAAAAAAAAAAAAAAAABIu6v6rWp1FvhUhJeEk/wAGVM7VRLVfo7S1VR5xMfrDomuq2noz42RO8buD4+gAAAAAAAAAAAAAAAAAAAfUF1mktWfXyZ2jdKvij6vaK0PhqzX0k0ZXI2qmGnFr47FFXnET9kMwbwAAAAAAAAAAAAAAAAAAAJlz0fWLRRh8VWC+skjO3G9UQ0ZVfBYrq8omfs9npFsfqdvrcJ5Tj4rb5pm3Kp4bsq7Qb3a4NHpy/RWiOuAAAAAAAAAAAAAAAAAAAALL0dWP1y30eEM5y8Fs82iTi08V2FPr17ssGv15fqtvTFdTnGlaqS93OFXue2L+ua/2RJzrfKK1H9K5cRVXjz484/51+ejLStdoAAAAAAAAAAAAAAAAAAABqXQ7dThGraqq97KFLuW2T+uS/wBWWWDb5TW4r6qyomqjHjw5z/3p89V+vW74XpRnRtPuzi0+XBruJ1dEV0zTLmMbIqx7tN2jrE7vz1el3zuqrOja1lODyfBrRrk1tKKuiaKuGXquNkUZFqm7R0n5siGDeAAAAAAAAAAAAAAAAAEu6runetWFGyLOc3kuCWrfJLaZ0UTXVFMNGTkUY9qq7X0j5s/Qt1WCF10YUbN7sIpLnxb7y9ooiimKYeVZORVkXartfWZ3SzJoUvpHwn+t0/T2FfuKafZX8kN+XetO9rgRMqxxxxR1h0Og6t/i19lcnuVfafP282MvZvKh6E4AAAAAAAAAAAAAAAAcpZ7gNm6OcKfolP01uX7iol2X/HDfl3vXuS4lvi2OzjinrLz3XtW/yq+ytz3KfvPn7eS6EtzwAAzfpFwS7R1rVc8e1vr0Yr3vmguPFalflY2/fpddoWtxRtj355eE+XpPzkywrXagAAAAAAAAAAAAAAGp9HeCXZ+rar4j299GjJe7801x4LQssXG279Titd1uK98exPLxnz9I+c2kFg5EAAAAGdY8wH631rRckcqm+rRW6fOC0fLUgZOLv3qOrrNF17s9rGRPd8J8vf0/ZlTXV2S2Nb09HzK128TvzhwfAAAAAAAAAAAOUutsjtb3JavkfSZ25y1bAeA/VOraL7jnU306L3Q5zWr5aFljYu3er6uI1rXu03sY893xnz9vT92iE9yYAAAAAACk44wLG+s692JQtGXajujV/wAuD5/Uh5GLFfep6uj0fXasXa1e50feP69P0Y9aKErNJwtMXCcXlKMlk0+aKqYmJ2l31Fym5TFVE7xPi6z4yAAAAAAAAOyz0JWqShZouc5PKMYrNt8kfYiZnaGNdym3TNVc7RHi2HA+BY3LlXvNKdoy7K3xpf48Xz+ha4+LFHeq6uB1jXasre1Z5Ufef69P1XYmOcAAAAAAAAAFZxjg+liOPWWVOvFdiqteU1qvsR7+PTdj1XGlaxdwqtutE9Y/MfObFb0u6rdVR0rfBwmtHua4xeq5lRXRVRO1T0THybWRbi5aneJRDBvAAAAAAl3XdtW9qipWCDnN6Lclxk9FzM6KKq52paMjJtY9ubl2dohtWDsH0sOR6zyqV5Lt1XpygtF9y3sY9NqPV53qusXc6rbpRHSPzPzksxIU4AAAAAAAAAAAPGxNhujiKn1LYspLP0dWPvQfLiuRqu2abkbSsNP1K9hV8VueU9Y8J+ebEcQ3DWw/V9Hbo7P46i92ceMX+NCnu2qrc7S9Gwc+zmW+O3PvHjDyzUmgAAB6mHrhrYgq+jsMdn8lR+7CPGT/ABqbbVqq5O0IWdn2cO3x3J9o8ZbdhrDlHDtPqWNZyeXpKsvem+fBci4tWabcbQ851DUr2bXxXJ5R0jwj55vZNqvAAAAAAAAAAAAAAQb5umlfVN0rwj1ovc9YvjF6MwuW6a42qScTLu4tyLlqdp+dWIYswvVw3UyrdulL+lWS2PlLgynvWKrU8+j0fTNUtZ1venlVHWPng8E0LMA97CeF6uJKmVHsUo/1azWxco8Wb7Niq7PLorNT1S1g296udU9I+eDb7mumlctNUrvj1Yre9ZPjJ6suLdumiNqXnGVl3cq5Ny7O8/OicZowAAAAAAAAAAAAAAAAj3hYad405UrbFThJZSi/xw7zGqmKo2ltsX7liuLludphieNMIVMNz61POdnk+xU1i/hqcHz1Ki/jzanfwei6Tq9vOp4Z5Vx1j8x85GC8IVMRz61TOFni+3U1k/hp8Xz0FjHm7O/gatq9vBp4Y51z0jy9Z+c22XfYad3U40rFFQhFZRivzx7y3ppimNoedX79y/XNy5O8ykGTUAAAAAAAAAAAAAAAAAACFfNKNahVjWSknTlmpLNbnoYXI3pndIxKqqb9E0ztO8fuXNSjRoUo0UopU45KKyW5aC3G1MbGXVVVfrmqd53n900zRwAAAAAAAAB//9k=">
            <a:extLst>
              <a:ext uri="{FF2B5EF4-FFF2-40B4-BE49-F238E27FC236}">
                <a16:creationId xmlns:a16="http://schemas.microsoft.com/office/drawing/2014/main" id="{A3F60C6E-0A0F-42D5-9320-F8BED858398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80963" y="-384175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¡"/>
              <a:defRPr sz="29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5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SzPct val="65000"/>
              <a:buFont typeface="Wingdings" panose="05000000000000000000" pitchFamily="2" charset="2"/>
              <a:buChar char="¡"/>
              <a:defRPr sz="22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sv-SE" altLang="sv-SE" sz="1800"/>
          </a:p>
        </p:txBody>
      </p:sp>
      <p:sp>
        <p:nvSpPr>
          <p:cNvPr id="7" name="Rectangle 26">
            <a:extLst>
              <a:ext uri="{FF2B5EF4-FFF2-40B4-BE49-F238E27FC236}">
                <a16:creationId xmlns:a16="http://schemas.microsoft.com/office/drawing/2014/main" id="{E7669435-50D6-4211-9725-7308CB41D136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327150" y="1773238"/>
            <a:ext cx="5981154" cy="4536082"/>
          </a:xfrm>
          <a:noFill/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sv-SE" altLang="sv-SE" sz="2000" b="1" dirty="0"/>
              <a:t>Föräldragruppen</a:t>
            </a:r>
          </a:p>
          <a:p>
            <a:pPr>
              <a:buNone/>
            </a:pPr>
            <a:r>
              <a:rPr lang="sv-SE" sz="2000" dirty="0"/>
              <a:t>Cilla Karlsson			070-461 41 61</a:t>
            </a:r>
          </a:p>
          <a:p>
            <a:pPr>
              <a:buNone/>
            </a:pPr>
            <a:r>
              <a:rPr lang="sv-SE" sz="2000" dirty="0"/>
              <a:t>Jennie Flod			070-655 39 40</a:t>
            </a:r>
          </a:p>
          <a:p>
            <a:pPr>
              <a:buNone/>
            </a:pPr>
            <a:r>
              <a:rPr lang="sv-SE" sz="2000" dirty="0"/>
              <a:t>Madelene Jonsson		070-362 46 89</a:t>
            </a:r>
          </a:p>
          <a:p>
            <a:pPr>
              <a:buNone/>
            </a:pPr>
            <a:r>
              <a:rPr lang="sv-SE" sz="2000" dirty="0"/>
              <a:t>Lina Behm			070-289 04 76</a:t>
            </a:r>
          </a:p>
          <a:p>
            <a:pPr>
              <a:buNone/>
            </a:pPr>
            <a:endParaRPr lang="sv-SE" sz="2000" dirty="0"/>
          </a:p>
          <a:p>
            <a:pPr>
              <a:buNone/>
            </a:pPr>
            <a:r>
              <a:rPr lang="sv-SE" sz="2000" b="1" dirty="0"/>
              <a:t>Ekonomi</a:t>
            </a:r>
          </a:p>
          <a:p>
            <a:pPr>
              <a:buNone/>
            </a:pPr>
            <a:r>
              <a:rPr lang="sv-SE" altLang="sv-SE" sz="2000" dirty="0"/>
              <a:t>Martin Lundberg		070-514 63 33</a:t>
            </a:r>
          </a:p>
          <a:p>
            <a:pPr>
              <a:buNone/>
            </a:pPr>
            <a:endParaRPr lang="sv-SE" altLang="sv-SE" sz="2000" dirty="0"/>
          </a:p>
        </p:txBody>
      </p:sp>
    </p:spTree>
    <p:extLst>
      <p:ext uri="{BB962C8B-B14F-4D97-AF65-F5344CB8AC3E}">
        <p14:creationId xmlns:p14="http://schemas.microsoft.com/office/powerpoint/2010/main" val="4142369407"/>
      </p:ext>
    </p:extLst>
  </p:cSld>
  <p:clrMapOvr>
    <a:masterClrMapping/>
  </p:clrMapOvr>
  <p:transition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Md436s1RdO0qsoEnXgpjeg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gzE0eXML.Cizt3LY2P5D2Q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gzE0eXML.Cizt3LY2P5D2Q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IDYysr8zXhZiFo8IX1gIOg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IDYysr8zXhZiFo8IX1gIOg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IDYysr8zXhZiFo8IX1gIOg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IDYysr8zXhZiFo8IX1gIOg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55n_reW_WPsYJWtJU3.Lig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55n_reW_WPsYJWtJU3.Lig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Solförmörkelse">
  <a:themeElements>
    <a:clrScheme name="Solförmörkelse 1">
      <a:dk1>
        <a:srgbClr val="000000"/>
      </a:dk1>
      <a:lt1>
        <a:srgbClr val="FFFFFF"/>
      </a:lt1>
      <a:dk2>
        <a:srgbClr val="006666"/>
      </a:dk2>
      <a:lt2>
        <a:srgbClr val="5F5F5F"/>
      </a:lt2>
      <a:accent1>
        <a:srgbClr val="33CCCC"/>
      </a:accent1>
      <a:accent2>
        <a:srgbClr val="99CCCC"/>
      </a:accent2>
      <a:accent3>
        <a:srgbClr val="FFFFFF"/>
      </a:accent3>
      <a:accent4>
        <a:srgbClr val="000000"/>
      </a:accent4>
      <a:accent5>
        <a:srgbClr val="ADE2E2"/>
      </a:accent5>
      <a:accent6>
        <a:srgbClr val="8AB9B9"/>
      </a:accent6>
      <a:hlink>
        <a:srgbClr val="006666"/>
      </a:hlink>
      <a:folHlink>
        <a:srgbClr val="B2B2B2"/>
      </a:folHlink>
    </a:clrScheme>
    <a:fontScheme name="Solförmörkelse">
      <a:majorFont>
        <a:latin typeface="Arial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olförmörkelse 1">
        <a:dk1>
          <a:srgbClr val="000000"/>
        </a:dk1>
        <a:lt1>
          <a:srgbClr val="FFFFFF"/>
        </a:lt1>
        <a:dk2>
          <a:srgbClr val="006666"/>
        </a:dk2>
        <a:lt2>
          <a:srgbClr val="5F5F5F"/>
        </a:lt2>
        <a:accent1>
          <a:srgbClr val="33CCCC"/>
        </a:accent1>
        <a:accent2>
          <a:srgbClr val="99CCCC"/>
        </a:accent2>
        <a:accent3>
          <a:srgbClr val="FFFFFF"/>
        </a:accent3>
        <a:accent4>
          <a:srgbClr val="000000"/>
        </a:accent4>
        <a:accent5>
          <a:srgbClr val="ADE2E2"/>
        </a:accent5>
        <a:accent6>
          <a:srgbClr val="8AB9B9"/>
        </a:accent6>
        <a:hlink>
          <a:srgbClr val="006666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olförmörkelse 2">
        <a:dk1>
          <a:srgbClr val="000000"/>
        </a:dk1>
        <a:lt1>
          <a:srgbClr val="FFFFFF"/>
        </a:lt1>
        <a:dk2>
          <a:srgbClr val="333366"/>
        </a:dk2>
        <a:lt2>
          <a:srgbClr val="5F5F5F"/>
        </a:lt2>
        <a:accent1>
          <a:srgbClr val="CC99FF"/>
        </a:accent1>
        <a:accent2>
          <a:srgbClr val="99CCCC"/>
        </a:accent2>
        <a:accent3>
          <a:srgbClr val="FFFFFF"/>
        </a:accent3>
        <a:accent4>
          <a:srgbClr val="000000"/>
        </a:accent4>
        <a:accent5>
          <a:srgbClr val="E2CAFF"/>
        </a:accent5>
        <a:accent6>
          <a:srgbClr val="8AB9B9"/>
        </a:accent6>
        <a:hlink>
          <a:srgbClr val="666699"/>
        </a:hlink>
        <a:folHlink>
          <a:srgbClr val="6600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olförmörkelse 3">
        <a:dk1>
          <a:srgbClr val="000000"/>
        </a:dk1>
        <a:lt1>
          <a:srgbClr val="FFFFFF"/>
        </a:lt1>
        <a:dk2>
          <a:srgbClr val="0000CC"/>
        </a:dk2>
        <a:lt2>
          <a:srgbClr val="434343"/>
        </a:lt2>
        <a:accent1>
          <a:srgbClr val="99CC00"/>
        </a:accent1>
        <a:accent2>
          <a:srgbClr val="FFCC00"/>
        </a:accent2>
        <a:accent3>
          <a:srgbClr val="FFFFFF"/>
        </a:accent3>
        <a:accent4>
          <a:srgbClr val="000000"/>
        </a:accent4>
        <a:accent5>
          <a:srgbClr val="CAE2AA"/>
        </a:accent5>
        <a:accent6>
          <a:srgbClr val="E7B900"/>
        </a:accent6>
        <a:hlink>
          <a:srgbClr val="FF0000"/>
        </a:hlink>
        <a:folHlink>
          <a:srgbClr val="808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olförmörkelse 4">
        <a:dk1>
          <a:srgbClr val="000000"/>
        </a:dk1>
        <a:lt1>
          <a:srgbClr val="64AAAE"/>
        </a:lt1>
        <a:dk2>
          <a:srgbClr val="FFFFCC"/>
        </a:dk2>
        <a:lt2>
          <a:srgbClr val="5F5F5F"/>
        </a:lt2>
        <a:accent1>
          <a:srgbClr val="B4B1DB"/>
        </a:accent1>
        <a:accent2>
          <a:srgbClr val="61C1D7"/>
        </a:accent2>
        <a:accent3>
          <a:srgbClr val="B8D2D3"/>
        </a:accent3>
        <a:accent4>
          <a:srgbClr val="000000"/>
        </a:accent4>
        <a:accent5>
          <a:srgbClr val="D6D5EA"/>
        </a:accent5>
        <a:accent6>
          <a:srgbClr val="57AFC3"/>
        </a:accent6>
        <a:hlink>
          <a:srgbClr val="257177"/>
        </a:hlink>
        <a:folHlink>
          <a:srgbClr val="CCCC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olförmörkelse 5">
        <a:dk1>
          <a:srgbClr val="5F5F5F"/>
        </a:dk1>
        <a:lt1>
          <a:srgbClr val="F8F8F8"/>
        </a:lt1>
        <a:dk2>
          <a:srgbClr val="2A285A"/>
        </a:dk2>
        <a:lt2>
          <a:srgbClr val="FFFFFF"/>
        </a:lt2>
        <a:accent1>
          <a:srgbClr val="999966"/>
        </a:accent1>
        <a:accent2>
          <a:srgbClr val="8C8B9D"/>
        </a:accent2>
        <a:accent3>
          <a:srgbClr val="ACACB5"/>
        </a:accent3>
        <a:accent4>
          <a:srgbClr val="D4D4D4"/>
        </a:accent4>
        <a:accent5>
          <a:srgbClr val="CACAB8"/>
        </a:accent5>
        <a:accent6>
          <a:srgbClr val="7E7D8E"/>
        </a:accent6>
        <a:hlink>
          <a:srgbClr val="465174"/>
        </a:hlink>
        <a:folHlink>
          <a:srgbClr val="C0C0C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olförmörkelse 6">
        <a:dk1>
          <a:srgbClr val="434343"/>
        </a:dk1>
        <a:lt1>
          <a:srgbClr val="FFFFFF"/>
        </a:lt1>
        <a:dk2>
          <a:srgbClr val="360404"/>
        </a:dk2>
        <a:lt2>
          <a:srgbClr val="FFFFFF"/>
        </a:lt2>
        <a:accent1>
          <a:srgbClr val="669900"/>
        </a:accent1>
        <a:accent2>
          <a:srgbClr val="CC6600"/>
        </a:accent2>
        <a:accent3>
          <a:srgbClr val="AEAAAA"/>
        </a:accent3>
        <a:accent4>
          <a:srgbClr val="DADADA"/>
        </a:accent4>
        <a:accent5>
          <a:srgbClr val="B8CAAA"/>
        </a:accent5>
        <a:accent6>
          <a:srgbClr val="B95C00"/>
        </a:accent6>
        <a:hlink>
          <a:srgbClr val="CC3300"/>
        </a:hlink>
        <a:folHlink>
          <a:srgbClr val="80808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olförmörkelse 7">
        <a:dk1>
          <a:srgbClr val="434343"/>
        </a:dk1>
        <a:lt1>
          <a:srgbClr val="FFFFFF"/>
        </a:lt1>
        <a:dk2>
          <a:srgbClr val="000000"/>
        </a:dk2>
        <a:lt2>
          <a:srgbClr val="8285FE"/>
        </a:lt2>
        <a:accent1>
          <a:srgbClr val="669900"/>
        </a:accent1>
        <a:accent2>
          <a:srgbClr val="9900FF"/>
        </a:accent2>
        <a:accent3>
          <a:srgbClr val="AAAAAA"/>
        </a:accent3>
        <a:accent4>
          <a:srgbClr val="DADADA"/>
        </a:accent4>
        <a:accent5>
          <a:srgbClr val="B8CAAA"/>
        </a:accent5>
        <a:accent6>
          <a:srgbClr val="8A00E7"/>
        </a:accent6>
        <a:hlink>
          <a:srgbClr val="6600CC"/>
        </a:hlink>
        <a:folHlink>
          <a:srgbClr val="80808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olförmörkelse 8">
        <a:dk1>
          <a:srgbClr val="434343"/>
        </a:dk1>
        <a:lt1>
          <a:srgbClr val="FFFFFF"/>
        </a:lt1>
        <a:dk2>
          <a:srgbClr val="000000"/>
        </a:dk2>
        <a:lt2>
          <a:srgbClr val="0066FF"/>
        </a:lt2>
        <a:accent1>
          <a:srgbClr val="339966"/>
        </a:accent1>
        <a:accent2>
          <a:srgbClr val="FFCC00"/>
        </a:accent2>
        <a:accent3>
          <a:srgbClr val="AAAAAA"/>
        </a:accent3>
        <a:accent4>
          <a:srgbClr val="DADADA"/>
        </a:accent4>
        <a:accent5>
          <a:srgbClr val="ADCAB8"/>
        </a:accent5>
        <a:accent6>
          <a:srgbClr val="E7B900"/>
        </a:accent6>
        <a:hlink>
          <a:srgbClr val="CC0000"/>
        </a:hlink>
        <a:folHlink>
          <a:srgbClr val="80808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olförmörkelse 9">
        <a:dk1>
          <a:srgbClr val="333300"/>
        </a:dk1>
        <a:lt1>
          <a:srgbClr val="FFFFFF"/>
        </a:lt1>
        <a:dk2>
          <a:srgbClr val="669900"/>
        </a:dk2>
        <a:lt2>
          <a:srgbClr val="FFFFCC"/>
        </a:lt2>
        <a:accent1>
          <a:srgbClr val="CCCC00"/>
        </a:accent1>
        <a:accent2>
          <a:srgbClr val="99CC00"/>
        </a:accent2>
        <a:accent3>
          <a:srgbClr val="B8CAAA"/>
        </a:accent3>
        <a:accent4>
          <a:srgbClr val="DADADA"/>
        </a:accent4>
        <a:accent5>
          <a:srgbClr val="E2E2AA"/>
        </a:accent5>
        <a:accent6>
          <a:srgbClr val="8AB900"/>
        </a:accent6>
        <a:hlink>
          <a:srgbClr val="336600"/>
        </a:hlink>
        <a:folHlink>
          <a:srgbClr val="FFFF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olförmörkelse 10">
        <a:dk1>
          <a:srgbClr val="333333"/>
        </a:dk1>
        <a:lt1>
          <a:srgbClr val="FFFFCC"/>
        </a:lt1>
        <a:dk2>
          <a:srgbClr val="660000"/>
        </a:dk2>
        <a:lt2>
          <a:srgbClr val="CCCCCC"/>
        </a:lt2>
        <a:accent1>
          <a:srgbClr val="FF6600"/>
        </a:accent1>
        <a:accent2>
          <a:srgbClr val="CC3300"/>
        </a:accent2>
        <a:accent3>
          <a:srgbClr val="B8AAAA"/>
        </a:accent3>
        <a:accent4>
          <a:srgbClr val="DADAAE"/>
        </a:accent4>
        <a:accent5>
          <a:srgbClr val="FFB8AA"/>
        </a:accent5>
        <a:accent6>
          <a:srgbClr val="B92D00"/>
        </a:accent6>
        <a:hlink>
          <a:srgbClr val="9900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Eclipse</Template>
  <TotalTime>0</TotalTime>
  <Words>2941</Words>
  <Application>Microsoft Office PowerPoint</Application>
  <PresentationFormat>Bildspel på skärmen (4:3)</PresentationFormat>
  <Paragraphs>436</Paragraphs>
  <Slides>34</Slides>
  <Notes>33</Notes>
  <HiddenSlides>0</HiddenSlides>
  <MMClips>0</MMClips>
  <ScaleCrop>false</ScaleCrop>
  <HeadingPairs>
    <vt:vector size="8" baseType="variant">
      <vt:variant>
        <vt:lpstr>Använt teckensnitt</vt:lpstr>
      </vt:variant>
      <vt:variant>
        <vt:i4>5</vt:i4>
      </vt:variant>
      <vt:variant>
        <vt:lpstr>Tema</vt:lpstr>
      </vt:variant>
      <vt:variant>
        <vt:i4>1</vt:i4>
      </vt:variant>
      <vt:variant>
        <vt:lpstr>Serverprogram för OLE-inbäddning</vt:lpstr>
      </vt:variant>
      <vt:variant>
        <vt:i4>2</vt:i4>
      </vt:variant>
      <vt:variant>
        <vt:lpstr>Bildrubriker</vt:lpstr>
      </vt:variant>
      <vt:variant>
        <vt:i4>34</vt:i4>
      </vt:variant>
    </vt:vector>
  </HeadingPairs>
  <TitlesOfParts>
    <vt:vector size="42" baseType="lpstr">
      <vt:lpstr>Arial</vt:lpstr>
      <vt:lpstr>Calibri</vt:lpstr>
      <vt:lpstr>Segoe Print</vt:lpstr>
      <vt:lpstr>Verdana</vt:lpstr>
      <vt:lpstr>Wingdings</vt:lpstr>
      <vt:lpstr>Solförmörkelse</vt:lpstr>
      <vt:lpstr>think-cell Slide</vt:lpstr>
      <vt:lpstr>Acrobat Document</vt:lpstr>
      <vt:lpstr>Föräldramöte P2011 2025-02-03</vt:lpstr>
      <vt:lpstr>Föräldramöte P2011 2025-02-03</vt:lpstr>
      <vt:lpstr>Hertzöga BK strävar efter att:</vt:lpstr>
      <vt:lpstr>Hertzöga BKs policy och andra riktlinjer</vt:lpstr>
      <vt:lpstr>Hertzöga BKs policy och andra riktlinjer</vt:lpstr>
      <vt:lpstr>Säsongen 2024</vt:lpstr>
      <vt:lpstr>Säsongen 2024</vt:lpstr>
      <vt:lpstr>Säsongen 2025</vt:lpstr>
      <vt:lpstr>Säsongen 2025</vt:lpstr>
      <vt:lpstr>Säsongen 2025</vt:lpstr>
      <vt:lpstr>Säsongen 2025</vt:lpstr>
      <vt:lpstr>PowerPoint-presentation</vt:lpstr>
      <vt:lpstr>Samarbeten Hertzöga BK</vt:lpstr>
      <vt:lpstr>Samarbeten P2011</vt:lpstr>
      <vt:lpstr>Träning</vt:lpstr>
      <vt:lpstr>Träning</vt:lpstr>
      <vt:lpstr>Träning</vt:lpstr>
      <vt:lpstr>Match</vt:lpstr>
      <vt:lpstr>Seriespel – nivåindelat hur blev det?</vt:lpstr>
      <vt:lpstr>Seriespel – nivåindelat P2011 - 2025</vt:lpstr>
      <vt:lpstr>Seriespel – nivåindelat P2011 - 2025</vt:lpstr>
      <vt:lpstr>Seriespel – nivåindelat P2011 - 2025</vt:lpstr>
      <vt:lpstr>Distriktsmästerskap - DM</vt:lpstr>
      <vt:lpstr>Distriktsmästerskap - DM</vt:lpstr>
      <vt:lpstr>Föräldrar – ledarnas förlängda arm</vt:lpstr>
      <vt:lpstr>Föräldrar – ledarnas förlängda arm</vt:lpstr>
      <vt:lpstr>Cup 2025 –  Skadevi Cup</vt:lpstr>
      <vt:lpstr>Föräldragruppen</vt:lpstr>
      <vt:lpstr>Föräldragruppen</vt:lpstr>
      <vt:lpstr>Avgifter 2025</vt:lpstr>
      <vt:lpstr>Vad händer på Ilanda IP - 2025</vt:lpstr>
      <vt:lpstr>Övrigt</vt:lpstr>
      <vt:lpstr>Kontaktuppgifter</vt:lpstr>
      <vt:lpstr>Kontaktuppgifter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HBK organisation</dc:title>
  <dc:creator>Jens Wallner</dc:creator>
  <cp:lastModifiedBy>Christer Millner</cp:lastModifiedBy>
  <cp:revision>192</cp:revision>
  <cp:lastPrinted>2013-12-15T20:45:21Z</cp:lastPrinted>
  <dcterms:created xsi:type="dcterms:W3CDTF">2009-01-02T20:14:16Z</dcterms:created>
  <dcterms:modified xsi:type="dcterms:W3CDTF">2025-02-03T15:33:12Z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c4b1fbe6-d032-49d6-bc2a-24d84b881c24_Enabled">
    <vt:lpwstr>true</vt:lpwstr>
  </property>
  <property fmtid="{D5CDD505-2E9C-101B-9397-08002B2CF9AE}" pid="3" name="MSIP_Label_c4b1fbe6-d032-49d6-bc2a-24d84b881c24_SetDate">
    <vt:lpwstr>2023-02-08T06:37:35Z</vt:lpwstr>
  </property>
  <property fmtid="{D5CDD505-2E9C-101B-9397-08002B2CF9AE}" pid="4" name="MSIP_Label_c4b1fbe6-d032-49d6-bc2a-24d84b881c24_Method">
    <vt:lpwstr>Privileged</vt:lpwstr>
  </property>
  <property fmtid="{D5CDD505-2E9C-101B-9397-08002B2CF9AE}" pid="5" name="MSIP_Label_c4b1fbe6-d032-49d6-bc2a-24d84b881c24_Name">
    <vt:lpwstr>Öppen</vt:lpwstr>
  </property>
  <property fmtid="{D5CDD505-2E9C-101B-9397-08002B2CF9AE}" pid="6" name="MSIP_Label_c4b1fbe6-d032-49d6-bc2a-24d84b881c24_SiteId">
    <vt:lpwstr>d81fa0ae-00b9-4262-9cf7-b941bdc1635d</vt:lpwstr>
  </property>
  <property fmtid="{D5CDD505-2E9C-101B-9397-08002B2CF9AE}" pid="7" name="MSIP_Label_c4b1fbe6-d032-49d6-bc2a-24d84b881c24_ActionId">
    <vt:lpwstr>d16d9fa4-a633-46a6-9e37-7adf0dd74cbb</vt:lpwstr>
  </property>
  <property fmtid="{D5CDD505-2E9C-101B-9397-08002B2CF9AE}" pid="8" name="MSIP_Label_c4b1fbe6-d032-49d6-bc2a-24d84b881c24_ContentBits">
    <vt:lpwstr>1</vt:lpwstr>
  </property>
</Properties>
</file>