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71" r:id="rId2"/>
    <p:sldId id="280" r:id="rId3"/>
    <p:sldId id="302" r:id="rId4"/>
    <p:sldId id="351" r:id="rId5"/>
    <p:sldId id="343" r:id="rId6"/>
    <p:sldId id="287" r:id="rId7"/>
    <p:sldId id="311" r:id="rId8"/>
    <p:sldId id="345" r:id="rId9"/>
    <p:sldId id="315" r:id="rId10"/>
    <p:sldId id="350" r:id="rId11"/>
    <p:sldId id="324" r:id="rId12"/>
    <p:sldId id="307" r:id="rId13"/>
    <p:sldId id="309" r:id="rId14"/>
  </p:sldIdLst>
  <p:sldSz cx="9144000" cy="6858000" type="screen4x3"/>
  <p:notesSz cx="6858000" cy="9144000"/>
  <p:custDataLst>
    <p:tags r:id="rId17"/>
  </p:custDataLst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011BCE-70DC-9D37-D126-F0C0DBA3E9E7}" name="Christer Millner" initials="CM" userId="S::christer.millner@ellevio.se::1ed23c50-0872-4662-844f-c5d3435291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7CECE-1DB6-4537-A8AB-E9A154C79622}" v="11" dt="2026-03-03T14:58:52.7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>
      <p:cViewPr varScale="1">
        <p:scale>
          <a:sx n="127" d="100"/>
          <a:sy n="127" d="100"/>
        </p:scale>
        <p:origin x="918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13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uls Snedsböl" userId="7520929a-27c3-4c56-abc3-97523b3859c4" providerId="ADAL" clId="{0676429C-34FD-484C-B1B9-0C28A149CADE}"/>
    <pc:docChg chg="undo custSel addSld delSld modSld">
      <pc:chgData name="Truls Snedsböl" userId="7520929a-27c3-4c56-abc3-97523b3859c4" providerId="ADAL" clId="{0676429C-34FD-484C-B1B9-0C28A149CADE}" dt="2026-03-03T15:00:08.128" v="2924" actId="20577"/>
      <pc:docMkLst>
        <pc:docMk/>
      </pc:docMkLst>
      <pc:sldChg chg="modSp mod">
        <pc:chgData name="Truls Snedsböl" userId="7520929a-27c3-4c56-abc3-97523b3859c4" providerId="ADAL" clId="{0676429C-34FD-484C-B1B9-0C28A149CADE}" dt="2026-02-25T15:09:38.710" v="1860" actId="6549"/>
        <pc:sldMkLst>
          <pc:docMk/>
          <pc:sldMk cId="0" sldId="271"/>
        </pc:sldMkLst>
        <pc:spChg chg="mod">
          <ac:chgData name="Truls Snedsböl" userId="7520929a-27c3-4c56-abc3-97523b3859c4" providerId="ADAL" clId="{0676429C-34FD-484C-B1B9-0C28A149CADE}" dt="2026-02-25T15:09:38.710" v="1860" actId="6549"/>
          <ac:spMkLst>
            <pc:docMk/>
            <pc:sldMk cId="0" sldId="271"/>
            <ac:spMk id="13314" creationId="{7C2D7E20-F62A-44A8-A0A6-97C693C66606}"/>
          </ac:spMkLst>
        </pc:spChg>
        <pc:spChg chg="mod">
          <ac:chgData name="Truls Snedsböl" userId="7520929a-27c3-4c56-abc3-97523b3859c4" providerId="ADAL" clId="{0676429C-34FD-484C-B1B9-0C28A149CADE}" dt="2026-02-25T07:42:35.341" v="12" actId="6549"/>
          <ac:spMkLst>
            <pc:docMk/>
            <pc:sldMk cId="0" sldId="271"/>
            <ac:spMk id="13315" creationId="{39998502-8FB4-4731-8047-BB5E4F076795}"/>
          </ac:spMkLst>
        </pc:spChg>
      </pc:sldChg>
      <pc:sldChg chg="modSp mod">
        <pc:chgData name="Truls Snedsböl" userId="7520929a-27c3-4c56-abc3-97523b3859c4" providerId="ADAL" clId="{0676429C-34FD-484C-B1B9-0C28A149CADE}" dt="2026-03-03T14:54:10.126" v="2854" actId="20577"/>
        <pc:sldMkLst>
          <pc:docMk/>
          <pc:sldMk cId="0" sldId="287"/>
        </pc:sldMkLst>
        <pc:spChg chg="mod">
          <ac:chgData name="Truls Snedsböl" userId="7520929a-27c3-4c56-abc3-97523b3859c4" providerId="ADAL" clId="{0676429C-34FD-484C-B1B9-0C28A149CADE}" dt="2026-03-03T14:54:10.126" v="2854" actId="20577"/>
          <ac:spMkLst>
            <pc:docMk/>
            <pc:sldMk cId="0" sldId="287"/>
            <ac:spMk id="7" creationId="{1AE1DCEC-9C08-4B2A-8DD3-BA95383720ED}"/>
          </ac:spMkLst>
        </pc:spChg>
      </pc:sldChg>
      <pc:sldChg chg="modSp mod">
        <pc:chgData name="Truls Snedsböl" userId="7520929a-27c3-4c56-abc3-97523b3859c4" providerId="ADAL" clId="{0676429C-34FD-484C-B1B9-0C28A149CADE}" dt="2026-03-03T14:59:17.733" v="2896" actId="20577"/>
        <pc:sldMkLst>
          <pc:docMk/>
          <pc:sldMk cId="0" sldId="302"/>
        </pc:sldMkLst>
        <pc:spChg chg="mod">
          <ac:chgData name="Truls Snedsböl" userId="7520929a-27c3-4c56-abc3-97523b3859c4" providerId="ADAL" clId="{0676429C-34FD-484C-B1B9-0C28A149CADE}" dt="2026-03-03T14:59:17.733" v="2896" actId="20577"/>
          <ac:spMkLst>
            <pc:docMk/>
            <pc:sldMk cId="0" sldId="302"/>
            <ac:spMk id="15364" creationId="{EC8CF805-6DE6-40CA-912A-62D29196F857}"/>
          </ac:spMkLst>
        </pc:spChg>
      </pc:sldChg>
      <pc:sldChg chg="modSp mod">
        <pc:chgData name="Truls Snedsböl" userId="7520929a-27c3-4c56-abc3-97523b3859c4" providerId="ADAL" clId="{0676429C-34FD-484C-B1B9-0C28A149CADE}" dt="2026-03-03T15:00:08.128" v="2924" actId="20577"/>
        <pc:sldMkLst>
          <pc:docMk/>
          <pc:sldMk cId="0" sldId="307"/>
        </pc:sldMkLst>
        <pc:spChg chg="mod">
          <ac:chgData name="Truls Snedsböl" userId="7520929a-27c3-4c56-abc3-97523b3859c4" providerId="ADAL" clId="{0676429C-34FD-484C-B1B9-0C28A149CADE}" dt="2026-03-03T15:00:08.128" v="2924" actId="20577"/>
          <ac:spMkLst>
            <pc:docMk/>
            <pc:sldMk cId="0" sldId="307"/>
            <ac:spMk id="30724" creationId="{47CC3049-251F-4944-8E79-22C250D9B817}"/>
          </ac:spMkLst>
        </pc:spChg>
      </pc:sldChg>
      <pc:sldChg chg="modSp mod">
        <pc:chgData name="Truls Snedsböl" userId="7520929a-27c3-4c56-abc3-97523b3859c4" providerId="ADAL" clId="{0676429C-34FD-484C-B1B9-0C28A149CADE}" dt="2026-03-03T14:54:48.834" v="2855" actId="20577"/>
        <pc:sldMkLst>
          <pc:docMk/>
          <pc:sldMk cId="0" sldId="311"/>
        </pc:sldMkLst>
        <pc:spChg chg="mod">
          <ac:chgData name="Truls Snedsböl" userId="7520929a-27c3-4c56-abc3-97523b3859c4" providerId="ADAL" clId="{0676429C-34FD-484C-B1B9-0C28A149CADE}" dt="2026-03-03T14:54:48.834" v="2855" actId="20577"/>
          <ac:spMkLst>
            <pc:docMk/>
            <pc:sldMk cId="0" sldId="311"/>
            <ac:spMk id="22531" creationId="{C6C519B9-7B99-47B5-9B2D-373D7C4CCE82}"/>
          </ac:spMkLst>
        </pc:spChg>
      </pc:sldChg>
      <pc:sldChg chg="modSp mod">
        <pc:chgData name="Truls Snedsböl" userId="7520929a-27c3-4c56-abc3-97523b3859c4" providerId="ADAL" clId="{0676429C-34FD-484C-B1B9-0C28A149CADE}" dt="2026-03-02T07:32:26.522" v="2647" actId="6549"/>
        <pc:sldMkLst>
          <pc:docMk/>
          <pc:sldMk cId="0" sldId="315"/>
        </pc:sldMkLst>
        <pc:spChg chg="mod">
          <ac:chgData name="Truls Snedsböl" userId="7520929a-27c3-4c56-abc3-97523b3859c4" providerId="ADAL" clId="{0676429C-34FD-484C-B1B9-0C28A149CADE}" dt="2026-03-02T07:32:26.522" v="2647" actId="6549"/>
          <ac:spMkLst>
            <pc:docMk/>
            <pc:sldMk cId="0" sldId="315"/>
            <ac:spMk id="23556" creationId="{D203F33D-E80D-4BD6-A1B0-5851230C5D14}"/>
          </ac:spMkLst>
        </pc:spChg>
      </pc:sldChg>
      <pc:sldChg chg="modSp mod">
        <pc:chgData name="Truls Snedsböl" userId="7520929a-27c3-4c56-abc3-97523b3859c4" providerId="ADAL" clId="{0676429C-34FD-484C-B1B9-0C28A149CADE}" dt="2026-02-25T08:05:36.729" v="1075" actId="6549"/>
        <pc:sldMkLst>
          <pc:docMk/>
          <pc:sldMk cId="4269602757" sldId="324"/>
        </pc:sldMkLst>
        <pc:spChg chg="mod">
          <ac:chgData name="Truls Snedsböl" userId="7520929a-27c3-4c56-abc3-97523b3859c4" providerId="ADAL" clId="{0676429C-34FD-484C-B1B9-0C28A149CADE}" dt="2026-02-25T08:05:36.729" v="1075" actId="6549"/>
          <ac:spMkLst>
            <pc:docMk/>
            <pc:sldMk cId="4269602757" sldId="324"/>
            <ac:spMk id="23556" creationId="{D203F33D-E80D-4BD6-A1B0-5851230C5D14}"/>
          </ac:spMkLst>
        </pc:spChg>
      </pc:sldChg>
      <pc:sldChg chg="modSp mod">
        <pc:chgData name="Truls Snedsböl" userId="7520929a-27c3-4c56-abc3-97523b3859c4" providerId="ADAL" clId="{0676429C-34FD-484C-B1B9-0C28A149CADE}" dt="2026-02-27T07:34:22.320" v="2534" actId="6549"/>
        <pc:sldMkLst>
          <pc:docMk/>
          <pc:sldMk cId="1440176204" sldId="343"/>
        </pc:sldMkLst>
        <pc:spChg chg="mod">
          <ac:chgData name="Truls Snedsböl" userId="7520929a-27c3-4c56-abc3-97523b3859c4" providerId="ADAL" clId="{0676429C-34FD-484C-B1B9-0C28A149CADE}" dt="2026-02-27T07:34:22.320" v="2534" actId="6549"/>
          <ac:spMkLst>
            <pc:docMk/>
            <pc:sldMk cId="1440176204" sldId="343"/>
            <ac:spMk id="7" creationId="{1AE1DCEC-9C08-4B2A-8DD3-BA95383720ED}"/>
          </ac:spMkLst>
        </pc:spChg>
      </pc:sldChg>
      <pc:sldChg chg="modSp mod">
        <pc:chgData name="Truls Snedsböl" userId="7520929a-27c3-4c56-abc3-97523b3859c4" providerId="ADAL" clId="{0676429C-34FD-484C-B1B9-0C28A149CADE}" dt="2026-02-27T07:24:10.944" v="2516" actId="6549"/>
        <pc:sldMkLst>
          <pc:docMk/>
          <pc:sldMk cId="193386663" sldId="345"/>
        </pc:sldMkLst>
        <pc:spChg chg="mod">
          <ac:chgData name="Truls Snedsböl" userId="7520929a-27c3-4c56-abc3-97523b3859c4" providerId="ADAL" clId="{0676429C-34FD-484C-B1B9-0C28A149CADE}" dt="2026-02-27T07:22:03.924" v="2046" actId="20577"/>
          <ac:spMkLst>
            <pc:docMk/>
            <pc:sldMk cId="193386663" sldId="345"/>
            <ac:spMk id="14338" creationId="{5EBE837C-A50E-54F2-80E8-8478FE268A8F}"/>
          </ac:spMkLst>
        </pc:spChg>
        <pc:spChg chg="mod">
          <ac:chgData name="Truls Snedsböl" userId="7520929a-27c3-4c56-abc3-97523b3859c4" providerId="ADAL" clId="{0676429C-34FD-484C-B1B9-0C28A149CADE}" dt="2026-02-27T07:24:10.944" v="2516" actId="6549"/>
          <ac:spMkLst>
            <pc:docMk/>
            <pc:sldMk cId="193386663" sldId="345"/>
            <ac:spMk id="22531" creationId="{73BB8DE4-4DA3-DDBF-F3B2-6AB0D123C78D}"/>
          </ac:spMkLst>
        </pc:spChg>
      </pc:sldChg>
      <pc:sldChg chg="modSp mod">
        <pc:chgData name="Truls Snedsböl" userId="7520929a-27c3-4c56-abc3-97523b3859c4" providerId="ADAL" clId="{0676429C-34FD-484C-B1B9-0C28A149CADE}" dt="2026-02-27T07:17:39.309" v="1979" actId="113"/>
        <pc:sldMkLst>
          <pc:docMk/>
          <pc:sldMk cId="2583256933" sldId="350"/>
        </pc:sldMkLst>
        <pc:spChg chg="mod">
          <ac:chgData name="Truls Snedsböl" userId="7520929a-27c3-4c56-abc3-97523b3859c4" providerId="ADAL" clId="{0676429C-34FD-484C-B1B9-0C28A149CADE}" dt="2026-02-27T07:16:21.636" v="1936" actId="20577"/>
          <ac:spMkLst>
            <pc:docMk/>
            <pc:sldMk cId="2583256933" sldId="350"/>
            <ac:spMk id="7170" creationId="{B5297451-DF15-4CB6-362C-B50E158E2F0F}"/>
          </ac:spMkLst>
        </pc:spChg>
        <pc:spChg chg="mod">
          <ac:chgData name="Truls Snedsböl" userId="7520929a-27c3-4c56-abc3-97523b3859c4" providerId="ADAL" clId="{0676429C-34FD-484C-B1B9-0C28A149CADE}" dt="2026-02-27T07:17:39.309" v="1979" actId="113"/>
          <ac:spMkLst>
            <pc:docMk/>
            <pc:sldMk cId="2583256933" sldId="350"/>
            <ac:spMk id="23556" creationId="{DD8564E9-E4AD-0C2B-1A8B-108D123ABD96}"/>
          </ac:spMkLst>
        </pc:spChg>
      </pc:sldChg>
      <pc:sldChg chg="modSp mod">
        <pc:chgData name="Truls Snedsböl" userId="7520929a-27c3-4c56-abc3-97523b3859c4" providerId="ADAL" clId="{0676429C-34FD-484C-B1B9-0C28A149CADE}" dt="2026-03-03T14:52:41.630" v="2840" actId="6549"/>
        <pc:sldMkLst>
          <pc:docMk/>
          <pc:sldMk cId="3400503656" sldId="351"/>
        </pc:sldMkLst>
        <pc:spChg chg="mod">
          <ac:chgData name="Truls Snedsböl" userId="7520929a-27c3-4c56-abc3-97523b3859c4" providerId="ADAL" clId="{0676429C-34FD-484C-B1B9-0C28A149CADE}" dt="2026-02-25T07:44:19.527" v="51" actId="6549"/>
          <ac:spMkLst>
            <pc:docMk/>
            <pc:sldMk cId="3400503656" sldId="351"/>
            <ac:spMk id="7170" creationId="{3D6DCF8A-805B-E756-34A8-DF2502159723}"/>
          </ac:spMkLst>
        </pc:spChg>
        <pc:spChg chg="mod">
          <ac:chgData name="Truls Snedsböl" userId="7520929a-27c3-4c56-abc3-97523b3859c4" providerId="ADAL" clId="{0676429C-34FD-484C-B1B9-0C28A149CADE}" dt="2026-03-03T14:52:41.630" v="2840" actId="6549"/>
          <ac:spMkLst>
            <pc:docMk/>
            <pc:sldMk cId="3400503656" sldId="351"/>
            <ac:spMk id="19458" creationId="{AAE9E3F1-F35F-170E-1479-9CF446BDDB2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D797A0-7F1B-44A1-BE3E-967A7516E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D46CA-E877-4594-A0B4-2DCCAB50B2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C29524-02B1-4C0F-A6B2-A92F5AD19CBF}" type="datetimeFigureOut">
              <a:rPr lang="en-US"/>
              <a:pPr>
                <a:defRPr/>
              </a:pPr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1E863-9385-48E8-B120-BE39080DBC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9143B-5FF8-4C5B-BBF1-48FD665CE0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A7600A-A055-4C30-945D-488A0E5E77E4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0E25E3-1FC3-44B8-AEBA-8B286987C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B7151-C3D8-478F-902B-BE10656953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EFDA198-43CB-4FAE-9709-E457399D5FC3}" type="datetimeFigureOut">
              <a:rPr lang="en-US"/>
              <a:pPr>
                <a:defRPr/>
              </a:pPr>
              <a:t>3/3/2026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E70CBF-BFF5-41BF-B25D-DBDC7733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E77053-5C92-4F36-95FD-040F28B78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73371-04A1-4C6F-A933-CA8C2BDADB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1137A-CE8C-4774-9819-45DCDA8F7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69D402-ABE5-46BB-AA34-75D915171E14}" type="slidenum">
              <a:rPr lang="en-US" altLang="sv-SE"/>
              <a:pPr/>
              <a:t>‹#›</a:t>
            </a:fld>
            <a:endParaRPr lang="en-US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2648D072-858D-42B2-9431-6ECE074D2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9FF55C8-12E8-4184-9F46-7143F4777E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5966CC6-ED4D-448E-9017-2D5324F94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F6BC85-D78A-4FF1-83AF-500260A9240C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F848-DD1A-B61B-F242-B2439D0B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5584B640-C3F9-00D9-4B09-42C1520C2F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FEF91AA-E675-222B-2965-3FB8F009F8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1FEB9C8-EF8C-28B8-032A-F3AD1E8D8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64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41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5342-6025-8D01-E8C5-B853BFF2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5C281DE5-50F2-AD84-1FAC-88F491DEFA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933ED647-47AE-009B-5A3D-49BF8CF5E8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25C4EA0-70DB-30BB-9E69-9E04057D0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37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602F7-6DFA-BC2F-5111-2F1D8EC9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6468D6E3-952A-3F7D-776C-15A499A2EF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AC7189D4-9543-A823-9BA9-E2790B40C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6FA083E1-9755-272F-8225-4B5F92B8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20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14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7998530-39E1-4899-9015-D7C31DF260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E959C50-4FBB-4778-AD75-6B88882B57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48CF5042-C2CB-4246-93FA-484B808A9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534802-55C7-45F7-B58B-AB9D5149E13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CEFD013-ABA5-42F7-92AD-BA0DE409C1E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413000" y="-106363"/>
            <a:ext cx="11010900" cy="3751263"/>
            <a:chOff x="-1523" y="585"/>
            <a:chExt cx="6995" cy="2363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0A65671E-3CAD-48BD-9209-4019B31D4C9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0" cmpd="thickThin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CFBD061E-A1F6-4D3B-A536-C93311CB949A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192" y="1220"/>
              <a:ext cx="1734" cy="172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69 w 64000"/>
                <a:gd name="T28" fmla="*/ -29630 h 64000"/>
                <a:gd name="T29" fmla="*/ 44069 w 64000"/>
                <a:gd name="T30" fmla="*/ 29630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B2C1C309-D722-4A61-9D32-6CA37E9A07A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523" y="585"/>
              <a:ext cx="1908" cy="190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85 w 64000"/>
                <a:gd name="T28" fmla="*/ -25761 h 64000"/>
                <a:gd name="T29" fmla="*/ 50985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pic>
        <p:nvPicPr>
          <p:cNvPr id="8" name="Picture 11" descr="MCj04338810000[1]">
            <a:extLst>
              <a:ext uri="{FF2B5EF4-FFF2-40B4-BE49-F238E27FC236}">
                <a16:creationId xmlns:a16="http://schemas.microsoft.com/office/drawing/2014/main" id="{E07C9ACE-8491-4842-817E-61D77C91CD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5"/>
          <a:stretch>
            <a:fillRect/>
          </a:stretch>
        </p:blipFill>
        <p:spPr bwMode="auto">
          <a:xfrm>
            <a:off x="8169275" y="4149725"/>
            <a:ext cx="10112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4">
            <a:extLst>
              <a:ext uri="{FF2B5EF4-FFF2-40B4-BE49-F238E27FC236}">
                <a16:creationId xmlns:a16="http://schemas.microsoft.com/office/drawing/2014/main" id="{C1A33E94-D55B-4005-B249-E2405B1B724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397000" y="1481138"/>
            <a:ext cx="72009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" name="Bildobjekt 17" descr="Hertzöga">
            <a:extLst>
              <a:ext uri="{FF2B5EF4-FFF2-40B4-BE49-F238E27FC236}">
                <a16:creationId xmlns:a16="http://schemas.microsoft.com/office/drawing/2014/main" id="{0FEE60A4-6DF2-4D70-8585-A4F9087830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79375"/>
            <a:ext cx="1003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331913" y="79801"/>
            <a:ext cx="7239000" cy="1256598"/>
          </a:xfrm>
        </p:spPr>
        <p:txBody>
          <a:bodyPr/>
          <a:lstStyle>
            <a:lvl1pPr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27736" y="1772816"/>
            <a:ext cx="7239000" cy="1752600"/>
          </a:xfrm>
        </p:spPr>
        <p:txBody>
          <a:bodyPr/>
          <a:lstStyle>
            <a:lvl1pPr marL="0" indent="0">
              <a:buSzTx/>
              <a:buFont typeface="Wingdings" pitchFamily="2" charset="2"/>
              <a:buBlip>
                <a:blip r:embed="rId2"/>
              </a:buBlip>
              <a:defRPr/>
            </a:lvl1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39585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F25DA3A-A0D3-49EC-85A8-20AE0DD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77A0EE3-B05C-4185-84FC-979D78696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CE6F5D6-BA01-496C-9CA8-6135DB76B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03F9F4-38C0-4AD1-B6C6-CC4333CC412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622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2E95BCC-C1B1-4B6D-A925-1C8328228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5278523-3095-41F0-90A6-5ECF99243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A6F2A16-4A7C-4A6C-936F-4A4E671950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C606702-90F9-4FD4-A438-105E9C6C2E6C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1018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CD659D-9D5F-47E0-AD82-DAA233183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AB0DB70-70EC-4A90-A001-42D527A2C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55465563-3F7E-423D-86E5-0D85A2485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E0364B-67AF-4A7A-AD1A-FEB75A5D4AB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3978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6B135B2-A2CD-41B7-86C4-FE9AF4DB8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9AABA49-2A11-4052-9678-784E95AA0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CA3E854-7F23-4E56-A7E4-D5699A99E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43490D-F566-4824-BA05-6692D8C6B78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52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91E3983-B4F1-4CB7-97E4-50BC26C53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DA85CF6-BAB9-491F-B914-9AFE1F834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C36397D-2C22-486D-BC4F-A958EA2B8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FA8EAA-4F03-41AA-B195-2B2A28E22D8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628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C898121-03B5-4206-8F41-4FC0A06E1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CDC8F01-1BE6-4629-A9AF-A93DAB682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8277A9B-D8A7-47C5-9649-669AF84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E3C7010-29CC-4F76-AA71-9E338033D6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7139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163FAC-EE58-4A36-BE76-4A178E50A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FFEA92-EDB9-4647-9CBF-330782F7A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4C71B5-DDDC-4EB3-9BB5-26C7DE4BF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371453E-EDEF-46E3-AAD2-13CDF3691CA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454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3C1C4B8-54F6-4526-815D-7C5E2B0606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8A3ACF5-6DFD-4595-BDB3-6C17C901C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36151C4-8EEB-4A34-99A1-C5F5F9AE1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32A13BA-8630-4AE3-B6A3-C746538B88C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6004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D0E4C48-CF32-477B-B34A-1445AA934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0168030-9E1A-4897-A020-6B564D757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A13574-1846-429C-AF3F-E9AFD0916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DF49177-9481-475D-B4FF-FF7C9A4111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9583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9986FE6-98FF-4131-8DAE-AF428A97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A25D807-9FE7-4ADE-BA08-28B336E99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7C151A3-394B-4A76-BCA8-056F307E5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1EB152-C1FC-4DD8-9678-5AA801D1F1F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1426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9E2B372-8E17-4A1F-A583-61519C88E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54355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52" imgH="353" progId="TCLayout.ActiveDocument.1">
                  <p:embed/>
                </p:oleObj>
              </mc:Choice>
              <mc:Fallback>
                <p:oleObj name="think-cell Slide" r:id="rId1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9E2B372-8E17-4A1F-A583-61519C88E7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C53B724F-D51A-4697-9609-A2E8DA3FF6A9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36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026" name="Group 2">
            <a:extLst>
              <a:ext uri="{FF2B5EF4-FFF2-40B4-BE49-F238E27FC236}">
                <a16:creationId xmlns:a16="http://schemas.microsoft.com/office/drawing/2014/main" id="{B79987C0-EC5C-41D6-B31A-E56481A15231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29" name="AutoShape 3">
              <a:extLst>
                <a:ext uri="{FF2B5EF4-FFF2-40B4-BE49-F238E27FC236}">
                  <a16:creationId xmlns:a16="http://schemas.microsoft.com/office/drawing/2014/main" id="{7F1EE247-F6C5-4A99-9558-BF8802EDA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0" name="AutoShape 4">
              <a:extLst>
                <a:ext uri="{FF2B5EF4-FFF2-40B4-BE49-F238E27FC236}">
                  <a16:creationId xmlns:a16="http://schemas.microsoft.com/office/drawing/2014/main" id="{20ACA992-A8AD-4AE3-9DE3-FAA911A06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1" name="Line 5">
              <a:extLst>
                <a:ext uri="{FF2B5EF4-FFF2-40B4-BE49-F238E27FC236}">
                  <a16:creationId xmlns:a16="http://schemas.microsoft.com/office/drawing/2014/main" id="{38AAC6CC-8C1B-4C7E-A876-B07B9EBBD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FA4D994A-0E02-4120-A650-14223B779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62E60BB2-2F52-4142-85D8-52DFBA482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MSIPCMContentMarking" descr="{&quot;HashCode&quot;:-1525848495,&quot;Placement&quot;:&quot;Header&quot;,&quot;Top&quot;:0.0,&quot;Left&quot;:616.2896,&quot;SlideWidth&quot;:720,&quot;SlideHeight&quot;:540}">
            <a:extLst>
              <a:ext uri="{FF2B5EF4-FFF2-40B4-BE49-F238E27FC236}">
                <a16:creationId xmlns:a16="http://schemas.microsoft.com/office/drawing/2014/main" id="{738DCD2D-1912-49A9-91C0-CAA9B7EDFD1B}"/>
              </a:ext>
            </a:extLst>
          </p:cNvPr>
          <p:cNvSpPr txBox="1"/>
          <p:nvPr userDrawn="1"/>
        </p:nvSpPr>
        <p:spPr>
          <a:xfrm>
            <a:off x="7826878" y="0"/>
            <a:ext cx="1317122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</a:rPr>
              <a:t>Informationsklass: Öppen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hyperlink" Target="https://www.hertzogabk.se/sida/?ID=548649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hyperlink" Target="https://www.stadium.se/foreningar/2144863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9.w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5872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7704" y="3212976"/>
            <a:ext cx="5976664" cy="1440160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4000" b="1" i="1" dirty="0"/>
              <a:t>Välkomna</a:t>
            </a: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till säsongen 2026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sv-SE" altLang="sv-SE" sz="4000" b="1" i="1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000" dirty="0">
                <a:effectLst/>
                <a:latin typeface="Segoe Print" panose="02000600000000000000" pitchFamily="2" charset="0"/>
              </a:rPr>
              <a:t>Föräldramöte HBK P15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2026-03-03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>
            <a:extLst>
              <a:ext uri="{FF2B5EF4-FFF2-40B4-BE49-F238E27FC236}">
                <a16:creationId xmlns:a16="http://schemas.microsoft.com/office/drawing/2014/main" id="{A5A18B9B-7489-4711-8B6F-3A9AA2811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292600"/>
            <a:ext cx="14859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5B704CFD-9F42-499D-86B9-C3C06C2A46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763" y="182563"/>
            <a:ext cx="7985125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 strävar efter att:</a:t>
            </a:r>
            <a:endParaRPr lang="sv-SE" sz="3600" dirty="0"/>
          </a:p>
        </p:txBody>
      </p:sp>
      <p:sp>
        <p:nvSpPr>
          <p:cNvPr id="1434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DFEA3D0A-EED7-41A9-91A4-1B4660AA5A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pic>
        <p:nvPicPr>
          <p:cNvPr id="14341" name="Picture 7">
            <a:extLst>
              <a:ext uri="{FF2B5EF4-FFF2-40B4-BE49-F238E27FC236}">
                <a16:creationId xmlns:a16="http://schemas.microsoft.com/office/drawing/2014/main" id="{3EF6D5E1-D7D0-4939-9C70-49A6579DB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879975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ktangel 1">
            <a:extLst>
              <a:ext uri="{FF2B5EF4-FFF2-40B4-BE49-F238E27FC236}">
                <a16:creationId xmlns:a16="http://schemas.microsoft.com/office/drawing/2014/main" id="{1C2F4153-3BA7-4CB4-9BF3-B7A47DC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882015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400">
                <a:latin typeface="Segoe Print" panose="02000600000000000000" pitchFamily="2" charset="0"/>
              </a:rPr>
              <a:t>I HBK:are finns	</a:t>
            </a:r>
            <a:r>
              <a:rPr lang="sv-SE" altLang="sv-SE" sz="1800">
                <a:latin typeface="Segoe Print" panose="02000600000000000000" pitchFamily="2" charset="0"/>
              </a:rPr>
              <a:t>	  </a:t>
            </a:r>
            <a:r>
              <a:rPr lang="sv-SE" altLang="sv-SE" sz="4800" b="1">
                <a:latin typeface="Segoe Print" panose="02000600000000000000" pitchFamily="2" charset="0"/>
              </a:rPr>
              <a:t>H</a:t>
            </a:r>
            <a:r>
              <a:rPr lang="sv-SE" altLang="sv-SE" sz="2800" b="1">
                <a:latin typeface="Segoe Print" panose="02000600000000000000" pitchFamily="2" charset="0"/>
              </a:rPr>
              <a:t>järta och mod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träning &amp; match finns </a:t>
            </a:r>
            <a:r>
              <a:rPr lang="sv-SE" altLang="sv-SE" sz="4800" b="1">
                <a:latin typeface="Segoe Print" panose="02000600000000000000" pitchFamily="2" charset="0"/>
              </a:rPr>
              <a:t>B</a:t>
            </a:r>
            <a:r>
              <a:rPr lang="sv-SE" altLang="sv-SE" sz="2800" b="1">
                <a:latin typeface="Segoe Print" panose="02000600000000000000" pitchFamily="2" charset="0"/>
              </a:rPr>
              <a:t>oll och glädje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föreningen finns	  </a:t>
            </a:r>
            <a:r>
              <a:rPr lang="sv-SE" altLang="sv-SE" sz="4800" b="1">
                <a:latin typeface="Segoe Print" panose="02000600000000000000" pitchFamily="2" charset="0"/>
              </a:rPr>
              <a:t>K</a:t>
            </a:r>
            <a:r>
              <a:rPr lang="sv-SE" altLang="sv-SE" sz="2800" b="1">
                <a:latin typeface="Segoe Print" panose="02000600000000000000" pitchFamily="2" charset="0"/>
              </a:rPr>
              <a:t>amratskap och engagemang</a:t>
            </a:r>
            <a:endParaRPr lang="sv-SE" altLang="sv-SE" sz="2800">
              <a:latin typeface="Segoe Print" panose="02000600000000000000" pitchFamily="2" charset="0"/>
            </a:endParaRP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8DE42A14-815B-45EB-9B8F-99DAAACA250B}"/>
              </a:ext>
            </a:extLst>
          </p:cNvPr>
          <p:cNvSpPr/>
          <p:nvPr/>
        </p:nvSpPr>
        <p:spPr>
          <a:xfrm>
            <a:off x="334962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Ilanda</a:t>
            </a: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 IP </a:t>
            </a:r>
            <a:b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</a:b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en mötesplats för alla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D5DE139D-2C2E-44A3-90B6-314649D6EEE7}"/>
              </a:ext>
            </a:extLst>
          </p:cNvPr>
          <p:cNvSpPr/>
          <p:nvPr/>
        </p:nvSpPr>
        <p:spPr>
          <a:xfrm>
            <a:off x="979488" y="2781300"/>
            <a:ext cx="2152650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Spelare och ledare utvecklas i sina roller och som individer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D1F0A31-FB07-4776-957A-1B2133CA4EE4}"/>
              </a:ext>
            </a:extLst>
          </p:cNvPr>
          <p:cNvSpPr/>
          <p:nvPr/>
        </p:nvSpPr>
        <p:spPr>
          <a:xfrm>
            <a:off x="3313113" y="1844675"/>
            <a:ext cx="2266950" cy="720725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Alla upplever tiden i Hertzöga BK som en höjdpunkt i livet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F1DC18A5-BF3A-4DAA-8EA2-FF83CA869F41}"/>
              </a:ext>
            </a:extLst>
          </p:cNvPr>
          <p:cNvSpPr/>
          <p:nvPr/>
        </p:nvSpPr>
        <p:spPr>
          <a:xfrm>
            <a:off x="579437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Hertzöga BK syns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och gör skillnad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i samhället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252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4536082"/>
          </a:xfrm>
          <a:noFill/>
        </p:spPr>
        <p:txBody>
          <a:bodyPr/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600" dirty="0">
                <a:hlinkClick r:id="rId6"/>
              </a:rPr>
              <a:t>Länk: Hertzöga Bollklubb</a:t>
            </a:r>
            <a:r>
              <a:rPr lang="sv-SE" altLang="sv-SE" sz="1600" dirty="0"/>
              <a:t> </a:t>
            </a:r>
            <a:r>
              <a:rPr lang="sv-SE" altLang="sv-SE" sz="2000" dirty="0">
                <a:solidFill>
                  <a:srgbClr val="0000FF"/>
                </a:solidFill>
              </a:rPr>
              <a:t> 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2000" dirty="0"/>
              <a:t>Spelarutbildningsplan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2000" dirty="0"/>
              <a:t>Barn- och ungdomspolicy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1600" dirty="0"/>
              <a:t> Andra idrotter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1600" dirty="0"/>
              <a:t> Domarpolicy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1600" dirty="0"/>
              <a:t> Föräldrarnas roll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2000" dirty="0"/>
              <a:t>Policy för samverkan över åldersgränserna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altLang="sv-SE" sz="2000" dirty="0"/>
              <a:t>Trygga domare – </a:t>
            </a:r>
            <a:r>
              <a:rPr lang="sv-SE" altLang="sv-SE" sz="2000" dirty="0" err="1"/>
              <a:t>domarvärdens</a:t>
            </a:r>
            <a:r>
              <a:rPr lang="sv-SE" altLang="sv-SE" sz="2000" dirty="0"/>
              <a:t> uppgift</a:t>
            </a:r>
            <a:r>
              <a:rPr lang="sv-SE" sz="1600" dirty="0"/>
              <a:t>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AFED21-5361-7F99-EAFF-0512B345A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A343E50-3045-1096-F221-A79DAB3E28D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10872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A343E50-3045-1096-F221-A79DAB3E28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AAE9E3F1-F35F-170E-1479-9CF446BDDB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7344816" cy="489684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2025</a:t>
            </a:r>
          </a:p>
          <a:p>
            <a:pPr lvl="1" eaLnBrk="1" hangingPunct="1"/>
            <a:r>
              <a:rPr lang="sv-SE" altLang="sv-SE" sz="1600" dirty="0"/>
              <a:t>Första året med 7-manna</a:t>
            </a:r>
          </a:p>
          <a:p>
            <a:pPr lvl="1" eaLnBrk="1" hangingPunct="1"/>
            <a:r>
              <a:rPr lang="sv-SE" altLang="sv-SE" sz="1600" dirty="0"/>
              <a:t>ÖDIK-cup</a:t>
            </a:r>
          </a:p>
          <a:p>
            <a:pPr lvl="1" eaLnBrk="1" hangingPunct="1"/>
            <a:r>
              <a:rPr lang="sv-SE" altLang="sv-SE" sz="1600" dirty="0"/>
              <a:t>Samverkan P14</a:t>
            </a:r>
          </a:p>
          <a:p>
            <a:pPr lvl="1" eaLnBrk="1" hangingPunct="1"/>
            <a:r>
              <a:rPr lang="sv-SE" altLang="sv-SE" sz="1600" dirty="0"/>
              <a:t>Samverkan P16</a:t>
            </a:r>
          </a:p>
          <a:p>
            <a:pPr lvl="1" eaLnBrk="1" hangingPunct="1"/>
            <a:r>
              <a:rPr lang="sv-SE" altLang="sv-SE" sz="1600" dirty="0"/>
              <a:t>10-åringarnas cup</a:t>
            </a:r>
          </a:p>
          <a:p>
            <a:pPr lvl="1" eaLnBrk="1" hangingPunct="1"/>
            <a:r>
              <a:rPr lang="sv-SE" altLang="sv-SE" sz="1600" dirty="0"/>
              <a:t>”Kebnekaise” på </a:t>
            </a:r>
            <a:r>
              <a:rPr lang="sv-SE" altLang="sv-SE" sz="1600" dirty="0" err="1"/>
              <a:t>Bryngfjordsbacken</a:t>
            </a:r>
            <a:endParaRPr lang="sv-SE" altLang="sv-SE" sz="1600" dirty="0"/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eaLnBrk="1" hangingPunct="1">
              <a:buNone/>
            </a:pPr>
            <a:endParaRPr lang="sv-SE" altLang="sv-SE" sz="2000" dirty="0"/>
          </a:p>
          <a:p>
            <a:pPr lvl="1" eaLnBrk="1" hangingPunct="1"/>
            <a:endParaRPr lang="sv-SE" altLang="sv-SE" sz="16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D6DCF8A-805B-E756-34A8-DF25021597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2025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EB0166D-68E6-C8F4-21E4-226A083F2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</p:spTree>
    <p:extLst>
      <p:ext uri="{BB962C8B-B14F-4D97-AF65-F5344CB8AC3E}">
        <p14:creationId xmlns:p14="http://schemas.microsoft.com/office/powerpoint/2010/main" val="340050365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198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50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Truppen</a:t>
            </a:r>
          </a:p>
          <a:p>
            <a:pPr lvl="1" eaLnBrk="1" hangingPunct="1"/>
            <a:r>
              <a:rPr lang="sv-SE" altLang="sv-SE" sz="1400" kern="0" dirty="0"/>
              <a:t>34 spelare </a:t>
            </a:r>
          </a:p>
          <a:p>
            <a:pPr lvl="1" eaLnBrk="1" hangingPunct="1"/>
            <a:r>
              <a:rPr lang="sv-SE" altLang="sv-SE" sz="1400" kern="0" dirty="0"/>
              <a:t>Ledare: Micke, Anders, Filip R, Filip L, Jonatan, Jocke, Tommie och Truls</a:t>
            </a:r>
          </a:p>
          <a:p>
            <a:pPr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Träningsstart runt 1 april</a:t>
            </a:r>
          </a:p>
          <a:p>
            <a:pPr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Seriespel 7-manna (3 lag) </a:t>
            </a:r>
          </a:p>
          <a:p>
            <a:pPr lvl="1" eaLnBrk="1" hangingPunct="1"/>
            <a:r>
              <a:rPr lang="sv-SE" altLang="sv-SE" sz="1400" kern="0" dirty="0" err="1"/>
              <a:t>Jämnbördiga</a:t>
            </a:r>
            <a:r>
              <a:rPr lang="sv-SE" altLang="sv-SE" sz="1400" kern="0" dirty="0"/>
              <a:t> lag, alla spelar lika mycket </a:t>
            </a:r>
          </a:p>
          <a:p>
            <a:pPr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Matchcamp 18 april</a:t>
            </a:r>
          </a:p>
          <a:p>
            <a:pPr lvl="1" eaLnBrk="1" hangingPunct="1"/>
            <a:r>
              <a:rPr lang="sv-SE" altLang="sv-SE" sz="1400" kern="0" dirty="0"/>
              <a:t>Matchcamp på </a:t>
            </a:r>
            <a:r>
              <a:rPr lang="sv-SE" altLang="sv-SE" sz="1400" kern="0" dirty="0" err="1"/>
              <a:t>Örsholmen</a:t>
            </a:r>
            <a:r>
              <a:rPr lang="sv-SE" altLang="sv-SE" sz="1400" kern="0" dirty="0"/>
              <a:t> lördag 18 april</a:t>
            </a:r>
          </a:p>
          <a:p>
            <a:pPr lvl="1" eaLnBrk="1" hangingPunct="1"/>
            <a:r>
              <a:rPr lang="sv-SE" altLang="sv-SE" sz="1400" kern="0" dirty="0"/>
              <a:t>Övernattning på kansliet (</a:t>
            </a:r>
            <a:r>
              <a:rPr lang="sv-SE" altLang="sv-SE" sz="1400" kern="0" dirty="0" err="1"/>
              <a:t>Ilanda</a:t>
            </a:r>
            <a:r>
              <a:rPr lang="sv-SE" altLang="sv-SE" sz="1400" kern="0" dirty="0"/>
              <a:t>) från lördag till söndag</a:t>
            </a:r>
            <a:endParaRPr lang="sv-SE" altLang="sv-SE" sz="1800" kern="0" dirty="0"/>
          </a:p>
          <a:p>
            <a:pPr eaLnBrk="1" hangingPunct="1">
              <a:buNone/>
            </a:pPr>
            <a:r>
              <a:rPr lang="sv-SE" altLang="sv-SE" sz="1800" kern="0" dirty="0"/>
              <a:t> </a:t>
            </a:r>
          </a:p>
          <a:p>
            <a:pPr eaLnBrk="1" hangingPunct="1"/>
            <a:r>
              <a:rPr lang="sv-SE" altLang="sv-SE" sz="1800" kern="0" dirty="0"/>
              <a:t> ÖDIK-cup 13-14 juni</a:t>
            </a:r>
          </a:p>
          <a:p>
            <a:pPr marL="457200" lvl="1" indent="0"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Forward-cupen (Örebro) 7-9 augusti</a:t>
            </a:r>
          </a:p>
          <a:p>
            <a:pPr lvl="1" eaLnBrk="1" hangingPunct="1"/>
            <a:r>
              <a:rPr lang="sv-SE" altLang="sv-SE" sz="1400" kern="0" dirty="0"/>
              <a:t>Övernattning i skola</a:t>
            </a:r>
          </a:p>
          <a:p>
            <a:pPr lvl="1" eaLnBrk="1" hangingPunct="1"/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</a:t>
            </a:r>
            <a:endParaRPr lang="sv-SE" altLang="sv-SE" sz="1400" kern="0" dirty="0"/>
          </a:p>
        </p:txBody>
      </p:sp>
    </p:spTree>
    <p:extLst>
      <p:ext uri="{BB962C8B-B14F-4D97-AF65-F5344CB8AC3E}">
        <p14:creationId xmlns:p14="http://schemas.microsoft.com/office/powerpoint/2010/main" val="144017620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2702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Träning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556792"/>
            <a:ext cx="698477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Säsongen 2026</a:t>
            </a:r>
          </a:p>
          <a:p>
            <a:pPr eaLnBrk="1" hangingPunct="1">
              <a:buNone/>
            </a:pPr>
            <a:r>
              <a:rPr lang="sv-SE" altLang="sv-SE" sz="1400" dirty="0"/>
              <a:t>April 		Fotbollshallen &amp; </a:t>
            </a:r>
            <a:r>
              <a:rPr lang="sv-SE" altLang="sv-SE" sz="1400" dirty="0" err="1"/>
              <a:t>Ilanda</a:t>
            </a:r>
            <a:r>
              <a:rPr lang="sv-SE" altLang="sv-SE" sz="1400" dirty="0"/>
              <a:t> IP</a:t>
            </a:r>
          </a:p>
          <a:p>
            <a:pPr eaLnBrk="1" hangingPunct="1">
              <a:buNone/>
            </a:pPr>
            <a:r>
              <a:rPr lang="sv-SE" altLang="sv-SE" sz="1400" dirty="0"/>
              <a:t>Maj – september	2 träningar i veckan på </a:t>
            </a:r>
            <a:r>
              <a:rPr lang="sv-SE" altLang="sv-SE" sz="1400" dirty="0" err="1"/>
              <a:t>Ilanda</a:t>
            </a:r>
            <a:r>
              <a:rPr lang="sv-SE" altLang="sv-SE" sz="1400" dirty="0"/>
              <a:t> IP		</a:t>
            </a:r>
          </a:p>
          <a:p>
            <a:pPr eaLnBrk="1" hangingPunct="1">
              <a:buNone/>
            </a:pPr>
            <a:r>
              <a:rPr lang="sv-SE" altLang="sv-SE" sz="1400" dirty="0"/>
              <a:t>Sommaruppehåll	juli</a:t>
            </a:r>
          </a:p>
          <a:p>
            <a:pPr eaLnBrk="1" hangingPunct="1">
              <a:buNone/>
            </a:pPr>
            <a:r>
              <a:rPr lang="sv-SE" altLang="sv-SE" sz="1400" dirty="0"/>
              <a:t>	</a:t>
            </a:r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Extra träning (och matcher) 2026</a:t>
            </a:r>
          </a:p>
          <a:p>
            <a:pPr lvl="1" eaLnBrk="1" hangingPunct="1"/>
            <a:r>
              <a:rPr lang="sv-SE" altLang="sv-SE" sz="1400" kern="0" dirty="0"/>
              <a:t>P14</a:t>
            </a:r>
          </a:p>
          <a:p>
            <a:pPr marL="457200" lvl="1" indent="0" eaLnBrk="1" hangingPunct="1">
              <a:buNone/>
            </a:pPr>
            <a:r>
              <a:rPr lang="sv-SE" altLang="sv-SE" sz="1400" kern="0" dirty="0"/>
              <a:t>Vi fortsätter samverka med P14</a:t>
            </a:r>
            <a:br>
              <a:rPr lang="sv-SE" altLang="sv-SE" sz="1400" kern="0" dirty="0"/>
            </a:br>
            <a:endParaRPr lang="sv-SE" altLang="sv-SE" sz="1400" kern="0" dirty="0"/>
          </a:p>
          <a:p>
            <a:pPr lvl="1" eaLnBrk="1" hangingPunct="1"/>
            <a:r>
              <a:rPr lang="sv-SE" altLang="sv-SE" sz="1400" kern="0" dirty="0"/>
              <a:t>P16</a:t>
            </a:r>
          </a:p>
          <a:p>
            <a:pPr marL="457200" lvl="1" indent="0" eaLnBrk="1" hangingPunct="1">
              <a:buNone/>
            </a:pPr>
            <a:r>
              <a:rPr lang="sv-SE" altLang="sv-SE" sz="1400" kern="0" dirty="0"/>
              <a:t>Vi fortsätter samverka med P16</a:t>
            </a:r>
          </a:p>
          <a:p>
            <a:pPr marL="457200" lvl="1" indent="0" eaLnBrk="1" hangingPunct="1">
              <a:buNone/>
            </a:pPr>
            <a:endParaRPr lang="sv-SE" altLang="sv-SE" sz="1400" kern="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Match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72816"/>
            <a:ext cx="7848600" cy="482468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Kallelser –</a:t>
            </a:r>
            <a:r>
              <a:rPr lang="sv-SE" altLang="sv-SE" sz="1800" dirty="0">
                <a:solidFill>
                  <a:srgbClr val="FF0000"/>
                </a:solidFill>
              </a:rPr>
              <a:t> </a:t>
            </a:r>
            <a:r>
              <a:rPr lang="sv-SE" altLang="sv-SE" sz="1800" dirty="0"/>
              <a:t>Viktigt att svara!</a:t>
            </a:r>
          </a:p>
          <a:p>
            <a:pPr lvl="1" eaLnBrk="1" hangingPunct="1"/>
            <a:r>
              <a:rPr lang="sv-SE" altLang="sv-SE" sz="1400" dirty="0"/>
              <a:t>För att veta om man måste kalla in reserver</a:t>
            </a:r>
          </a:p>
          <a:p>
            <a:pPr lvl="1" eaLnBrk="1" hangingPunct="1"/>
            <a:r>
              <a:rPr lang="sv-SE" altLang="sv-SE" sz="1400" dirty="0"/>
              <a:t>Man kommer om man är frisk (”det går nog” funkar ej) </a:t>
            </a:r>
          </a:p>
          <a:p>
            <a:pPr lvl="1" eaLnBrk="1" hangingPunct="1"/>
            <a:r>
              <a:rPr lang="sv-SE" altLang="sv-SE" sz="1400" dirty="0"/>
              <a:t>Lämna återbud (till </a:t>
            </a:r>
            <a:r>
              <a:rPr lang="sv-SE" altLang="sv-SE" sz="1400" dirty="0" err="1"/>
              <a:t>resp</a:t>
            </a:r>
            <a:r>
              <a:rPr lang="sv-SE" altLang="sv-SE" sz="1400" dirty="0"/>
              <a:t> tränare/ledare) så fort det är möjligt </a:t>
            </a:r>
          </a:p>
          <a:p>
            <a:pPr eaLnBrk="1" hangingPunct="1"/>
            <a:r>
              <a:rPr lang="sv-SE" altLang="sv-SE" sz="1800" dirty="0"/>
              <a:t> Alla byter om och duschar på plats oavsett hemma- eller bortamatch</a:t>
            </a:r>
          </a:p>
          <a:p>
            <a:pPr eaLnBrk="1" hangingPunct="1"/>
            <a:r>
              <a:rPr lang="sv-SE" altLang="sv-SE" sz="1800" dirty="0"/>
              <a:t> Spelar som vi tränar – matchen är ett </a:t>
            </a:r>
            <a:r>
              <a:rPr lang="sv-SE" altLang="sv-SE" sz="1800" dirty="0" err="1"/>
              <a:t>lärtillfälle</a:t>
            </a:r>
            <a:endParaRPr lang="sv-SE" altLang="sv-SE" sz="1800" dirty="0"/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>
              <a:buNone/>
            </a:pPr>
            <a:endParaRPr lang="sv-SE" altLang="sv-SE" sz="16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BBEFCC-BCCD-C174-3FF7-544CE4F2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E54E351-29C6-63F8-8B33-20A36D8288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30444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E54E351-29C6-63F8-8B33-20A36D828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5EBE837C-A50E-54F2-80E8-8478FE268A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Cuper 2026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73BB8DE4-4DA3-DDBF-F3B2-6AB0D123C7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490217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ÖDIK</a:t>
            </a:r>
          </a:p>
          <a:p>
            <a:pPr lvl="1" eaLnBrk="1" hangingPunct="1"/>
            <a:r>
              <a:rPr lang="sv-SE" altLang="sv-SE" sz="1600" dirty="0"/>
              <a:t>Helt gratis</a:t>
            </a:r>
          </a:p>
          <a:p>
            <a:pPr lvl="1" eaLnBrk="1" hangingPunct="1"/>
            <a:r>
              <a:rPr lang="sv-SE" altLang="sv-SE" sz="1600" dirty="0"/>
              <a:t>13-14 juni</a:t>
            </a:r>
          </a:p>
          <a:p>
            <a:pPr lvl="1" eaLnBrk="1" hangingPunct="1"/>
            <a:r>
              <a:rPr lang="sv-SE" altLang="sv-SE" sz="1600" dirty="0"/>
              <a:t>Intresseanmälan skickas ut </a:t>
            </a:r>
          </a:p>
          <a:p>
            <a:pPr lvl="1" eaLnBrk="1" hangingPunct="1"/>
            <a:r>
              <a:rPr lang="sv-SE" altLang="sv-SE" sz="1600" dirty="0"/>
              <a:t>2 lag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Forwardcupen</a:t>
            </a:r>
          </a:p>
          <a:p>
            <a:pPr lvl="1" eaLnBrk="1" hangingPunct="1"/>
            <a:r>
              <a:rPr lang="sv-SE" altLang="sv-SE" sz="1600" dirty="0"/>
              <a:t>Lagkassan, dock en viss kostnad per spelare</a:t>
            </a:r>
          </a:p>
          <a:p>
            <a:pPr lvl="1" eaLnBrk="1" hangingPunct="1"/>
            <a:r>
              <a:rPr lang="sv-SE" altLang="sv-SE" sz="1600" dirty="0"/>
              <a:t>Övernattning 7-9 augusti</a:t>
            </a:r>
          </a:p>
          <a:p>
            <a:pPr lvl="1" eaLnBrk="1" hangingPunct="1"/>
            <a:r>
              <a:rPr lang="sv-SE" altLang="sv-SE" sz="1600" dirty="0"/>
              <a:t>Intresseanmälan skickas ut</a:t>
            </a:r>
          </a:p>
          <a:p>
            <a:pPr lvl="1" eaLnBrk="1" hangingPunct="1"/>
            <a:r>
              <a:rPr lang="sv-SE" altLang="sv-SE" sz="1600" dirty="0"/>
              <a:t>2-3 lag</a:t>
            </a:r>
          </a:p>
          <a:p>
            <a:pPr lvl="1" eaLnBrk="1" hangingPunct="1"/>
            <a:endParaRPr lang="sv-SE" altLang="sv-SE" sz="1400" dirty="0"/>
          </a:p>
        </p:txBody>
      </p:sp>
    </p:spTree>
    <p:extLst>
      <p:ext uri="{BB962C8B-B14F-4D97-AF65-F5344CB8AC3E}">
        <p14:creationId xmlns:p14="http://schemas.microsoft.com/office/powerpoint/2010/main" val="1933866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9350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552455" cy="4464074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Föräldragruppen</a:t>
            </a:r>
          </a:p>
          <a:p>
            <a:pPr lvl="1" eaLnBrk="1" hangingPunct="1"/>
            <a:r>
              <a:rPr lang="sv-SE" altLang="sv-SE" sz="1600" dirty="0"/>
              <a:t>Hanna W, Anna G, Cilla K, Karin L, Linda O och Sofia J</a:t>
            </a:r>
          </a:p>
          <a:p>
            <a:pPr marL="457200" lvl="1" indent="0" eaLnBrk="1" hangingPunct="1">
              <a:buNone/>
            </a:pPr>
            <a:endParaRPr lang="sv-SE" altLang="sv-SE" sz="1200" dirty="0"/>
          </a:p>
          <a:p>
            <a:pPr eaLnBrk="1" hangingPunct="1"/>
            <a:r>
              <a:rPr lang="sv-SE" altLang="sv-SE" sz="2000" dirty="0"/>
              <a:t> Åtaganden </a:t>
            </a:r>
          </a:p>
          <a:p>
            <a:pPr lvl="1" eaLnBrk="1" hangingPunct="1"/>
            <a:r>
              <a:rPr lang="sv-SE" altLang="sv-SE" sz="1600" dirty="0" err="1"/>
              <a:t>Ilandadagen</a:t>
            </a:r>
            <a:r>
              <a:rPr lang="sv-SE" altLang="sv-SE" sz="1600" dirty="0"/>
              <a:t> – Inget datum än, april</a:t>
            </a:r>
          </a:p>
          <a:p>
            <a:pPr lvl="1" eaLnBrk="1" hangingPunct="1"/>
            <a:r>
              <a:rPr lang="sv-SE" altLang="sv-SE" sz="1600" dirty="0"/>
              <a:t>Städvecka/or</a:t>
            </a:r>
          </a:p>
          <a:p>
            <a:pPr lvl="1" eaLnBrk="1" hangingPunct="1"/>
            <a:r>
              <a:rPr lang="sv-SE" altLang="sv-SE" sz="1600" dirty="0"/>
              <a:t>Kioskvecka/or</a:t>
            </a:r>
          </a:p>
          <a:p>
            <a:pPr lvl="1" eaLnBrk="1" hangingPunct="1"/>
            <a:r>
              <a:rPr lang="sv-SE" altLang="sv-SE" sz="1600" dirty="0"/>
              <a:t>Bollvärd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Försäljning</a:t>
            </a:r>
          </a:p>
          <a:p>
            <a:pPr lvl="1" eaLnBrk="1" hangingPunct="1"/>
            <a:r>
              <a:rPr lang="sv-SE" altLang="sv-SE" sz="1600" dirty="0"/>
              <a:t>Kakor (för att finansiera matchställ)</a:t>
            </a:r>
          </a:p>
          <a:p>
            <a:pPr lvl="1" eaLnBrk="1" hangingPunct="1"/>
            <a:r>
              <a:rPr lang="sv-SE" altLang="sv-SE" sz="1600" dirty="0"/>
              <a:t>18 burkar per spelare</a:t>
            </a:r>
          </a:p>
          <a:p>
            <a:pPr lvl="1" eaLnBrk="1" hangingPunct="1"/>
            <a:r>
              <a:rPr lang="sv-SE" altLang="sv-SE" sz="1600" dirty="0"/>
              <a:t>670 kr för att köpa sig fri </a:t>
            </a:r>
            <a:endParaRPr lang="sv-SE" altLang="sv-SE" sz="1300" dirty="0"/>
          </a:p>
          <a:p>
            <a:pPr lvl="2" eaLnBrk="1" hangingPunct="1"/>
            <a:endParaRPr lang="sv-SE" altLang="sv-SE" sz="1300" dirty="0"/>
          </a:p>
          <a:p>
            <a:pPr eaLnBrk="1" hangingPunct="1"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43CB9F9-33B9-0673-6036-B0A9EF6E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49F00246-4656-C6C7-FE4C-1CAD865E67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49F00246-4656-C6C7-FE4C-1CAD865E6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B5297451-DF15-4CB6-362C-B50E158E2F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 err="1">
                <a:latin typeface="Segoe Print" panose="02000600000000000000" pitchFamily="2" charset="0"/>
              </a:rPr>
              <a:t>Ekomomi-admin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C58D607-54F5-5283-58C8-8EA8E522F1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D8564E9-E4AD-0C2B-1A8B-108D123ABD9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453608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Ekonomi</a:t>
            </a:r>
          </a:p>
          <a:p>
            <a:pPr lvl="1" eaLnBrk="1" hangingPunct="1"/>
            <a:r>
              <a:rPr lang="sv-SE" altLang="sv-SE" sz="1600" dirty="0"/>
              <a:t>Lagkassan ca 160 tkr</a:t>
            </a:r>
          </a:p>
          <a:p>
            <a:pPr marL="457200" lvl="1" indent="0"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Kläder</a:t>
            </a:r>
          </a:p>
          <a:p>
            <a:pPr lvl="1" eaLnBrk="1" hangingPunct="1"/>
            <a:r>
              <a:rPr lang="sv-SE" altLang="sv-SE" sz="1600" dirty="0"/>
              <a:t>Matchställ</a:t>
            </a:r>
          </a:p>
          <a:p>
            <a:pPr lvl="2" eaLnBrk="1" hangingPunct="1"/>
            <a:r>
              <a:rPr lang="sv-SE" altLang="sv-SE" sz="1300" dirty="0"/>
              <a:t>Kom ihåg att man själv behöver skaffa gula strumpor</a:t>
            </a:r>
          </a:p>
          <a:p>
            <a:pPr lvl="2" eaLnBrk="1" hangingPunct="1"/>
            <a:r>
              <a:rPr lang="sv-SE" altLang="sv-SE" sz="1300" b="1" dirty="0"/>
              <a:t>Sponsorer!! </a:t>
            </a:r>
            <a:r>
              <a:rPr lang="sv-SE" altLang="sv-SE" sz="1300" dirty="0"/>
              <a:t>Behöver minst 1 sponsor…</a:t>
            </a:r>
          </a:p>
          <a:p>
            <a:pPr lvl="1" eaLnBrk="1" hangingPunct="1"/>
            <a:r>
              <a:rPr lang="sv-SE" altLang="sv-SE" sz="1600" dirty="0"/>
              <a:t>Andra kläder beställs utifrån eget behov</a:t>
            </a:r>
          </a:p>
          <a:p>
            <a:pPr lvl="2" eaLnBrk="1" hangingPunct="1"/>
            <a:r>
              <a:rPr lang="sv-SE" altLang="sv-SE" sz="1300" dirty="0"/>
              <a:t>Många av kläderna går själv att beställa, </a:t>
            </a:r>
            <a:r>
              <a:rPr lang="sv-SE" altLang="sv-SE" sz="1300" dirty="0">
                <a:hlinkClick r:id="rId6"/>
              </a:rPr>
              <a:t>här</a:t>
            </a:r>
            <a:r>
              <a:rPr lang="sv-SE" altLang="sv-SE" sz="1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325693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0514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Avgifter 2026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7"/>
            <a:ext cx="6985000" cy="4757737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Föreningsavgifter Hertzöga BK</a:t>
            </a:r>
          </a:p>
          <a:p>
            <a:pPr lvl="1" eaLnBrk="1" hangingPunct="1"/>
            <a:r>
              <a:rPr lang="sv-SE" altLang="sv-SE" sz="1600" dirty="0"/>
              <a:t>Medlemsavgift 150:- (350:- för familj)</a:t>
            </a:r>
          </a:p>
          <a:p>
            <a:pPr lvl="1" eaLnBrk="1" hangingPunct="1"/>
            <a:r>
              <a:rPr lang="sv-SE" altLang="sv-SE" sz="1600" dirty="0"/>
              <a:t>Träningsavgift 1400:- 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Häften</a:t>
            </a:r>
          </a:p>
          <a:p>
            <a:pPr lvl="1" eaLnBrk="1" hangingPunct="1"/>
            <a:r>
              <a:rPr lang="sv-SE" altLang="sv-SE" sz="1600" dirty="0"/>
              <a:t>4 </a:t>
            </a:r>
            <a:r>
              <a:rPr lang="sv-SE" altLang="sv-SE" sz="1600" dirty="0" err="1"/>
              <a:t>st</a:t>
            </a:r>
            <a:r>
              <a:rPr lang="sv-SE" altLang="sv-SE" sz="1600" dirty="0"/>
              <a:t> häften per spelare </a:t>
            </a:r>
          </a:p>
          <a:p>
            <a:pPr eaLnBrk="1" hangingPunct="1">
              <a:buNone/>
            </a:pPr>
            <a:r>
              <a:rPr lang="sv-SE" altLang="sv-SE" sz="2000" dirty="0"/>
              <a:t> </a:t>
            </a:r>
            <a:endParaRPr lang="sv-SE" altLang="sv-SE" sz="1600" dirty="0"/>
          </a:p>
        </p:txBody>
      </p:sp>
    </p:spTree>
    <p:extLst>
      <p:ext uri="{BB962C8B-B14F-4D97-AF65-F5344CB8AC3E}">
        <p14:creationId xmlns:p14="http://schemas.microsoft.com/office/powerpoint/2010/main" val="426960275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AD1672D-3243-D617-C132-C4471D4467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6293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D1672D-3243-D617-C132-C4471D4467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233243EC-6038-4622-B099-A4C81F5E62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552" y="116632"/>
            <a:ext cx="7526338" cy="1412875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Vad händer på </a:t>
            </a:r>
            <a:r>
              <a:rPr lang="sv-SE" sz="4400" dirty="0" err="1">
                <a:latin typeface="Segoe Print" panose="02000600000000000000" pitchFamily="2" charset="0"/>
              </a:rPr>
              <a:t>Ilanda</a:t>
            </a:r>
            <a:r>
              <a:rPr lang="sv-SE" sz="4400" dirty="0">
                <a:latin typeface="Segoe Print" panose="02000600000000000000" pitchFamily="2" charset="0"/>
              </a:rPr>
              <a:t> IP - 2026</a:t>
            </a:r>
            <a:endParaRPr lang="sv-SE" sz="4400" dirty="0"/>
          </a:p>
        </p:txBody>
      </p:sp>
      <p:sp>
        <p:nvSpPr>
          <p:cNvPr id="3072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61932A63-E7C1-4BE2-BAC9-2B99FFF84D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0724" name="Rectangle 26">
            <a:extLst>
              <a:ext uri="{FF2B5EF4-FFF2-40B4-BE49-F238E27FC236}">
                <a16:creationId xmlns:a16="http://schemas.microsoft.com/office/drawing/2014/main" id="{47CC3049-251F-4944-8E79-22C250D9B8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43608" y="1773238"/>
            <a:ext cx="7128791" cy="3743994"/>
          </a:xfrm>
          <a:noFill/>
        </p:spPr>
        <p:txBody>
          <a:bodyPr/>
          <a:lstStyle/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18 mars		Årsmöte Hertzöga BK Kansli</a:t>
            </a:r>
          </a:p>
          <a:p>
            <a:pPr eaLnBrk="1" hangingPunct="1"/>
            <a:r>
              <a:rPr lang="sv-SE" altLang="sv-SE" sz="2000" dirty="0"/>
              <a:t> April			</a:t>
            </a:r>
            <a:r>
              <a:rPr lang="sv-SE" altLang="sv-SE" sz="2000" dirty="0" err="1"/>
              <a:t>Ilandadagen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6 Juni		HBK-dagen</a:t>
            </a:r>
          </a:p>
          <a:p>
            <a:pPr eaLnBrk="1" hangingPunct="1"/>
            <a:r>
              <a:rPr lang="sv-SE" altLang="sv-SE" sz="2000" dirty="0"/>
              <a:t> Juni 		</a:t>
            </a:r>
            <a:r>
              <a:rPr lang="sv-SE" altLang="sv-SE" sz="2000"/>
              <a:t>	Fotbollsskola?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Augusti		10-åringarnas cup (födda 2016)</a:t>
            </a:r>
          </a:p>
          <a:p>
            <a:pPr eaLnBrk="1" hangingPunct="1"/>
            <a:r>
              <a:rPr lang="sv-SE" altLang="sv-SE" sz="2000" dirty="0"/>
              <a:t> September		Genrepet (födda 2017)</a:t>
            </a:r>
          </a:p>
          <a:p>
            <a:pPr eaLnBrk="1" hangingPunct="1"/>
            <a:r>
              <a:rPr lang="sv-SE" altLang="sv-SE" sz="2000" dirty="0"/>
              <a:t> 31 december	Nyårspromenaden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04BEFA1-BC56-D48D-0E43-D555CA9BE6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3859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9" imgH="408" progId="TCLayout.ActiveDocument.1">
                  <p:embed/>
                </p:oleObj>
              </mc:Choice>
              <mc:Fallback>
                <p:oleObj name="think-cell Slide" r:id="rId3" imgW="409" imgH="408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04BEFA1-BC56-D48D-0E43-D555CA9BE6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6" name="Text Box 3">
            <a:extLst>
              <a:ext uri="{FF2B5EF4-FFF2-40B4-BE49-F238E27FC236}">
                <a16:creationId xmlns:a16="http://schemas.microsoft.com/office/drawing/2014/main" id="{8B84E54D-2F3C-49FA-B7F1-2EB14D924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100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628F12B1-550E-40A5-9480-C54FDE09C9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50157" y="1628800"/>
            <a:ext cx="6192862" cy="467995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endParaRPr lang="sv-SE" altLang="sv-SE" sz="2800" dirty="0"/>
          </a:p>
        </p:txBody>
      </p:sp>
      <p:pic>
        <p:nvPicPr>
          <p:cNvPr id="31748" name="Picture 6" descr="MCj00786250000[1]">
            <a:extLst>
              <a:ext uri="{FF2B5EF4-FFF2-40B4-BE49-F238E27FC236}">
                <a16:creationId xmlns:a16="http://schemas.microsoft.com/office/drawing/2014/main" id="{3F53379D-ECD5-4AB9-9C75-ADB4CBBC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4824"/>
            <a:ext cx="1508609" cy="457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61C5C20-444A-4226-98E3-195B9A4BF0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800" dirty="0">
                <a:latin typeface="Segoe Print" panose="02000600000000000000" pitchFamily="2" charset="0"/>
              </a:rPr>
              <a:t>Frågor?</a:t>
            </a:r>
            <a:endParaRPr lang="sv-SE" sz="20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436s1RdO0qsoEnXgpj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Solförmörkel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förmörkel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4b1fbe6-d032-49d6-bc2a-24d84b881c24}" enabled="1" method="Privileged" siteId="{d81fa0ae-00b9-4262-9cf7-b941bdc1635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12174</TotalTime>
  <Words>557</Words>
  <Application>Microsoft Office PowerPoint</Application>
  <PresentationFormat>On-screen Show (4:3)</PresentationFormat>
  <Paragraphs>142</Paragraphs>
  <Slides>13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Segoe Print</vt:lpstr>
      <vt:lpstr>Verdana</vt:lpstr>
      <vt:lpstr>Wingdings</vt:lpstr>
      <vt:lpstr>Solförmörkelse</vt:lpstr>
      <vt:lpstr>think-cell Slide</vt:lpstr>
      <vt:lpstr>Föräldramöte HBK P15 2026-03-03</vt:lpstr>
      <vt:lpstr>Hertzöga BK strävar efter att:</vt:lpstr>
      <vt:lpstr>Hertzöga BKs policy och andra riktlinjer</vt:lpstr>
      <vt:lpstr>Säsongen 2025</vt:lpstr>
      <vt:lpstr>Säsongen 2026</vt:lpstr>
      <vt:lpstr>Träning</vt:lpstr>
      <vt:lpstr>Match</vt:lpstr>
      <vt:lpstr>Cuper 2026</vt:lpstr>
      <vt:lpstr>Föräldragruppen</vt:lpstr>
      <vt:lpstr>Ekomomi-admin</vt:lpstr>
      <vt:lpstr>Avgifter 2026</vt:lpstr>
      <vt:lpstr>Vad händer på Ilanda IP - 2026</vt:lpstr>
      <vt:lpstr>Frågor?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HBK organisation</dc:title>
  <dc:creator>Jens Wallner</dc:creator>
  <cp:lastModifiedBy>Truls Snedsböl</cp:lastModifiedBy>
  <cp:revision>193</cp:revision>
  <cp:lastPrinted>2013-12-15T20:45:21Z</cp:lastPrinted>
  <dcterms:created xsi:type="dcterms:W3CDTF">2009-01-02T20:14:16Z</dcterms:created>
  <dcterms:modified xsi:type="dcterms:W3CDTF">2026-03-03T15:00:16Z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b1fbe6-d032-49d6-bc2a-24d84b881c24_Enabled">
    <vt:lpwstr>true</vt:lpwstr>
  </property>
  <property fmtid="{D5CDD505-2E9C-101B-9397-08002B2CF9AE}" pid="3" name="MSIP_Label_c4b1fbe6-d032-49d6-bc2a-24d84b881c24_SetDate">
    <vt:lpwstr>2023-02-08T06:37:35Z</vt:lpwstr>
  </property>
  <property fmtid="{D5CDD505-2E9C-101B-9397-08002B2CF9AE}" pid="4" name="MSIP_Label_c4b1fbe6-d032-49d6-bc2a-24d84b881c24_Method">
    <vt:lpwstr>Privileged</vt:lpwstr>
  </property>
  <property fmtid="{D5CDD505-2E9C-101B-9397-08002B2CF9AE}" pid="5" name="MSIP_Label_c4b1fbe6-d032-49d6-bc2a-24d84b881c24_Name">
    <vt:lpwstr>Öppen</vt:lpwstr>
  </property>
  <property fmtid="{D5CDD505-2E9C-101B-9397-08002B2CF9AE}" pid="6" name="MSIP_Label_c4b1fbe6-d032-49d6-bc2a-24d84b881c24_SiteId">
    <vt:lpwstr>d81fa0ae-00b9-4262-9cf7-b941bdc1635d</vt:lpwstr>
  </property>
  <property fmtid="{D5CDD505-2E9C-101B-9397-08002B2CF9AE}" pid="7" name="MSIP_Label_c4b1fbe6-d032-49d6-bc2a-24d84b881c24_ActionId">
    <vt:lpwstr>d16d9fa4-a633-46a6-9e37-7adf0dd74cbb</vt:lpwstr>
  </property>
  <property fmtid="{D5CDD505-2E9C-101B-9397-08002B2CF9AE}" pid="8" name="MSIP_Label_c4b1fbe6-d032-49d6-bc2a-24d84b881c24_ContentBits">
    <vt:lpwstr>1</vt:lpwstr>
  </property>
</Properties>
</file>