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8.xml" ContentType="application/vnd.openxmlformats-officedocument.presentationml.tags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notesSlides/notesSlide5.xml" ContentType="application/vnd.openxmlformats-officedocument.presentationml.notesSlide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9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0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1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2.xml" ContentType="application/vnd.openxmlformats-officedocument.presentationml.tags+xml"/>
  <Override PartName="/ppt/notesSlides/notesSlide14.xml" ContentType="application/vnd.openxmlformats-officedocument.presentationml.notesSlide+xml"/>
  <Override PartName="/ppt/tags/tag23.xml" ContentType="application/vnd.openxmlformats-officedocument.presentationml.tags+xml"/>
  <Override PartName="/ppt/notesSlides/notesSlide15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21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2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3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4.xml" ContentType="application/vnd.openxmlformats-officedocument.presentationml.notesSlide+xml"/>
  <Override PartName="/ppt/tags/tag37.xml" ContentType="application/vnd.openxmlformats-officedocument.presentationml.tags+xml"/>
  <Override PartName="/ppt/notesSlides/notesSlide25.xml" ContentType="application/vnd.openxmlformats-officedocument.presentationml.notesSlide+xml"/>
  <Override PartName="/ppt/tags/tag38.xml" ContentType="application/vnd.openxmlformats-officedocument.presentationml.tags+xml"/>
  <Override PartName="/ppt/notesSlides/notesSlide26.xml" ContentType="application/vnd.openxmlformats-officedocument.presentationml.notesSlide+xml"/>
  <Override PartName="/ppt/tags/tag39.xml" ContentType="application/vnd.openxmlformats-officedocument.presentationml.tags+xml"/>
  <Override PartName="/ppt/notesSlides/notesSlide27.xml" ContentType="application/vnd.openxmlformats-officedocument.presentationml.notesSlide+xml"/>
  <Override PartName="/ppt/tags/tag40.xml" ContentType="application/vnd.openxmlformats-officedocument.presentationml.tags+xml"/>
  <Override PartName="/ppt/notesSlides/notesSlide28.xml" ContentType="application/vnd.openxmlformats-officedocument.presentationml.notesSlide+xml"/>
  <Override PartName="/ppt/tags/tag41.xml" ContentType="application/vnd.openxmlformats-officedocument.presentationml.tags+xml"/>
  <Override PartName="/ppt/notesSlides/notesSlide29.xml" ContentType="application/vnd.openxmlformats-officedocument.presentationml.notesSlide+xml"/>
  <Override PartName="/ppt/tags/tag42.xml" ContentType="application/vnd.openxmlformats-officedocument.presentationml.tags+xml"/>
  <Override PartName="/ppt/notesSlides/notesSlide30.xml" ContentType="application/vnd.openxmlformats-officedocument.presentationml.notesSlide+xml"/>
  <Override PartName="/ppt/tags/tag43.xml" ContentType="application/vnd.openxmlformats-officedocument.presentationml.tags+xml"/>
  <Override PartName="/ppt/notesSlides/notesSlide31.xml" ContentType="application/vnd.openxmlformats-officedocument.presentationml.notesSlide+xml"/>
  <Override PartName="/ppt/tags/tag44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71" r:id="rId2"/>
    <p:sldId id="325" r:id="rId3"/>
    <p:sldId id="280" r:id="rId4"/>
    <p:sldId id="302" r:id="rId5"/>
    <p:sldId id="329" r:id="rId6"/>
    <p:sldId id="316" r:id="rId7"/>
    <p:sldId id="351" r:id="rId8"/>
    <p:sldId id="343" r:id="rId9"/>
    <p:sldId id="348" r:id="rId10"/>
    <p:sldId id="342" r:id="rId11"/>
    <p:sldId id="353" r:id="rId12"/>
    <p:sldId id="356" r:id="rId13"/>
    <p:sldId id="278" r:id="rId14"/>
    <p:sldId id="336" r:id="rId15"/>
    <p:sldId id="344" r:id="rId16"/>
    <p:sldId id="287" r:id="rId17"/>
    <p:sldId id="311" r:id="rId18"/>
    <p:sldId id="358" r:id="rId19"/>
    <p:sldId id="335" r:id="rId20"/>
    <p:sldId id="332" r:id="rId21"/>
    <p:sldId id="308" r:id="rId22"/>
    <p:sldId id="337" r:id="rId23"/>
    <p:sldId id="359" r:id="rId24"/>
    <p:sldId id="352" r:id="rId25"/>
    <p:sldId id="345" r:id="rId26"/>
    <p:sldId id="355" r:id="rId27"/>
    <p:sldId id="315" r:id="rId28"/>
    <p:sldId id="350" r:id="rId29"/>
    <p:sldId id="324" r:id="rId30"/>
    <p:sldId id="357" r:id="rId31"/>
    <p:sldId id="307" r:id="rId32"/>
    <p:sldId id="309" r:id="rId33"/>
    <p:sldId id="288" r:id="rId34"/>
    <p:sldId id="322" r:id="rId35"/>
  </p:sldIdLst>
  <p:sldSz cx="9144000" cy="6858000" type="screen4x3"/>
  <p:notesSz cx="6858000" cy="9144000"/>
  <p:custDataLst>
    <p:tags r:id="rId38"/>
  </p:custDataLst>
  <p:defaultTextStyle>
    <a:defPPr>
      <a:defRPr lang="sv-S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9011BCE-70DC-9D37-D126-F0C0DBA3E9E7}" name="Christer Millner" initials="CM" userId="S::christer.millner@ellevio.se::1ed23c50-0872-4662-844f-c5d3435291f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33CC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04E229-1B77-46F8-9D69-BD98DA70B2F7}" v="507" dt="2026-02-02T16:20:18.0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6" autoAdjust="0"/>
    <p:restoredTop sz="94660"/>
  </p:normalViewPr>
  <p:slideViewPr>
    <p:cSldViewPr>
      <p:cViewPr varScale="1">
        <p:scale>
          <a:sx n="74" d="100"/>
          <a:sy n="74" d="100"/>
        </p:scale>
        <p:origin x="892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4" d="100"/>
          <a:sy n="64" d="100"/>
        </p:scale>
        <p:origin x="-134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45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er Millner" userId="1ed23c50-0872-4662-844f-c5d3435291f8" providerId="ADAL" clId="{60413870-7AF4-480A-8D9D-2D913241E6F8}"/>
    <pc:docChg chg="undo redo custSel addSld delSld modSld sldOrd">
      <pc:chgData name="Christer Millner" userId="1ed23c50-0872-4662-844f-c5d3435291f8" providerId="ADAL" clId="{60413870-7AF4-480A-8D9D-2D913241E6F8}" dt="2026-02-02T20:34:08.662" v="16523" actId="20577"/>
      <pc:docMkLst>
        <pc:docMk/>
      </pc:docMkLst>
      <pc:sldChg chg="addSp delSp modSp mod">
        <pc:chgData name="Christer Millner" userId="1ed23c50-0872-4662-844f-c5d3435291f8" providerId="ADAL" clId="{60413870-7AF4-480A-8D9D-2D913241E6F8}" dt="2026-01-14T17:37:11.994" v="2985"/>
        <pc:sldMkLst>
          <pc:docMk/>
          <pc:sldMk cId="0" sldId="271"/>
        </pc:sldMkLst>
        <pc:spChg chg="mod">
          <ac:chgData name="Christer Millner" userId="1ed23c50-0872-4662-844f-c5d3435291f8" providerId="ADAL" clId="{60413870-7AF4-480A-8D9D-2D913241E6F8}" dt="2026-01-12T09:56:15.147" v="7" actId="20577"/>
          <ac:spMkLst>
            <pc:docMk/>
            <pc:sldMk cId="0" sldId="271"/>
            <ac:spMk id="13314" creationId="{7C2D7E20-F62A-44A8-A0A6-97C693C66606}"/>
          </ac:spMkLst>
        </pc:spChg>
        <pc:spChg chg="mod">
          <ac:chgData name="Christer Millner" userId="1ed23c50-0872-4662-844f-c5d3435291f8" providerId="ADAL" clId="{60413870-7AF4-480A-8D9D-2D913241E6F8}" dt="2026-01-14T17:37:11.942" v="2960"/>
          <ac:spMkLst>
            <pc:docMk/>
            <pc:sldMk cId="0" sldId="271"/>
            <ac:spMk id="13315" creationId="{39998502-8FB4-4731-8047-BB5E4F076795}"/>
          </ac:spMkLst>
        </pc:spChg>
        <pc:graphicFrameChg chg="mod">
          <ac:chgData name="Christer Millner" userId="1ed23c50-0872-4662-844f-c5d3435291f8" providerId="ADAL" clId="{60413870-7AF4-480A-8D9D-2D913241E6F8}" dt="2026-01-14T17:37:11.994" v="2985"/>
          <ac:graphicFrameMkLst>
            <pc:docMk/>
            <pc:sldMk cId="0" sldId="271"/>
            <ac:graphicFrameMk id="3" creationId="{2B26DD7A-F2C5-4903-9603-DC7A269A837A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2-02T10:19:30.421" v="15607" actId="403"/>
        <pc:sldMkLst>
          <pc:docMk/>
          <pc:sldMk cId="0" sldId="278"/>
        </pc:sldMkLst>
        <pc:spChg chg="mod">
          <ac:chgData name="Christer Millner" userId="1ed23c50-0872-4662-844f-c5d3435291f8" providerId="ADAL" clId="{60413870-7AF4-480A-8D9D-2D913241E6F8}" dt="2026-02-02T10:19:30.421" v="15607" actId="403"/>
          <ac:spMkLst>
            <pc:docMk/>
            <pc:sldMk cId="0" sldId="278"/>
            <ac:spMk id="21507" creationId="{CF992C52-CE55-400A-B0E8-84AE5D16B4ED}"/>
          </ac:spMkLst>
        </pc:spChg>
      </pc:sldChg>
      <pc:sldChg chg="addSp delSp modSp mod ord">
        <pc:chgData name="Christer Millner" userId="1ed23c50-0872-4662-844f-c5d3435291f8" providerId="ADAL" clId="{60413870-7AF4-480A-8D9D-2D913241E6F8}" dt="2026-02-02T15:24:52.900" v="16297" actId="20577"/>
        <pc:sldMkLst>
          <pc:docMk/>
          <pc:sldMk cId="0" sldId="287"/>
        </pc:sldMkLst>
        <pc:spChg chg="mod">
          <ac:chgData name="Christer Millner" userId="1ed23c50-0872-4662-844f-c5d3435291f8" providerId="ADAL" clId="{60413870-7AF4-480A-8D9D-2D913241E6F8}" dt="2026-02-02T15:24:52.900" v="16297" actId="20577"/>
          <ac:spMkLst>
            <pc:docMk/>
            <pc:sldMk cId="0" sldId="287"/>
            <ac:spMk id="7" creationId="{1AE1DCEC-9C08-4B2A-8DD3-BA95383720ED}"/>
          </ac:spMkLst>
        </pc:spChg>
        <pc:spChg chg="mod">
          <ac:chgData name="Christer Millner" userId="1ed23c50-0872-4662-844f-c5d3435291f8" providerId="ADAL" clId="{60413870-7AF4-480A-8D9D-2D913241E6F8}" dt="2026-01-14T17:33:35.373" v="2788"/>
          <ac:spMkLst>
            <pc:docMk/>
            <pc:sldMk cId="0" sldId="287"/>
            <ac:spMk id="7170" creationId="{877365B4-A9F6-46EC-9487-187086180A32}"/>
          </ac:spMkLst>
        </pc:spChg>
        <pc:graphicFrameChg chg="mod">
          <ac:chgData name="Christer Millner" userId="1ed23c50-0872-4662-844f-c5d3435291f8" providerId="ADAL" clId="{60413870-7AF4-480A-8D9D-2D913241E6F8}" dt="2026-01-14T17:33:35.380" v="2790"/>
          <ac:graphicFrameMkLst>
            <pc:docMk/>
            <pc:sldMk cId="0" sldId="287"/>
            <ac:graphicFrameMk id="3" creationId="{3E8A11AD-6D49-4203-A92E-9D4478A8C5B9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1-22T09:32:47.347" v="12541" actId="13926"/>
        <pc:sldMkLst>
          <pc:docMk/>
          <pc:sldMk cId="0" sldId="288"/>
        </pc:sldMkLst>
        <pc:spChg chg="mod">
          <ac:chgData name="Christer Millner" userId="1ed23c50-0872-4662-844f-c5d3435291f8" providerId="ADAL" clId="{60413870-7AF4-480A-8D9D-2D913241E6F8}" dt="2026-01-22T09:32:47.347" v="12541" actId="13926"/>
          <ac:spMkLst>
            <pc:docMk/>
            <pc:sldMk cId="0" sldId="288"/>
            <ac:spMk id="7" creationId="{E7669435-50D6-4211-9725-7308CB41D136}"/>
          </ac:spMkLst>
        </pc:spChg>
      </pc:sldChg>
      <pc:sldChg chg="addSp delSp modSp mod">
        <pc:chgData name="Christer Millner" userId="1ed23c50-0872-4662-844f-c5d3435291f8" providerId="ADAL" clId="{60413870-7AF4-480A-8D9D-2D913241E6F8}" dt="2026-01-29T15:16:33.446" v="12792" actId="20577"/>
        <pc:sldMkLst>
          <pc:docMk/>
          <pc:sldMk cId="0" sldId="307"/>
        </pc:sldMkLst>
        <pc:spChg chg="mod">
          <ac:chgData name="Christer Millner" userId="1ed23c50-0872-4662-844f-c5d3435291f8" providerId="ADAL" clId="{60413870-7AF4-480A-8D9D-2D913241E6F8}" dt="2026-01-12T10:03:55.797" v="351"/>
          <ac:spMkLst>
            <pc:docMk/>
            <pc:sldMk cId="0" sldId="307"/>
            <ac:spMk id="7170" creationId="{233243EC-6038-4622-B099-A4C81F5E62E7}"/>
          </ac:spMkLst>
        </pc:spChg>
        <pc:spChg chg="mod">
          <ac:chgData name="Christer Millner" userId="1ed23c50-0872-4662-844f-c5d3435291f8" providerId="ADAL" clId="{60413870-7AF4-480A-8D9D-2D913241E6F8}" dt="2026-01-29T15:16:33.446" v="12792" actId="20577"/>
          <ac:spMkLst>
            <pc:docMk/>
            <pc:sldMk cId="0" sldId="307"/>
            <ac:spMk id="30724" creationId="{47CC3049-251F-4944-8E79-22C250D9B817}"/>
          </ac:spMkLst>
        </pc:spChg>
        <pc:graphicFrameChg chg="mod">
          <ac:chgData name="Christer Millner" userId="1ed23c50-0872-4662-844f-c5d3435291f8" providerId="ADAL" clId="{60413870-7AF4-480A-8D9D-2D913241E6F8}" dt="2026-01-12T10:03:55.843" v="376"/>
          <ac:graphicFrameMkLst>
            <pc:docMk/>
            <pc:sldMk cId="0" sldId="307"/>
            <ac:graphicFrameMk id="3" creationId="{5AD1672D-3243-D617-C132-C4471D446700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1-20T12:29:26.324" v="7082" actId="14100"/>
        <pc:sldMkLst>
          <pc:docMk/>
          <pc:sldMk cId="0" sldId="308"/>
        </pc:sldMkLst>
        <pc:spChg chg="mod">
          <ac:chgData name="Christer Millner" userId="1ed23c50-0872-4662-844f-c5d3435291f8" providerId="ADAL" clId="{60413870-7AF4-480A-8D9D-2D913241E6F8}" dt="2026-01-20T12:29:26.324" v="7082" actId="14100"/>
          <ac:spMkLst>
            <pc:docMk/>
            <pc:sldMk cId="0" sldId="308"/>
            <ac:spMk id="25603" creationId="{43010DA8-A41B-4922-B1D4-65DD64B1EC2A}"/>
          </ac:spMkLst>
        </pc:spChg>
      </pc:sldChg>
      <pc:sldChg chg="addSp modSp mod">
        <pc:chgData name="Christer Millner" userId="1ed23c50-0872-4662-844f-c5d3435291f8" providerId="ADAL" clId="{60413870-7AF4-480A-8D9D-2D913241E6F8}" dt="2026-01-20T12:44:11.247" v="8200" actId="20577"/>
        <pc:sldMkLst>
          <pc:docMk/>
          <pc:sldMk cId="0" sldId="309"/>
        </pc:sldMkLst>
        <pc:spChg chg="mod">
          <ac:chgData name="Christer Millner" userId="1ed23c50-0872-4662-844f-c5d3435291f8" providerId="ADAL" clId="{60413870-7AF4-480A-8D9D-2D913241E6F8}" dt="2026-01-20T12:43:57.421" v="8192"/>
          <ac:spMkLst>
            <pc:docMk/>
            <pc:sldMk cId="0" sldId="309"/>
            <ac:spMk id="8" creationId="{B61C5C20-444A-4226-98E3-195B9A4BF03E}"/>
          </ac:spMkLst>
        </pc:spChg>
        <pc:spChg chg="mod">
          <ac:chgData name="Christer Millner" userId="1ed23c50-0872-4662-844f-c5d3435291f8" providerId="ADAL" clId="{60413870-7AF4-480A-8D9D-2D913241E6F8}" dt="2026-01-20T12:44:11.247" v="8200" actId="20577"/>
          <ac:spMkLst>
            <pc:docMk/>
            <pc:sldMk cId="0" sldId="309"/>
            <ac:spMk id="31747" creationId="{628F12B1-550E-40A5-9480-C54FDE09C9B0}"/>
          </ac:spMkLst>
        </pc:spChg>
        <pc:graphicFrameChg chg="add mod ord modVis">
          <ac:chgData name="Christer Millner" userId="1ed23c50-0872-4662-844f-c5d3435291f8" providerId="ADAL" clId="{60413870-7AF4-480A-8D9D-2D913241E6F8}" dt="2026-01-20T12:43:57.427" v="8194"/>
          <ac:graphicFrameMkLst>
            <pc:docMk/>
            <pc:sldMk cId="0" sldId="309"/>
            <ac:graphicFrameMk id="2" creationId="{D04BEFA1-BC56-D48D-0E43-D555CA9BE6B1}"/>
          </ac:graphicFrameMkLst>
        </pc:graphicFrameChg>
        <pc:picChg chg="mod">
          <ac:chgData name="Christer Millner" userId="1ed23c50-0872-4662-844f-c5d3435291f8" providerId="ADAL" clId="{60413870-7AF4-480A-8D9D-2D913241E6F8}" dt="2026-01-20T12:44:08.581" v="8199" actId="1076"/>
          <ac:picMkLst>
            <pc:docMk/>
            <pc:sldMk cId="0" sldId="309"/>
            <ac:picMk id="31748" creationId="{3F53379D-ECD5-4AB9-9C75-ADB4CBBC581A}"/>
          </ac:picMkLst>
        </pc:picChg>
      </pc:sldChg>
      <pc:sldChg chg="modSp mod">
        <pc:chgData name="Christer Millner" userId="1ed23c50-0872-4662-844f-c5d3435291f8" providerId="ADAL" clId="{60413870-7AF4-480A-8D9D-2D913241E6F8}" dt="2026-02-02T20:33:03.502" v="16456" actId="20577"/>
        <pc:sldMkLst>
          <pc:docMk/>
          <pc:sldMk cId="0" sldId="311"/>
        </pc:sldMkLst>
        <pc:spChg chg="mod">
          <ac:chgData name="Christer Millner" userId="1ed23c50-0872-4662-844f-c5d3435291f8" providerId="ADAL" clId="{60413870-7AF4-480A-8D9D-2D913241E6F8}" dt="2026-02-02T20:33:03.502" v="16456" actId="20577"/>
          <ac:spMkLst>
            <pc:docMk/>
            <pc:sldMk cId="0" sldId="311"/>
            <ac:spMk id="22531" creationId="{C6C519B9-7B99-47B5-9B2D-373D7C4CCE82}"/>
          </ac:spMkLst>
        </pc:spChg>
      </pc:sldChg>
      <pc:sldChg chg="modSp mod">
        <pc:chgData name="Christer Millner" userId="1ed23c50-0872-4662-844f-c5d3435291f8" providerId="ADAL" clId="{60413870-7AF4-480A-8D9D-2D913241E6F8}" dt="2026-02-02T11:57:46.355" v="16062" actId="20577"/>
        <pc:sldMkLst>
          <pc:docMk/>
          <pc:sldMk cId="0" sldId="315"/>
        </pc:sldMkLst>
        <pc:spChg chg="mod">
          <ac:chgData name="Christer Millner" userId="1ed23c50-0872-4662-844f-c5d3435291f8" providerId="ADAL" clId="{60413870-7AF4-480A-8D9D-2D913241E6F8}" dt="2026-02-02T11:57:46.355" v="16062" actId="20577"/>
          <ac:spMkLst>
            <pc:docMk/>
            <pc:sldMk cId="0" sldId="315"/>
            <ac:spMk id="23556" creationId="{D203F33D-E80D-4BD6-A1B0-5851230C5D14}"/>
          </ac:spMkLst>
        </pc:spChg>
      </pc:sldChg>
      <pc:sldChg chg="addSp delSp modSp mod">
        <pc:chgData name="Christer Millner" userId="1ed23c50-0872-4662-844f-c5d3435291f8" providerId="ADAL" clId="{60413870-7AF4-480A-8D9D-2D913241E6F8}" dt="2026-02-02T15:20:53.828" v="16280" actId="14100"/>
        <pc:sldMkLst>
          <pc:docMk/>
          <pc:sldMk cId="0" sldId="316"/>
        </pc:sldMkLst>
        <pc:spChg chg="mod">
          <ac:chgData name="Christer Millner" userId="1ed23c50-0872-4662-844f-c5d3435291f8" providerId="ADAL" clId="{60413870-7AF4-480A-8D9D-2D913241E6F8}" dt="2026-01-14T17:11:40.230" v="1838"/>
          <ac:spMkLst>
            <pc:docMk/>
            <pc:sldMk cId="0" sldId="316"/>
            <ac:spMk id="7170" creationId="{0BEB5161-F27D-4CC2-8BE3-1D61752AE5F9}"/>
          </ac:spMkLst>
        </pc:spChg>
        <pc:spChg chg="mod">
          <ac:chgData name="Christer Millner" userId="1ed23c50-0872-4662-844f-c5d3435291f8" providerId="ADAL" clId="{60413870-7AF4-480A-8D9D-2D913241E6F8}" dt="2026-02-02T15:20:53.828" v="16280" actId="14100"/>
          <ac:spMkLst>
            <pc:docMk/>
            <pc:sldMk cId="0" sldId="316"/>
            <ac:spMk id="19458" creationId="{EC9BF1A5-9190-4A4F-8838-083F8812A90E}"/>
          </ac:spMkLst>
        </pc:spChg>
        <pc:graphicFrameChg chg="mod">
          <ac:chgData name="Christer Millner" userId="1ed23c50-0872-4662-844f-c5d3435291f8" providerId="ADAL" clId="{60413870-7AF4-480A-8D9D-2D913241E6F8}" dt="2026-01-14T17:11:40.278" v="1863"/>
          <ac:graphicFrameMkLst>
            <pc:docMk/>
            <pc:sldMk cId="0" sldId="316"/>
            <ac:graphicFrameMk id="3" creationId="{AB71255F-7517-4537-B328-61F7FB600E85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1-12T10:03:20.026" v="339" actId="20577"/>
        <pc:sldMkLst>
          <pc:docMk/>
          <pc:sldMk cId="4142369407" sldId="322"/>
        </pc:sldMkLst>
        <pc:spChg chg="mod">
          <ac:chgData name="Christer Millner" userId="1ed23c50-0872-4662-844f-c5d3435291f8" providerId="ADAL" clId="{60413870-7AF4-480A-8D9D-2D913241E6F8}" dt="2026-01-12T10:03:20.026" v="339" actId="20577"/>
          <ac:spMkLst>
            <pc:docMk/>
            <pc:sldMk cId="4142369407" sldId="322"/>
            <ac:spMk id="7" creationId="{E7669435-50D6-4211-9725-7308CB41D136}"/>
          </ac:spMkLst>
        </pc:spChg>
      </pc:sldChg>
      <pc:sldChg chg="addSp delSp modSp mod">
        <pc:chgData name="Christer Millner" userId="1ed23c50-0872-4662-844f-c5d3435291f8" providerId="ADAL" clId="{60413870-7AF4-480A-8D9D-2D913241E6F8}" dt="2026-02-02T09:58:50.534" v="15354" actId="6549"/>
        <pc:sldMkLst>
          <pc:docMk/>
          <pc:sldMk cId="4269602757" sldId="324"/>
        </pc:sldMkLst>
        <pc:spChg chg="mod">
          <ac:chgData name="Christer Millner" userId="1ed23c50-0872-4662-844f-c5d3435291f8" providerId="ADAL" clId="{60413870-7AF4-480A-8D9D-2D913241E6F8}" dt="2026-01-12T10:04:31.311" v="386"/>
          <ac:spMkLst>
            <pc:docMk/>
            <pc:sldMk cId="4269602757" sldId="324"/>
            <ac:spMk id="7170" creationId="{168FAE6A-8C81-4779-9CA6-370707164892}"/>
          </ac:spMkLst>
        </pc:spChg>
        <pc:spChg chg="mod">
          <ac:chgData name="Christer Millner" userId="1ed23c50-0872-4662-844f-c5d3435291f8" providerId="ADAL" clId="{60413870-7AF4-480A-8D9D-2D913241E6F8}" dt="2026-02-02T09:58:50.534" v="15354" actId="6549"/>
          <ac:spMkLst>
            <pc:docMk/>
            <pc:sldMk cId="4269602757" sldId="324"/>
            <ac:spMk id="23556" creationId="{D203F33D-E80D-4BD6-A1B0-5851230C5D14}"/>
          </ac:spMkLst>
        </pc:spChg>
        <pc:graphicFrameChg chg="mod">
          <ac:chgData name="Christer Millner" userId="1ed23c50-0872-4662-844f-c5d3435291f8" providerId="ADAL" clId="{60413870-7AF4-480A-8D9D-2D913241E6F8}" dt="2026-01-12T10:04:31.366" v="411"/>
          <ac:graphicFrameMkLst>
            <pc:docMk/>
            <pc:sldMk cId="4269602757" sldId="324"/>
            <ac:graphicFrameMk id="2" creationId="{3FF117EF-77B1-4E37-9371-08BBE81E7948}"/>
          </ac:graphicFrameMkLst>
        </pc:graphicFrameChg>
      </pc:sldChg>
      <pc:sldChg chg="addSp delSp modSp mod">
        <pc:chgData name="Christer Millner" userId="1ed23c50-0872-4662-844f-c5d3435291f8" providerId="ADAL" clId="{60413870-7AF4-480A-8D9D-2D913241E6F8}" dt="2026-01-21T12:55:31.762" v="11222" actId="478"/>
        <pc:sldMkLst>
          <pc:docMk/>
          <pc:sldMk cId="2637638608" sldId="325"/>
        </pc:sldMkLst>
        <pc:spChg chg="mod">
          <ac:chgData name="Christer Millner" userId="1ed23c50-0872-4662-844f-c5d3435291f8" providerId="ADAL" clId="{60413870-7AF4-480A-8D9D-2D913241E6F8}" dt="2026-01-21T12:55:19.366" v="11221" actId="1076"/>
          <ac:spMkLst>
            <pc:docMk/>
            <pc:sldMk cId="2637638608" sldId="325"/>
            <ac:spMk id="13314" creationId="{7C2D7E20-F62A-44A8-A0A6-97C693C66606}"/>
          </ac:spMkLst>
        </pc:spChg>
        <pc:spChg chg="mod">
          <ac:chgData name="Christer Millner" userId="1ed23c50-0872-4662-844f-c5d3435291f8" providerId="ADAL" clId="{60413870-7AF4-480A-8D9D-2D913241E6F8}" dt="2026-01-14T17:36:56.996" v="2902"/>
          <ac:spMkLst>
            <pc:docMk/>
            <pc:sldMk cId="2637638608" sldId="325"/>
            <ac:spMk id="13315" creationId="{39998502-8FB4-4731-8047-BB5E4F076795}"/>
          </ac:spMkLst>
        </pc:spChg>
        <pc:graphicFrameChg chg="mod">
          <ac:chgData name="Christer Millner" userId="1ed23c50-0872-4662-844f-c5d3435291f8" providerId="ADAL" clId="{60413870-7AF4-480A-8D9D-2D913241E6F8}" dt="2026-01-14T17:36:57.034" v="2927"/>
          <ac:graphicFrameMkLst>
            <pc:docMk/>
            <pc:sldMk cId="2637638608" sldId="325"/>
            <ac:graphicFrameMk id="3" creationId="{2B26DD7A-F2C5-4903-9603-DC7A269A837A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1-21T12:15:28.048" v="9606" actId="20577"/>
        <pc:sldMkLst>
          <pc:docMk/>
          <pc:sldMk cId="2423109826" sldId="332"/>
        </pc:sldMkLst>
        <pc:spChg chg="mod">
          <ac:chgData name="Christer Millner" userId="1ed23c50-0872-4662-844f-c5d3435291f8" providerId="ADAL" clId="{60413870-7AF4-480A-8D9D-2D913241E6F8}" dt="2026-01-21T12:15:28.048" v="9606" actId="20577"/>
          <ac:spMkLst>
            <pc:docMk/>
            <pc:sldMk cId="2423109826" sldId="332"/>
            <ac:spMk id="22531" creationId="{C6C519B9-7B99-47B5-9B2D-373D7C4CCE82}"/>
          </ac:spMkLst>
        </pc:spChg>
      </pc:sldChg>
      <pc:sldChg chg="addSp delSp modSp mod">
        <pc:chgData name="Christer Millner" userId="1ed23c50-0872-4662-844f-c5d3435291f8" providerId="ADAL" clId="{60413870-7AF4-480A-8D9D-2D913241E6F8}" dt="2026-02-02T16:20:18.066" v="16424"/>
        <pc:sldMkLst>
          <pc:docMk/>
          <pc:sldMk cId="3788485998" sldId="335"/>
        </pc:sldMkLst>
        <pc:spChg chg="mod">
          <ac:chgData name="Christer Millner" userId="1ed23c50-0872-4662-844f-c5d3435291f8" providerId="ADAL" clId="{60413870-7AF4-480A-8D9D-2D913241E6F8}" dt="2026-01-19T16:38:43.787" v="4942"/>
          <ac:spMkLst>
            <pc:docMk/>
            <pc:sldMk cId="3788485998" sldId="335"/>
            <ac:spMk id="14338" creationId="{F1698029-E0A3-4F1B-BBEC-AD7D141569AA}"/>
          </ac:spMkLst>
        </pc:spChg>
        <pc:spChg chg="mod">
          <ac:chgData name="Christer Millner" userId="1ed23c50-0872-4662-844f-c5d3435291f8" providerId="ADAL" clId="{60413870-7AF4-480A-8D9D-2D913241E6F8}" dt="2026-02-02T14:26:34.298" v="16141" actId="20577"/>
          <ac:spMkLst>
            <pc:docMk/>
            <pc:sldMk cId="3788485998" sldId="335"/>
            <ac:spMk id="22531" creationId="{C6C519B9-7B99-47B5-9B2D-373D7C4CCE82}"/>
          </ac:spMkLst>
        </pc:spChg>
        <pc:graphicFrameChg chg="mod">
          <ac:chgData name="Christer Millner" userId="1ed23c50-0872-4662-844f-c5d3435291f8" providerId="ADAL" clId="{60413870-7AF4-480A-8D9D-2D913241E6F8}" dt="2026-01-19T16:38:43.811" v="4967"/>
          <ac:graphicFrameMkLst>
            <pc:docMk/>
            <pc:sldMk cId="3788485998" sldId="335"/>
            <ac:graphicFrameMk id="2" creationId="{7C217353-5189-09C5-C6D4-5D0ABCF40A8B}"/>
          </ac:graphicFrameMkLst>
        </pc:graphicFrameChg>
        <pc:graphicFrameChg chg="add del mod modGraphic">
          <ac:chgData name="Christer Millner" userId="1ed23c50-0872-4662-844f-c5d3435291f8" providerId="ADAL" clId="{60413870-7AF4-480A-8D9D-2D913241E6F8}" dt="2026-02-02T09:09:09.707" v="13813" actId="478"/>
          <ac:graphicFrameMkLst>
            <pc:docMk/>
            <pc:sldMk cId="3788485998" sldId="335"/>
            <ac:graphicFrameMk id="3" creationId="{3DFC0C4D-8139-03AD-D8EA-48BE09C245EB}"/>
          </ac:graphicFrameMkLst>
        </pc:graphicFrameChg>
        <pc:graphicFrameChg chg="add del mod">
          <ac:chgData name="Christer Millner" userId="1ed23c50-0872-4662-844f-c5d3435291f8" providerId="ADAL" clId="{60413870-7AF4-480A-8D9D-2D913241E6F8}" dt="2026-02-02T09:09:59.174" v="13818" actId="478"/>
          <ac:graphicFrameMkLst>
            <pc:docMk/>
            <pc:sldMk cId="3788485998" sldId="335"/>
            <ac:graphicFrameMk id="4" creationId="{8B721008-48B7-3AA6-14CE-48D3E1EA6218}"/>
          </ac:graphicFrameMkLst>
        </pc:graphicFrameChg>
        <pc:graphicFrameChg chg="add mod">
          <ac:chgData name="Christer Millner" userId="1ed23c50-0872-4662-844f-c5d3435291f8" providerId="ADAL" clId="{60413870-7AF4-480A-8D9D-2D913241E6F8}" dt="2026-02-02T16:20:18.066" v="16424"/>
          <ac:graphicFrameMkLst>
            <pc:docMk/>
            <pc:sldMk cId="3788485998" sldId="335"/>
            <ac:graphicFrameMk id="5" creationId="{2A903C2F-5F4D-119F-9765-A4AA71BC3F3D}"/>
          </ac:graphicFrameMkLst>
        </pc:graphicFrameChg>
        <pc:graphicFrameChg chg="add del mod">
          <ac:chgData name="Christer Millner" userId="1ed23c50-0872-4662-844f-c5d3435291f8" providerId="ADAL" clId="{60413870-7AF4-480A-8D9D-2D913241E6F8}" dt="2026-02-02T09:07:49.166" v="13807" actId="478"/>
          <ac:graphicFrameMkLst>
            <pc:docMk/>
            <pc:sldMk cId="3788485998" sldId="335"/>
            <ac:graphicFrameMk id="10" creationId="{169D335F-8836-B78E-27FF-04FF5633191C}"/>
          </ac:graphicFrameMkLst>
        </pc:graphicFrameChg>
      </pc:sldChg>
      <pc:sldChg chg="addSp modSp mod">
        <pc:chgData name="Christer Millner" userId="1ed23c50-0872-4662-844f-c5d3435291f8" providerId="ADAL" clId="{60413870-7AF4-480A-8D9D-2D913241E6F8}" dt="2026-02-02T20:34:08.662" v="16523" actId="20577"/>
        <pc:sldMkLst>
          <pc:docMk/>
          <pc:sldMk cId="7163858" sldId="336"/>
        </pc:sldMkLst>
        <pc:spChg chg="mod">
          <ac:chgData name="Christer Millner" userId="1ed23c50-0872-4662-844f-c5d3435291f8" providerId="ADAL" clId="{60413870-7AF4-480A-8D9D-2D913241E6F8}" dt="2026-02-02T10:19:53.541" v="15616"/>
          <ac:spMkLst>
            <pc:docMk/>
            <pc:sldMk cId="7163858" sldId="336"/>
            <ac:spMk id="14338" creationId="{8708441F-DCB8-46A6-A1D2-6D40677948CA}"/>
          </ac:spMkLst>
        </pc:spChg>
        <pc:spChg chg="mod">
          <ac:chgData name="Christer Millner" userId="1ed23c50-0872-4662-844f-c5d3435291f8" providerId="ADAL" clId="{60413870-7AF4-480A-8D9D-2D913241E6F8}" dt="2026-02-02T20:34:08.662" v="16523" actId="20577"/>
          <ac:spMkLst>
            <pc:docMk/>
            <pc:sldMk cId="7163858" sldId="336"/>
            <ac:spMk id="21507" creationId="{CF992C52-CE55-400A-B0E8-84AE5D16B4ED}"/>
          </ac:spMkLst>
        </pc:spChg>
        <pc:graphicFrameChg chg="add mod ord modVis">
          <ac:chgData name="Christer Millner" userId="1ed23c50-0872-4662-844f-c5d3435291f8" providerId="ADAL" clId="{60413870-7AF4-480A-8D9D-2D913241E6F8}" dt="2026-02-02T10:19:53.635" v="15630"/>
          <ac:graphicFrameMkLst>
            <pc:docMk/>
            <pc:sldMk cId="7163858" sldId="336"/>
            <ac:graphicFrameMk id="2" creationId="{D1E1C45D-38E6-CDAB-8839-EC443DD54A03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2-02T14:27:56.200" v="16180" actId="5793"/>
        <pc:sldMkLst>
          <pc:docMk/>
          <pc:sldMk cId="2998760229" sldId="337"/>
        </pc:sldMkLst>
        <pc:spChg chg="mod">
          <ac:chgData name="Christer Millner" userId="1ed23c50-0872-4662-844f-c5d3435291f8" providerId="ADAL" clId="{60413870-7AF4-480A-8D9D-2D913241E6F8}" dt="2026-02-02T14:27:56.200" v="16180" actId="5793"/>
          <ac:spMkLst>
            <pc:docMk/>
            <pc:sldMk cId="2998760229" sldId="337"/>
            <ac:spMk id="25603" creationId="{43010DA8-A41B-4922-B1D4-65DD64B1EC2A}"/>
          </ac:spMkLst>
        </pc:spChg>
      </pc:sldChg>
      <pc:sldChg chg="addSp delSp modSp mod">
        <pc:chgData name="Christer Millner" userId="1ed23c50-0872-4662-844f-c5d3435291f8" providerId="ADAL" clId="{60413870-7AF4-480A-8D9D-2D913241E6F8}" dt="2026-02-02T16:16:14.122" v="16422" actId="404"/>
        <pc:sldMkLst>
          <pc:docMk/>
          <pc:sldMk cId="275801199" sldId="342"/>
        </pc:sldMkLst>
        <pc:spChg chg="mod">
          <ac:chgData name="Christer Millner" userId="1ed23c50-0872-4662-844f-c5d3435291f8" providerId="ADAL" clId="{60413870-7AF4-480A-8D9D-2D913241E6F8}" dt="2026-02-02T16:15:49.902" v="16418" actId="20577"/>
          <ac:spMkLst>
            <pc:docMk/>
            <pc:sldMk cId="275801199" sldId="342"/>
            <ac:spMk id="7" creationId="{1AE1DCEC-9C08-4B2A-8DD3-BA95383720ED}"/>
          </ac:spMkLst>
        </pc:spChg>
        <pc:spChg chg="mod">
          <ac:chgData name="Christer Millner" userId="1ed23c50-0872-4662-844f-c5d3435291f8" providerId="ADAL" clId="{60413870-7AF4-480A-8D9D-2D913241E6F8}" dt="2026-01-22T07:55:34.127" v="11309"/>
          <ac:spMkLst>
            <pc:docMk/>
            <pc:sldMk cId="275801199" sldId="342"/>
            <ac:spMk id="7170" creationId="{877365B4-A9F6-46EC-9487-187086180A32}"/>
          </ac:spMkLst>
        </pc:spChg>
        <pc:graphicFrameChg chg="mod">
          <ac:chgData name="Christer Millner" userId="1ed23c50-0872-4662-844f-c5d3435291f8" providerId="ADAL" clId="{60413870-7AF4-480A-8D9D-2D913241E6F8}" dt="2026-01-22T07:55:34.152" v="11334"/>
          <ac:graphicFrameMkLst>
            <pc:docMk/>
            <pc:sldMk cId="275801199" sldId="342"/>
            <ac:graphicFrameMk id="3" creationId="{3E8A11AD-6D49-4203-A92E-9D4478A8C5B9}"/>
          </ac:graphicFrameMkLst>
        </pc:graphicFrameChg>
        <pc:graphicFrameChg chg="add del mod modGraphic">
          <ac:chgData name="Christer Millner" userId="1ed23c50-0872-4662-844f-c5d3435291f8" providerId="ADAL" clId="{60413870-7AF4-480A-8D9D-2D913241E6F8}" dt="2026-02-02T16:16:14.122" v="16422" actId="404"/>
          <ac:graphicFrameMkLst>
            <pc:docMk/>
            <pc:sldMk cId="275801199" sldId="342"/>
            <ac:graphicFrameMk id="6" creationId="{372CFFB0-781F-B2DE-6A7C-AD83651264D4}"/>
          </ac:graphicFrameMkLst>
        </pc:graphicFrameChg>
      </pc:sldChg>
      <pc:sldChg chg="addSp delSp modSp mod ord">
        <pc:chgData name="Christer Millner" userId="1ed23c50-0872-4662-844f-c5d3435291f8" providerId="ADAL" clId="{60413870-7AF4-480A-8D9D-2D913241E6F8}" dt="2026-02-02T15:23:05.549" v="16292" actId="5793"/>
        <pc:sldMkLst>
          <pc:docMk/>
          <pc:sldMk cId="1440176204" sldId="343"/>
        </pc:sldMkLst>
        <pc:spChg chg="mod">
          <ac:chgData name="Christer Millner" userId="1ed23c50-0872-4662-844f-c5d3435291f8" providerId="ADAL" clId="{60413870-7AF4-480A-8D9D-2D913241E6F8}" dt="2026-02-02T15:23:05.549" v="16292" actId="5793"/>
          <ac:spMkLst>
            <pc:docMk/>
            <pc:sldMk cId="1440176204" sldId="343"/>
            <ac:spMk id="7" creationId="{1AE1DCEC-9C08-4B2A-8DD3-BA95383720ED}"/>
          </ac:spMkLst>
        </pc:spChg>
        <pc:spChg chg="mod">
          <ac:chgData name="Christer Millner" userId="1ed23c50-0872-4662-844f-c5d3435291f8" providerId="ADAL" clId="{60413870-7AF4-480A-8D9D-2D913241E6F8}" dt="2026-01-12T15:41:18.311" v="643"/>
          <ac:spMkLst>
            <pc:docMk/>
            <pc:sldMk cId="1440176204" sldId="343"/>
            <ac:spMk id="7170" creationId="{877365B4-A9F6-46EC-9487-187086180A32}"/>
          </ac:spMkLst>
        </pc:spChg>
        <pc:graphicFrameChg chg="mod">
          <ac:chgData name="Christer Millner" userId="1ed23c50-0872-4662-844f-c5d3435291f8" providerId="ADAL" clId="{60413870-7AF4-480A-8D9D-2D913241E6F8}" dt="2026-01-12T15:41:18.356" v="668"/>
          <ac:graphicFrameMkLst>
            <pc:docMk/>
            <pc:sldMk cId="1440176204" sldId="343"/>
            <ac:graphicFrameMk id="3" creationId="{3E8A11AD-6D49-4203-A92E-9D4478A8C5B9}"/>
          </ac:graphicFrameMkLst>
        </pc:graphicFrameChg>
      </pc:sldChg>
      <pc:sldChg chg="addSp modSp mod">
        <pc:chgData name="Christer Millner" userId="1ed23c50-0872-4662-844f-c5d3435291f8" providerId="ADAL" clId="{60413870-7AF4-480A-8D9D-2D913241E6F8}" dt="2026-02-02T14:24:56.756" v="16137" actId="5793"/>
        <pc:sldMkLst>
          <pc:docMk/>
          <pc:sldMk cId="3241377683" sldId="344"/>
        </pc:sldMkLst>
        <pc:spChg chg="mod">
          <ac:chgData name="Christer Millner" userId="1ed23c50-0872-4662-844f-c5d3435291f8" providerId="ADAL" clId="{60413870-7AF4-480A-8D9D-2D913241E6F8}" dt="2026-02-02T10:20:06.576" v="15670"/>
          <ac:spMkLst>
            <pc:docMk/>
            <pc:sldMk cId="3241377683" sldId="344"/>
            <ac:spMk id="14338" creationId="{8708441F-DCB8-46A6-A1D2-6D40677948CA}"/>
          </ac:spMkLst>
        </pc:spChg>
        <pc:spChg chg="mod">
          <ac:chgData name="Christer Millner" userId="1ed23c50-0872-4662-844f-c5d3435291f8" providerId="ADAL" clId="{60413870-7AF4-480A-8D9D-2D913241E6F8}" dt="2026-02-02T14:24:56.756" v="16137" actId="5793"/>
          <ac:spMkLst>
            <pc:docMk/>
            <pc:sldMk cId="3241377683" sldId="344"/>
            <ac:spMk id="21507" creationId="{CF992C52-CE55-400A-B0E8-84AE5D16B4ED}"/>
          </ac:spMkLst>
        </pc:spChg>
        <pc:graphicFrameChg chg="add mod ord modVis">
          <ac:chgData name="Christer Millner" userId="1ed23c50-0872-4662-844f-c5d3435291f8" providerId="ADAL" clId="{60413870-7AF4-480A-8D9D-2D913241E6F8}" dt="2026-02-02T10:20:06.582" v="15672"/>
          <ac:graphicFrameMkLst>
            <pc:docMk/>
            <pc:sldMk cId="3241377683" sldId="344"/>
            <ac:graphicFrameMk id="2" creationId="{3A075190-3F6D-0960-33D9-6C9A2BB51CBA}"/>
          </ac:graphicFrameMkLst>
        </pc:graphicFrameChg>
      </pc:sldChg>
      <pc:sldChg chg="addSp delSp modSp mod">
        <pc:chgData name="Christer Millner" userId="1ed23c50-0872-4662-844f-c5d3435291f8" providerId="ADAL" clId="{60413870-7AF4-480A-8D9D-2D913241E6F8}" dt="2026-02-02T14:30:06.216" v="16193" actId="20577"/>
        <pc:sldMkLst>
          <pc:docMk/>
          <pc:sldMk cId="193386663" sldId="345"/>
        </pc:sldMkLst>
        <pc:spChg chg="mod">
          <ac:chgData name="Christer Millner" userId="1ed23c50-0872-4662-844f-c5d3435291f8" providerId="ADAL" clId="{60413870-7AF4-480A-8D9D-2D913241E6F8}" dt="2026-01-21T12:13:35.821" v="9461"/>
          <ac:spMkLst>
            <pc:docMk/>
            <pc:sldMk cId="193386663" sldId="345"/>
            <ac:spMk id="14338" creationId="{5EBE837C-A50E-54F2-80E8-8478FE268A8F}"/>
          </ac:spMkLst>
        </pc:spChg>
        <pc:spChg chg="mod">
          <ac:chgData name="Christer Millner" userId="1ed23c50-0872-4662-844f-c5d3435291f8" providerId="ADAL" clId="{60413870-7AF4-480A-8D9D-2D913241E6F8}" dt="2026-02-02T14:30:06.216" v="16193" actId="20577"/>
          <ac:spMkLst>
            <pc:docMk/>
            <pc:sldMk cId="193386663" sldId="345"/>
            <ac:spMk id="22531" creationId="{73BB8DE4-4DA3-DDBF-F3B2-6AB0D123C78D}"/>
          </ac:spMkLst>
        </pc:spChg>
        <pc:graphicFrameChg chg="mod">
          <ac:chgData name="Christer Millner" userId="1ed23c50-0872-4662-844f-c5d3435291f8" providerId="ADAL" clId="{60413870-7AF4-480A-8D9D-2D913241E6F8}" dt="2026-01-21T12:13:35.844" v="9486"/>
          <ac:graphicFrameMkLst>
            <pc:docMk/>
            <pc:sldMk cId="193386663" sldId="345"/>
            <ac:graphicFrameMk id="2" creationId="{DE54E351-29C6-63F8-8B33-20A36D828802}"/>
          </ac:graphicFrameMkLst>
        </pc:graphicFrameChg>
      </pc:sldChg>
      <pc:sldChg chg="addSp delSp modSp mod ord">
        <pc:chgData name="Christer Millner" userId="1ed23c50-0872-4662-844f-c5d3435291f8" providerId="ADAL" clId="{60413870-7AF4-480A-8D9D-2D913241E6F8}" dt="2026-02-02T15:23:13.958" v="16294" actId="20577"/>
        <pc:sldMkLst>
          <pc:docMk/>
          <pc:sldMk cId="2282904946" sldId="348"/>
        </pc:sldMkLst>
        <pc:spChg chg="mod">
          <ac:chgData name="Christer Millner" userId="1ed23c50-0872-4662-844f-c5d3435291f8" providerId="ADAL" clId="{60413870-7AF4-480A-8D9D-2D913241E6F8}" dt="2026-02-02T15:23:13.958" v="16294" actId="20577"/>
          <ac:spMkLst>
            <pc:docMk/>
            <pc:sldMk cId="2282904946" sldId="348"/>
            <ac:spMk id="7" creationId="{E9C55BE4-7B98-7F2B-8A9E-A0424DAA7EF8}"/>
          </ac:spMkLst>
        </pc:spChg>
        <pc:spChg chg="mod">
          <ac:chgData name="Christer Millner" userId="1ed23c50-0872-4662-844f-c5d3435291f8" providerId="ADAL" clId="{60413870-7AF4-480A-8D9D-2D913241E6F8}" dt="2026-01-14T16:44:43.531" v="1273"/>
          <ac:spMkLst>
            <pc:docMk/>
            <pc:sldMk cId="2282904946" sldId="348"/>
            <ac:spMk id="7170" creationId="{6293B63F-FCB1-6CDD-27B4-59B0A30B9629}"/>
          </ac:spMkLst>
        </pc:spChg>
        <pc:graphicFrameChg chg="mod">
          <ac:chgData name="Christer Millner" userId="1ed23c50-0872-4662-844f-c5d3435291f8" providerId="ADAL" clId="{60413870-7AF4-480A-8D9D-2D913241E6F8}" dt="2026-01-14T16:44:43.570" v="1298"/>
          <ac:graphicFrameMkLst>
            <pc:docMk/>
            <pc:sldMk cId="2282904946" sldId="348"/>
            <ac:graphicFrameMk id="3" creationId="{CBC08490-1A05-3281-DE08-2D8F3682B1FD}"/>
          </ac:graphicFrameMkLst>
        </pc:graphicFrameChg>
      </pc:sldChg>
      <pc:sldChg chg="modSp mod">
        <pc:chgData name="Christer Millner" userId="1ed23c50-0872-4662-844f-c5d3435291f8" providerId="ADAL" clId="{60413870-7AF4-480A-8D9D-2D913241E6F8}" dt="2026-02-02T15:27:52.329" v="16412" actId="20577"/>
        <pc:sldMkLst>
          <pc:docMk/>
          <pc:sldMk cId="2583256933" sldId="350"/>
        </pc:sldMkLst>
        <pc:spChg chg="mod">
          <ac:chgData name="Christer Millner" userId="1ed23c50-0872-4662-844f-c5d3435291f8" providerId="ADAL" clId="{60413870-7AF4-480A-8D9D-2D913241E6F8}" dt="2026-02-02T15:27:52.329" v="16412" actId="20577"/>
          <ac:spMkLst>
            <pc:docMk/>
            <pc:sldMk cId="2583256933" sldId="350"/>
            <ac:spMk id="23556" creationId="{DD8564E9-E4AD-0C2B-1A8B-108D123ABD96}"/>
          </ac:spMkLst>
        </pc:spChg>
      </pc:sldChg>
      <pc:sldChg chg="addSp delSp modSp add mod">
        <pc:chgData name="Christer Millner" userId="1ed23c50-0872-4662-844f-c5d3435291f8" providerId="ADAL" clId="{60413870-7AF4-480A-8D9D-2D913241E6F8}" dt="2026-02-02T15:22:10.071" v="16281" actId="20577"/>
        <pc:sldMkLst>
          <pc:docMk/>
          <pc:sldMk cId="3400503656" sldId="351"/>
        </pc:sldMkLst>
        <pc:spChg chg="mod">
          <ac:chgData name="Christer Millner" userId="1ed23c50-0872-4662-844f-c5d3435291f8" providerId="ADAL" clId="{60413870-7AF4-480A-8D9D-2D913241E6F8}" dt="2026-01-14T17:40:02.521" v="3017"/>
          <ac:spMkLst>
            <pc:docMk/>
            <pc:sldMk cId="3400503656" sldId="351"/>
            <ac:spMk id="7170" creationId="{3D6DCF8A-805B-E756-34A8-DF2502159723}"/>
          </ac:spMkLst>
        </pc:spChg>
        <pc:spChg chg="mod">
          <ac:chgData name="Christer Millner" userId="1ed23c50-0872-4662-844f-c5d3435291f8" providerId="ADAL" clId="{60413870-7AF4-480A-8D9D-2D913241E6F8}" dt="2026-02-02T15:22:10.071" v="16281" actId="20577"/>
          <ac:spMkLst>
            <pc:docMk/>
            <pc:sldMk cId="3400503656" sldId="351"/>
            <ac:spMk id="19458" creationId="{AAE9E3F1-F35F-170E-1479-9CF446BDDB23}"/>
          </ac:spMkLst>
        </pc:spChg>
        <pc:graphicFrameChg chg="mod">
          <ac:chgData name="Christer Millner" userId="1ed23c50-0872-4662-844f-c5d3435291f8" providerId="ADAL" clId="{60413870-7AF4-480A-8D9D-2D913241E6F8}" dt="2026-01-14T17:40:02.573" v="3042"/>
          <ac:graphicFrameMkLst>
            <pc:docMk/>
            <pc:sldMk cId="3400503656" sldId="351"/>
            <ac:graphicFrameMk id="3" creationId="{3A343E50-3045-1096-F221-A79DAB3E28DE}"/>
          </ac:graphicFrameMkLst>
        </pc:graphicFrameChg>
      </pc:sldChg>
      <pc:sldChg chg="modSp add mod">
        <pc:chgData name="Christer Millner" userId="1ed23c50-0872-4662-844f-c5d3435291f8" providerId="ADAL" clId="{60413870-7AF4-480A-8D9D-2D913241E6F8}" dt="2026-01-30T13:49:26.773" v="12998" actId="403"/>
        <pc:sldMkLst>
          <pc:docMk/>
          <pc:sldMk cId="1303751312" sldId="352"/>
        </pc:sldMkLst>
        <pc:spChg chg="mod">
          <ac:chgData name="Christer Millner" userId="1ed23c50-0872-4662-844f-c5d3435291f8" providerId="ADAL" clId="{60413870-7AF4-480A-8D9D-2D913241E6F8}" dt="2026-01-30T13:49:26.773" v="12998" actId="403"/>
          <ac:spMkLst>
            <pc:docMk/>
            <pc:sldMk cId="1303751312" sldId="352"/>
            <ac:spMk id="25603" creationId="{62E98AD8-4ADA-DD9D-15D1-0D66C4BC6CD0}"/>
          </ac:spMkLst>
        </pc:spChg>
      </pc:sldChg>
      <pc:sldChg chg="addSp delSp modSp add mod">
        <pc:chgData name="Christer Millner" userId="1ed23c50-0872-4662-844f-c5d3435291f8" providerId="ADAL" clId="{60413870-7AF4-480A-8D9D-2D913241E6F8}" dt="2026-02-02T10:12:50.682" v="15399" actId="5793"/>
        <pc:sldMkLst>
          <pc:docMk/>
          <pc:sldMk cId="3518444110" sldId="353"/>
        </pc:sldMkLst>
        <pc:spChg chg="mod">
          <ac:chgData name="Christer Millner" userId="1ed23c50-0872-4662-844f-c5d3435291f8" providerId="ADAL" clId="{60413870-7AF4-480A-8D9D-2D913241E6F8}" dt="2026-02-02T10:12:50.682" v="15399" actId="5793"/>
          <ac:spMkLst>
            <pc:docMk/>
            <pc:sldMk cId="3518444110" sldId="353"/>
            <ac:spMk id="7" creationId="{34090235-470C-1893-A2A4-2311F0A34453}"/>
          </ac:spMkLst>
        </pc:spChg>
        <pc:spChg chg="mod">
          <ac:chgData name="Christer Millner" userId="1ed23c50-0872-4662-844f-c5d3435291f8" providerId="ADAL" clId="{60413870-7AF4-480A-8D9D-2D913241E6F8}" dt="2026-01-22T07:55:43.699" v="11372"/>
          <ac:spMkLst>
            <pc:docMk/>
            <pc:sldMk cId="3518444110" sldId="353"/>
            <ac:spMk id="7170" creationId="{DAFA4755-B937-5F6F-1576-3A306B78826E}"/>
          </ac:spMkLst>
        </pc:spChg>
        <pc:graphicFrameChg chg="mod">
          <ac:chgData name="Christer Millner" userId="1ed23c50-0872-4662-844f-c5d3435291f8" providerId="ADAL" clId="{60413870-7AF4-480A-8D9D-2D913241E6F8}" dt="2026-01-22T07:55:43.743" v="11397"/>
          <ac:graphicFrameMkLst>
            <pc:docMk/>
            <pc:sldMk cId="3518444110" sldId="353"/>
            <ac:graphicFrameMk id="3" creationId="{90E5F985-9330-ABCB-F00F-3DD5FD8892A3}"/>
          </ac:graphicFrameMkLst>
        </pc:graphicFrameChg>
      </pc:sldChg>
      <pc:sldChg chg="addSp delSp modSp add mod">
        <pc:chgData name="Christer Millner" userId="1ed23c50-0872-4662-844f-c5d3435291f8" providerId="ADAL" clId="{60413870-7AF4-480A-8D9D-2D913241E6F8}" dt="2026-02-02T09:44:51.336" v="15042"/>
        <pc:sldMkLst>
          <pc:docMk/>
          <pc:sldMk cId="2447427349" sldId="355"/>
        </pc:sldMkLst>
        <pc:spChg chg="add del mod modVis">
          <ac:chgData name="Christer Millner" userId="1ed23c50-0872-4662-844f-c5d3435291f8" providerId="ADAL" clId="{60413870-7AF4-480A-8D9D-2D913241E6F8}" dt="2026-02-02T09:44:45.269" v="14923"/>
          <ac:spMkLst>
            <pc:docMk/>
            <pc:sldMk cId="2447427349" sldId="355"/>
            <ac:spMk id="3" creationId="{8B08C356-2E40-3D28-2043-98B5F70D2173}"/>
          </ac:spMkLst>
        </pc:spChg>
        <pc:spChg chg="add del mod modVis">
          <ac:chgData name="Christer Millner" userId="1ed23c50-0872-4662-844f-c5d3435291f8" providerId="ADAL" clId="{60413870-7AF4-480A-8D9D-2D913241E6F8}" dt="2026-02-02T09:44:46.382" v="14955"/>
          <ac:spMkLst>
            <pc:docMk/>
            <pc:sldMk cId="2447427349" sldId="355"/>
            <ac:spMk id="4" creationId="{4C4D1A31-3AEB-8B76-4A16-C5BE2DA23105}"/>
          </ac:spMkLst>
        </pc:spChg>
        <pc:spChg chg="add del mod modVis">
          <ac:chgData name="Christer Millner" userId="1ed23c50-0872-4662-844f-c5d3435291f8" providerId="ADAL" clId="{60413870-7AF4-480A-8D9D-2D913241E6F8}" dt="2026-02-02T09:44:47.564" v="14983"/>
          <ac:spMkLst>
            <pc:docMk/>
            <pc:sldMk cId="2447427349" sldId="355"/>
            <ac:spMk id="5" creationId="{09E517B1-A19A-2B90-AE5C-0C9D3945EE3C}"/>
          </ac:spMkLst>
        </pc:spChg>
        <pc:spChg chg="add del mod modVis">
          <ac:chgData name="Christer Millner" userId="1ed23c50-0872-4662-844f-c5d3435291f8" providerId="ADAL" clId="{60413870-7AF4-480A-8D9D-2D913241E6F8}" dt="2026-02-02T09:44:49.756" v="15013"/>
          <ac:spMkLst>
            <pc:docMk/>
            <pc:sldMk cId="2447427349" sldId="355"/>
            <ac:spMk id="6" creationId="{F34C0963-2812-C492-797F-322CC0C2EF2D}"/>
          </ac:spMkLst>
        </pc:spChg>
        <pc:spChg chg="add del mod modVis">
          <ac:chgData name="Christer Millner" userId="1ed23c50-0872-4662-844f-c5d3435291f8" providerId="ADAL" clId="{60413870-7AF4-480A-8D9D-2D913241E6F8}" dt="2026-02-02T09:44:51.335" v="15040"/>
          <ac:spMkLst>
            <pc:docMk/>
            <pc:sldMk cId="2447427349" sldId="355"/>
            <ac:spMk id="7" creationId="{CC2D460F-97C6-053F-CA90-BA1FDE94185B}"/>
          </ac:spMkLst>
        </pc:spChg>
        <pc:spChg chg="mod">
          <ac:chgData name="Christer Millner" userId="1ed23c50-0872-4662-844f-c5d3435291f8" providerId="ADAL" clId="{60413870-7AF4-480A-8D9D-2D913241E6F8}" dt="2026-02-02T09:44:51.292" v="15017"/>
          <ac:spMkLst>
            <pc:docMk/>
            <pc:sldMk cId="2447427349" sldId="355"/>
            <ac:spMk id="14338" creationId="{5EBE837C-A50E-54F2-80E8-8478FE268A8F}"/>
          </ac:spMkLst>
        </pc:spChg>
        <pc:spChg chg="mod">
          <ac:chgData name="Christer Millner" userId="1ed23c50-0872-4662-844f-c5d3435291f8" providerId="ADAL" clId="{60413870-7AF4-480A-8D9D-2D913241E6F8}" dt="2026-02-02T09:44:25.800" v="14888" actId="20577"/>
          <ac:spMkLst>
            <pc:docMk/>
            <pc:sldMk cId="2447427349" sldId="355"/>
            <ac:spMk id="22531" creationId="{73BB8DE4-4DA3-DDBF-F3B2-6AB0D123C78D}"/>
          </ac:spMkLst>
        </pc:spChg>
        <pc:graphicFrameChg chg="mod">
          <ac:chgData name="Christer Millner" userId="1ed23c50-0872-4662-844f-c5d3435291f8" providerId="ADAL" clId="{60413870-7AF4-480A-8D9D-2D913241E6F8}" dt="2026-02-02T09:44:51.336" v="15042"/>
          <ac:graphicFrameMkLst>
            <pc:docMk/>
            <pc:sldMk cId="2447427349" sldId="355"/>
            <ac:graphicFrameMk id="2" creationId="{DE54E351-29C6-63F8-8B33-20A36D828802}"/>
          </ac:graphicFrameMkLst>
        </pc:graphicFrameChg>
        <pc:picChg chg="add mod">
          <ac:chgData name="Christer Millner" userId="1ed23c50-0872-4662-844f-c5d3435291f8" providerId="ADAL" clId="{60413870-7AF4-480A-8D9D-2D913241E6F8}" dt="2026-02-02T09:44:31.544" v="14889" actId="1076"/>
          <ac:picMkLst>
            <pc:docMk/>
            <pc:sldMk cId="2447427349" sldId="355"/>
            <ac:picMk id="1026" creationId="{5007C4AE-D21F-23E8-6460-EAA27F372E7E}"/>
          </ac:picMkLst>
        </pc:picChg>
      </pc:sldChg>
      <pc:sldChg chg="modSp add mod">
        <pc:chgData name="Christer Millner" userId="1ed23c50-0872-4662-844f-c5d3435291f8" providerId="ADAL" clId="{60413870-7AF4-480A-8D9D-2D913241E6F8}" dt="2026-02-02T10:11:40.038" v="15380" actId="20577"/>
        <pc:sldMkLst>
          <pc:docMk/>
          <pc:sldMk cId="3899921433" sldId="356"/>
        </pc:sldMkLst>
        <pc:spChg chg="mod">
          <ac:chgData name="Christer Millner" userId="1ed23c50-0872-4662-844f-c5d3435291f8" providerId="ADAL" clId="{60413870-7AF4-480A-8D9D-2D913241E6F8}" dt="2026-02-02T10:11:40.038" v="15380" actId="20577"/>
          <ac:spMkLst>
            <pc:docMk/>
            <pc:sldMk cId="3899921433" sldId="356"/>
            <ac:spMk id="7" creationId="{DFF08F7B-408A-BE90-B5A8-E678D6FEC87C}"/>
          </ac:spMkLst>
        </pc:spChg>
      </pc:sldChg>
      <pc:sldChg chg="modSp add mod">
        <pc:chgData name="Christer Millner" userId="1ed23c50-0872-4662-844f-c5d3435291f8" providerId="ADAL" clId="{60413870-7AF4-480A-8D9D-2D913241E6F8}" dt="2026-02-02T09:59:16.049" v="15366" actId="20577"/>
        <pc:sldMkLst>
          <pc:docMk/>
          <pc:sldMk cId="817688788" sldId="357"/>
        </pc:sldMkLst>
        <pc:spChg chg="mod">
          <ac:chgData name="Christer Millner" userId="1ed23c50-0872-4662-844f-c5d3435291f8" providerId="ADAL" clId="{60413870-7AF4-480A-8D9D-2D913241E6F8}" dt="2026-01-22T08:12:48.623" v="12124"/>
          <ac:spMkLst>
            <pc:docMk/>
            <pc:sldMk cId="817688788" sldId="357"/>
            <ac:spMk id="7170" creationId="{1B629378-4D3A-1665-CC28-B9FB35771C1F}"/>
          </ac:spMkLst>
        </pc:spChg>
        <pc:spChg chg="mod">
          <ac:chgData name="Christer Millner" userId="1ed23c50-0872-4662-844f-c5d3435291f8" providerId="ADAL" clId="{60413870-7AF4-480A-8D9D-2D913241E6F8}" dt="2026-02-02T09:59:16.049" v="15366" actId="20577"/>
          <ac:spMkLst>
            <pc:docMk/>
            <pc:sldMk cId="817688788" sldId="357"/>
            <ac:spMk id="23556" creationId="{487AB474-2F50-A40B-7299-70C6FA8383FA}"/>
          </ac:spMkLst>
        </pc:spChg>
        <pc:graphicFrameChg chg="mod">
          <ac:chgData name="Christer Millner" userId="1ed23c50-0872-4662-844f-c5d3435291f8" providerId="ADAL" clId="{60413870-7AF4-480A-8D9D-2D913241E6F8}" dt="2026-01-22T08:12:48.628" v="12126"/>
          <ac:graphicFrameMkLst>
            <pc:docMk/>
            <pc:sldMk cId="817688788" sldId="357"/>
            <ac:graphicFrameMk id="2" creationId="{8F09A913-D36F-8639-8256-EDB55B35D97E}"/>
          </ac:graphicFrameMkLst>
        </pc:graphicFrameChg>
      </pc:sldChg>
      <pc:sldChg chg="delSp modSp add mod ord">
        <pc:chgData name="Christer Millner" userId="1ed23c50-0872-4662-844f-c5d3435291f8" providerId="ADAL" clId="{60413870-7AF4-480A-8D9D-2D913241E6F8}" dt="2026-02-02T10:27:56.576" v="15781" actId="20577"/>
        <pc:sldMkLst>
          <pc:docMk/>
          <pc:sldMk cId="1566579945" sldId="358"/>
        </pc:sldMkLst>
        <pc:spChg chg="mod">
          <ac:chgData name="Christer Millner" userId="1ed23c50-0872-4662-844f-c5d3435291f8" providerId="ADAL" clId="{60413870-7AF4-480A-8D9D-2D913241E6F8}" dt="2026-02-02T10:27:56.576" v="15781" actId="20577"/>
          <ac:spMkLst>
            <pc:docMk/>
            <pc:sldMk cId="1566579945" sldId="358"/>
            <ac:spMk id="22531" creationId="{096C7254-6BE2-9628-09CE-8830707F9073}"/>
          </ac:spMkLst>
        </pc:spChg>
        <pc:graphicFrameChg chg="del">
          <ac:chgData name="Christer Millner" userId="1ed23c50-0872-4662-844f-c5d3435291f8" providerId="ADAL" clId="{60413870-7AF4-480A-8D9D-2D913241E6F8}" dt="2026-02-02T09:13:15.915" v="13848" actId="478"/>
          <ac:graphicFrameMkLst>
            <pc:docMk/>
            <pc:sldMk cId="1566579945" sldId="358"/>
            <ac:graphicFrameMk id="5" creationId="{7227D2AD-56FE-B2BA-63B6-F03199F33E02}"/>
          </ac:graphicFrameMkLst>
        </pc:graphicFrameChg>
      </pc:sldChg>
      <pc:sldChg chg="modSp add mod">
        <pc:chgData name="Christer Millner" userId="1ed23c50-0872-4662-844f-c5d3435291f8" providerId="ADAL" clId="{60413870-7AF4-480A-8D9D-2D913241E6F8}" dt="2026-02-02T14:29:36.097" v="16181" actId="20577"/>
        <pc:sldMkLst>
          <pc:docMk/>
          <pc:sldMk cId="1732172069" sldId="359"/>
        </pc:sldMkLst>
        <pc:spChg chg="mod">
          <ac:chgData name="Christer Millner" userId="1ed23c50-0872-4662-844f-c5d3435291f8" providerId="ADAL" clId="{60413870-7AF4-480A-8D9D-2D913241E6F8}" dt="2026-02-02T14:29:36.097" v="16181" actId="20577"/>
          <ac:spMkLst>
            <pc:docMk/>
            <pc:sldMk cId="1732172069" sldId="359"/>
            <ac:spMk id="25603" creationId="{518FF3B8-8034-DC5B-9968-A1C89FF5308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BD797A0-7F1B-44A1-BE3E-967A7516E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0D46CA-E877-4594-A0B4-2DCCAB50B2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3C29524-02B1-4C0F-A6B2-A92F5AD19CBF}" type="datetimeFigureOut">
              <a:rPr lang="en-US"/>
              <a:pPr>
                <a:defRPr/>
              </a:pPr>
              <a:t>2/2/2026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A1E863-9385-48E8-B120-BE39080DBC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99143B-5FF8-4C5B-BBF1-48FD665CE0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4A7600A-A055-4C30-945D-488A0E5E77E4}" type="slidenum">
              <a:rPr lang="en-US" altLang="sv-SE"/>
              <a:pPr/>
              <a:t>‹#›</a:t>
            </a:fld>
            <a:endParaRPr lang="en-US" altLang="sv-S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0E25E3-1FC3-44B8-AEBA-8B286987C77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9B7151-C3D8-478F-902B-BE106569536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EFDA198-43CB-4FAE-9709-E457399D5FC3}" type="datetimeFigureOut">
              <a:rPr lang="en-US"/>
              <a:pPr>
                <a:defRPr/>
              </a:pPr>
              <a:t>2/2/2026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EE70CBF-BFF5-41BF-B25D-DBDC7733CF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E77053-5C92-4F36-95FD-040F28B784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73371-04A1-4C6F-A933-CA8C2BDADB7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1137A-CE8C-4774-9819-45DCDA8F7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369D402-ABE5-46BB-AA34-75D915171E14}" type="slidenum">
              <a:rPr lang="en-US" altLang="sv-SE"/>
              <a:pPr/>
              <a:t>‹#›</a:t>
            </a:fld>
            <a:endParaRPr lang="en-US" alt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1AE4ADFD-4D84-4F96-89C6-C617B201D0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E959427A-02D4-47C0-BB79-859E73FA882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F1EF5E7A-F144-4C0D-9D02-4E2FF70C42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8F0F235-589C-49DD-A13D-848864DF2AC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046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2648D072-858D-42B2-9431-6ECE074D2E2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A9FF55C8-12E8-4184-9F46-7143F4777EA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05966CC6-ED4D-448E-9017-2D5324F94B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6F6BC85-D78A-4FF1-83AF-500260A9240C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>
            <a:extLst>
              <a:ext uri="{FF2B5EF4-FFF2-40B4-BE49-F238E27FC236}">
                <a16:creationId xmlns:a16="http://schemas.microsoft.com/office/drawing/2014/main" id="{F7661B42-A2AF-44A7-B00C-0144D6CEDC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>
            <a:extLst>
              <a:ext uri="{FF2B5EF4-FFF2-40B4-BE49-F238E27FC236}">
                <a16:creationId xmlns:a16="http://schemas.microsoft.com/office/drawing/2014/main" id="{1E14ECF8-EB3D-4450-ACC8-0BDCBE931BD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5844" name="Slide Number Placeholder 3">
            <a:extLst>
              <a:ext uri="{FF2B5EF4-FFF2-40B4-BE49-F238E27FC236}">
                <a16:creationId xmlns:a16="http://schemas.microsoft.com/office/drawing/2014/main" id="{13D4ED8E-D4D0-4AB7-87AC-554B39194D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8262F6D-16AF-48C6-9876-E5ED56815CD1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8510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6468CE89-496A-4416-ADC3-8EBAE3FB845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06DEFCE7-AAEB-485D-895E-8BF1057D2A0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37AE7267-D57B-48E4-A37D-77CE57E2BE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00F848-DD1A-B61B-F242-B2439D0BF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>
            <a:extLst>
              <a:ext uri="{FF2B5EF4-FFF2-40B4-BE49-F238E27FC236}">
                <a16:creationId xmlns:a16="http://schemas.microsoft.com/office/drawing/2014/main" id="{5584B640-C3F9-00D9-4B09-42C1520C2F8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>
            <a:extLst>
              <a:ext uri="{FF2B5EF4-FFF2-40B4-BE49-F238E27FC236}">
                <a16:creationId xmlns:a16="http://schemas.microsoft.com/office/drawing/2014/main" id="{8FEF91AA-E675-222B-2965-3FB8F009F8A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39940" name="Slide Number Placeholder 3">
            <a:extLst>
              <a:ext uri="{FF2B5EF4-FFF2-40B4-BE49-F238E27FC236}">
                <a16:creationId xmlns:a16="http://schemas.microsoft.com/office/drawing/2014/main" id="{01FEB9C8-EF8C-28B8-032A-F3AD1E8D80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808A4E0-081B-4354-A24C-A7F31366A290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09644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417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E489E-B140-B664-4E51-E687EB360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EA1493CB-ED92-F3B1-79E7-D2C44A7E49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2434CE32-D78A-6894-AACA-B6E410197B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697A92A4-E23B-B31A-6DAC-3F8101022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5140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488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01FBA-A0E0-E99F-D9AC-4946ECECE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A7F25247-B0BC-1A3D-1DBA-D0C9D86EDF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95AD7A37-D267-39C5-D375-AD1747FA2F7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5089F51B-39C3-63FD-7D77-7647E3659B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58564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BCCCE-E41A-6A9B-4062-2B26CB7BD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D8180225-44E8-7170-12EA-2C41439EA2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64FF0B68-73FF-DD57-4E17-C470A9C9B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456BE3D4-A09B-4922-5176-E35051FFE9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778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757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>
            <a:extLst>
              <a:ext uri="{FF2B5EF4-FFF2-40B4-BE49-F238E27FC236}">
                <a16:creationId xmlns:a16="http://schemas.microsoft.com/office/drawing/2014/main" id="{6198027F-B363-4EED-9AA7-DF92A5ACF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>
            <a:extLst>
              <a:ext uri="{FF2B5EF4-FFF2-40B4-BE49-F238E27FC236}">
                <a16:creationId xmlns:a16="http://schemas.microsoft.com/office/drawing/2014/main" id="{96E8825A-B5B0-4215-85DA-4B81002777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1988" name="Slide Number Placeholder 3">
            <a:extLst>
              <a:ext uri="{FF2B5EF4-FFF2-40B4-BE49-F238E27FC236}">
                <a16:creationId xmlns:a16="http://schemas.microsoft.com/office/drawing/2014/main" id="{0F23F2C5-C232-485E-861D-5228FB227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445CA8-6E38-4D35-8457-FC07C2D4BE72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5658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0947E65A-07CE-4398-8D53-6301A7728D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FCA8A8DB-48EB-47F1-A965-17FADD3297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AF2CD2D-24F1-4DDE-921D-771C286D7D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FDE9F3D-CB3B-409E-9B73-B9A914B37E14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A113B-4C85-212E-06A8-AAD15A388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7A8FEC66-7B26-33FE-5887-B80B2A397C3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05687332-CD3C-CA7D-8835-5E84796B4A3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99C24033-E74B-AC68-1B7B-B1FC8ED20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521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19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8525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1702DFDC-4C54-45F1-8BDC-1AEC87F3E3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751BADDD-DC1A-4CD9-A78B-0C795F4EA4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E534BA23-81DF-4C51-BAF9-9D85B31407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963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DDE4CAD-7C71-4177-816B-82E38FF3C78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167CD6C4-B15C-4073-869E-666E9D0ED14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355A036C-0885-4479-B675-975BC43153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22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8147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40707-67FB-64E3-BD25-1C7BDDDFD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65EC1268-6D64-D97C-089F-FCACCE7EB3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C4ECB74A-ACCB-0AFE-39C1-F8064739AF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01F71E58-F942-33ED-CD01-3A97366FAE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762572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96C96-90F4-CDB1-66E2-9979FEC6A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>
            <a:extLst>
              <a:ext uri="{FF2B5EF4-FFF2-40B4-BE49-F238E27FC236}">
                <a16:creationId xmlns:a16="http://schemas.microsoft.com/office/drawing/2014/main" id="{FB46C45D-8CD0-DC0D-D0B1-ABD9A636B6D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Notes Placeholder 2">
            <a:extLst>
              <a:ext uri="{FF2B5EF4-FFF2-40B4-BE49-F238E27FC236}">
                <a16:creationId xmlns:a16="http://schemas.microsoft.com/office/drawing/2014/main" id="{8E9FF612-147D-470A-2B9B-F7AA43CEF5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6084" name="Slide Number Placeholder 3">
            <a:extLst>
              <a:ext uri="{FF2B5EF4-FFF2-40B4-BE49-F238E27FC236}">
                <a16:creationId xmlns:a16="http://schemas.microsoft.com/office/drawing/2014/main" id="{821BAB86-E45C-4240-3BC7-A9EAC7D32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FF44E47-4AC1-4606-AFCE-F45B8EAF035E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9732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5342-6025-8D01-E8C5-B853BFF2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5C281DE5-50F2-AD84-1FAC-88F491DEFA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933ED647-47AE-009B-5A3D-49BF8CF5E8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25C4EA0-70DB-30BB-9E69-9E04057D0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25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37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95342-6025-8D01-E8C5-B853BFF22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>
            <a:extLst>
              <a:ext uri="{FF2B5EF4-FFF2-40B4-BE49-F238E27FC236}">
                <a16:creationId xmlns:a16="http://schemas.microsoft.com/office/drawing/2014/main" id="{5C281DE5-50F2-AD84-1FAC-88F491DEFA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>
            <a:extLst>
              <a:ext uri="{FF2B5EF4-FFF2-40B4-BE49-F238E27FC236}">
                <a16:creationId xmlns:a16="http://schemas.microsoft.com/office/drawing/2014/main" id="{933ED647-47AE-009B-5A3D-49BF8CF5E8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3012" name="Slide Number Placeholder 3">
            <a:extLst>
              <a:ext uri="{FF2B5EF4-FFF2-40B4-BE49-F238E27FC236}">
                <a16:creationId xmlns:a16="http://schemas.microsoft.com/office/drawing/2014/main" id="{C25C4EA0-70DB-30BB-9E69-9E04057D0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CF9E6CE-26A8-4985-AA7B-00F7A4576C08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26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83753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27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602F7-6DFA-BC2F-5111-2F1D8EC9F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6468D6E3-952A-3F7D-776C-15A499A2EF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AC7189D4-9543-A823-9BA9-E2790B40CC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6FA083E1-9755-272F-8225-4B5F92B815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22052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F97C9D02-B9A3-44F2-8662-18C9683C1F9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E6913CCC-4E7A-4550-9175-36E9EEEA328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FD56474B-9F66-49EA-BFF7-11D0400CD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29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145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8F792-44F9-38A6-70A8-D5D0322E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>
            <a:extLst>
              <a:ext uri="{FF2B5EF4-FFF2-40B4-BE49-F238E27FC236}">
                <a16:creationId xmlns:a16="http://schemas.microsoft.com/office/drawing/2014/main" id="{9ADE3406-ADD0-29EA-76B3-EAA968EDA4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Notes Placeholder 2">
            <a:extLst>
              <a:ext uri="{FF2B5EF4-FFF2-40B4-BE49-F238E27FC236}">
                <a16:creationId xmlns:a16="http://schemas.microsoft.com/office/drawing/2014/main" id="{8AA8B249-675C-D219-B824-1570F60689A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4036" name="Slide Number Placeholder 3">
            <a:extLst>
              <a:ext uri="{FF2B5EF4-FFF2-40B4-BE49-F238E27FC236}">
                <a16:creationId xmlns:a16="http://schemas.microsoft.com/office/drawing/2014/main" id="{A8E51824-B044-AE6A-DECB-3D639240BB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D5446B5-C2AA-4C60-B167-86C0211DB7B9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30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9150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>
            <a:extLst>
              <a:ext uri="{FF2B5EF4-FFF2-40B4-BE49-F238E27FC236}">
                <a16:creationId xmlns:a16="http://schemas.microsoft.com/office/drawing/2014/main" id="{37998530-39E1-4899-9015-D7C31DF260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Notes Placeholder 2">
            <a:extLst>
              <a:ext uri="{FF2B5EF4-FFF2-40B4-BE49-F238E27FC236}">
                <a16:creationId xmlns:a16="http://schemas.microsoft.com/office/drawing/2014/main" id="{3E959C50-4FBB-4778-AD75-6B88882B574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 dirty="0"/>
          </a:p>
        </p:txBody>
      </p:sp>
      <p:sp>
        <p:nvSpPr>
          <p:cNvPr id="51204" name="Slide Number Placeholder 3">
            <a:extLst>
              <a:ext uri="{FF2B5EF4-FFF2-40B4-BE49-F238E27FC236}">
                <a16:creationId xmlns:a16="http://schemas.microsoft.com/office/drawing/2014/main" id="{48CF5042-C2CB-4246-93FA-484B808A9F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9534802-55C7-45F7-B58B-AB9D5149E135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31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33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>
            <a:extLst>
              <a:ext uri="{FF2B5EF4-FFF2-40B4-BE49-F238E27FC236}">
                <a16:creationId xmlns:a16="http://schemas.microsoft.com/office/drawing/2014/main" id="{261CCA56-3D9E-4132-B26C-8F74051FEAE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Notes Placeholder 2">
            <a:extLst>
              <a:ext uri="{FF2B5EF4-FFF2-40B4-BE49-F238E27FC236}">
                <a16:creationId xmlns:a16="http://schemas.microsoft.com/office/drawing/2014/main" id="{CD037FB9-FB30-4E3D-8C73-FCF7413EAE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sv-SE"/>
          </a:p>
        </p:txBody>
      </p:sp>
      <p:sp>
        <p:nvSpPr>
          <p:cNvPr id="45060" name="Slide Number Placeholder 3">
            <a:extLst>
              <a:ext uri="{FF2B5EF4-FFF2-40B4-BE49-F238E27FC236}">
                <a16:creationId xmlns:a16="http://schemas.microsoft.com/office/drawing/2014/main" id="{FBEF3B27-5775-4DD1-91E9-9946F6F32F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B2A7177-0517-47A9-9942-F304BA077047}" type="slidenum">
              <a:rPr lang="en-US" altLang="sv-SE">
                <a:latin typeface="Verdana" panose="020B0604030504040204" pitchFamily="34" charset="0"/>
              </a:rPr>
              <a:pPr eaLnBrk="1" hangingPunct="1">
                <a:spcBef>
                  <a:spcPct val="0"/>
                </a:spcBef>
              </a:pPr>
              <a:t>34</a:t>
            </a:fld>
            <a:endParaRPr lang="en-US" altLang="sv-SE"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99168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CEFD013-ABA5-42F7-92AD-BA0DE409C1E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2413000" y="-106363"/>
            <a:ext cx="11010900" cy="3751263"/>
            <a:chOff x="-1523" y="585"/>
            <a:chExt cx="6995" cy="2363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0A65671E-3CAD-48BD-9209-4019B31D4C98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0" cmpd="thickThin">
              <a:solidFill>
                <a:srgbClr val="00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CFBD061E-A1F6-4D3B-A536-C93311CB949A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192" y="1220"/>
              <a:ext cx="1734" cy="172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44069 w 64000"/>
                <a:gd name="T28" fmla="*/ -29630 h 64000"/>
                <a:gd name="T29" fmla="*/ 44069 w 64000"/>
                <a:gd name="T30" fmla="*/ 29630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7" name="AutoShape 5">
              <a:extLst>
                <a:ext uri="{FF2B5EF4-FFF2-40B4-BE49-F238E27FC236}">
                  <a16:creationId xmlns:a16="http://schemas.microsoft.com/office/drawing/2014/main" id="{B2C1C309-D722-4A61-9D32-6CA37E9A07A5}"/>
                </a:ext>
              </a:extLst>
            </p:cNvPr>
            <p:cNvSpPr>
              <a:spLocks noChangeAspect="1" noChangeArrowheads="1"/>
            </p:cNvSpPr>
            <p:nvPr userDrawn="1"/>
          </p:nvSpPr>
          <p:spPr bwMode="auto">
            <a:xfrm>
              <a:off x="-1523" y="585"/>
              <a:ext cx="1908" cy="190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985 w 64000"/>
                <a:gd name="T28" fmla="*/ -25761 h 64000"/>
                <a:gd name="T29" fmla="*/ 50985 w 64000"/>
                <a:gd name="T30" fmla="*/ 25761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rgbClr val="00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pic>
        <p:nvPicPr>
          <p:cNvPr id="8" name="Picture 11" descr="MCj04338810000[1]">
            <a:extLst>
              <a:ext uri="{FF2B5EF4-FFF2-40B4-BE49-F238E27FC236}">
                <a16:creationId xmlns:a16="http://schemas.microsoft.com/office/drawing/2014/main" id="{E07C9ACE-8491-4842-817E-61D77C91CD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165"/>
          <a:stretch>
            <a:fillRect/>
          </a:stretch>
        </p:blipFill>
        <p:spPr bwMode="auto">
          <a:xfrm>
            <a:off x="8169275" y="4149725"/>
            <a:ext cx="1011238" cy="215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14">
            <a:extLst>
              <a:ext uri="{FF2B5EF4-FFF2-40B4-BE49-F238E27FC236}">
                <a16:creationId xmlns:a16="http://schemas.microsoft.com/office/drawing/2014/main" id="{C1A33E94-D55B-4005-B249-E2405B1B724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397000" y="1481138"/>
            <a:ext cx="7200900" cy="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sv-SE"/>
          </a:p>
        </p:txBody>
      </p:sp>
      <p:pic>
        <p:nvPicPr>
          <p:cNvPr id="10" name="Bildobjekt 17" descr="Hertzöga">
            <a:extLst>
              <a:ext uri="{FF2B5EF4-FFF2-40B4-BE49-F238E27FC236}">
                <a16:creationId xmlns:a16="http://schemas.microsoft.com/office/drawing/2014/main" id="{0FEE60A4-6DF2-4D70-8585-A4F9087830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9875" y="79375"/>
            <a:ext cx="100330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331913" y="79801"/>
            <a:ext cx="7239000" cy="1256598"/>
          </a:xfrm>
        </p:spPr>
        <p:txBody>
          <a:bodyPr/>
          <a:lstStyle>
            <a:lvl1pPr>
              <a:defRPr sz="6000" b="1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sv-SE" dirty="0"/>
              <a:t>Klicka här för att ändra format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327736" y="1772816"/>
            <a:ext cx="7239000" cy="1752600"/>
          </a:xfrm>
        </p:spPr>
        <p:txBody>
          <a:bodyPr/>
          <a:lstStyle>
            <a:lvl1pPr marL="0" indent="0">
              <a:buSzTx/>
              <a:buFont typeface="Wingdings" pitchFamily="2" charset="2"/>
              <a:buBlip>
                <a:blip r:embed="rId2"/>
              </a:buBlip>
              <a:defRPr/>
            </a:lvl1pPr>
          </a:lstStyle>
          <a:p>
            <a:r>
              <a:rPr lang="sv-SE" dirty="0"/>
              <a:t>Klicka här för att ändra format på underrubrik i bakgrunden</a:t>
            </a:r>
          </a:p>
        </p:txBody>
      </p:sp>
    </p:spTree>
    <p:extLst>
      <p:ext uri="{BB962C8B-B14F-4D97-AF65-F5344CB8AC3E}">
        <p14:creationId xmlns:p14="http://schemas.microsoft.com/office/powerpoint/2010/main" val="2395858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AF25DA3A-A0D3-49EC-85A8-20AE0DDAED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77A0EE3-B05C-4185-84FC-979D78696D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CE6F5D6-BA01-496C-9CA8-6135DB76B9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903F9F4-38C0-4AD1-B6C6-CC4333CC412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96229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32E95BCC-C1B1-4B6D-A925-1C8328228B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5278523-3095-41F0-90A6-5ECF99243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7A6F2A16-4A7C-4A6C-936F-4A4E671950B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EC606702-90F9-4FD4-A438-105E9C6C2E6C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010189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97CD659D-9D5F-47E0-AD82-DAA233183ED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AAB0DB70-70EC-4A90-A001-42D527A2CE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55465563-3F7E-423D-86E5-0D85A24853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C2E0364B-67AF-4A7A-AD1A-FEB75A5D4AB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39789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8">
            <a:extLst>
              <a:ext uri="{FF2B5EF4-FFF2-40B4-BE49-F238E27FC236}">
                <a16:creationId xmlns:a16="http://schemas.microsoft.com/office/drawing/2014/main" id="{76B135B2-A2CD-41B7-86C4-FE9AF4DB83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8" name="Rectangle 9">
            <a:extLst>
              <a:ext uri="{FF2B5EF4-FFF2-40B4-BE49-F238E27FC236}">
                <a16:creationId xmlns:a16="http://schemas.microsoft.com/office/drawing/2014/main" id="{A9AABA49-2A11-4052-9678-784E95AA0F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CA3E854-7F23-4E56-A7E4-D5699A99E5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3143490D-F566-4824-BA05-6692D8C6B78D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521645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F91E3983-B4F1-4CB7-97E4-50BC26C53C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EDA85CF6-BAB9-491F-B914-9AFE1F8345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C36397D-2C22-486D-BC4F-A958EA2B85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78FA8EAA-4F03-41AA-B195-2B2A28E22D87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68628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>
            <a:extLst>
              <a:ext uri="{FF2B5EF4-FFF2-40B4-BE49-F238E27FC236}">
                <a16:creationId xmlns:a16="http://schemas.microsoft.com/office/drawing/2014/main" id="{2C898121-03B5-4206-8F41-4FC0A06E1FF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6CDC8F01-1BE6-4629-A9AF-A93DAB682F4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88277A9B-D8A7-47C5-9649-669AF84D1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1E3C7010-29CC-4F76-AA71-9E338033D6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67139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2D163FAC-EE58-4A36-BE76-4A178E50A8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C0FFEA92-EDB9-4647-9CBF-330782F7AD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254C71B5-DDDC-4EB3-9BB5-26C7DE4BF91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9371453E-EDEF-46E3-AAD2-13CDF3691CA6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24542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D3C1C4B8-54F6-4526-815D-7C5E2B0606B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08A3ACF5-6DFD-4595-BDB3-6C17C901C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B36151C4-8EEB-4A34-99A1-C5F5F9AE11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632A13BA-8630-4AE3-B6A3-C746538B88C1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3560045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1D0E4C48-CF32-477B-B34A-1445AA934AB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B0168030-9E1A-4897-A020-6B564D7579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31A13574-1846-429C-AF3F-E9AFD09162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FDF49177-9481-475D-B4FF-FF7C9A411103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1595832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8">
            <a:extLst>
              <a:ext uri="{FF2B5EF4-FFF2-40B4-BE49-F238E27FC236}">
                <a16:creationId xmlns:a16="http://schemas.microsoft.com/office/drawing/2014/main" id="{69986FE6-98FF-4131-8DAE-AF428A97D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2010-11-13</a:t>
            </a:r>
            <a:endParaRPr lang="sv-SE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5A25D807-9FE7-4ADE-BA08-28B336E999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v-SE"/>
              <a:t>Hertzöga BK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E7C151A3-394B-4A76-BCA8-056F307E5C8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fld id="{D71EB152-C1FC-4DD8-9678-5AA801D1F1F4}" type="slidenum">
              <a:rPr lang="sv-SE" altLang="sv-SE"/>
              <a:pPr/>
              <a:t>‹#›</a:t>
            </a:fld>
            <a:endParaRPr lang="sv-SE" altLang="sv-SE"/>
          </a:p>
        </p:txBody>
      </p:sp>
    </p:spTree>
    <p:extLst>
      <p:ext uri="{BB962C8B-B14F-4D97-AF65-F5344CB8AC3E}">
        <p14:creationId xmlns:p14="http://schemas.microsoft.com/office/powerpoint/2010/main" val="2114265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9E2B372-8E17-4A1F-A583-61519C88E7D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  <p:extLst>
              <p:ext uri="{D42A27DB-BD31-4B8C-83A1-F6EECF244321}">
                <p14:modId xmlns:p14="http://schemas.microsoft.com/office/powerpoint/2010/main" val="295543554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52" imgH="353" progId="TCLayout.ActiveDocument.1">
                  <p:embed/>
                </p:oleObj>
              </mc:Choice>
              <mc:Fallback>
                <p:oleObj name="think-cell Slide" r:id="rId1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9E2B372-8E17-4A1F-A583-61519C88E7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C53B724F-D51A-4697-9609-A2E8DA3FF6A9}"/>
              </a:ext>
            </a:extLst>
          </p:cNvPr>
          <p:cNvSpPr/>
          <p:nvPr userDrawn="1">
            <p:custDataLst>
              <p:tags r:id="rId1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sv-SE" sz="36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grpSp>
        <p:nvGrpSpPr>
          <p:cNvPr id="1026" name="Group 2">
            <a:extLst>
              <a:ext uri="{FF2B5EF4-FFF2-40B4-BE49-F238E27FC236}">
                <a16:creationId xmlns:a16="http://schemas.microsoft.com/office/drawing/2014/main" id="{B79987C0-EC5C-41D6-B31A-E56481A15231}"/>
              </a:ext>
            </a:extLst>
          </p:cNvPr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1029" name="AutoShape 3">
              <a:extLst>
                <a:ext uri="{FF2B5EF4-FFF2-40B4-BE49-F238E27FC236}">
                  <a16:creationId xmlns:a16="http://schemas.microsoft.com/office/drawing/2014/main" id="{7F1EE247-F6C5-4A99-9558-BF8802EDA6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296 w 64000"/>
                <a:gd name="T28" fmla="*/ -26244 h 64000"/>
                <a:gd name="T29" fmla="*/ 50296 w 64000"/>
                <a:gd name="T30" fmla="*/ 26244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0" name="AutoShape 4">
              <a:extLst>
                <a:ext uri="{FF2B5EF4-FFF2-40B4-BE49-F238E27FC236}">
                  <a16:creationId xmlns:a16="http://schemas.microsoft.com/office/drawing/2014/main" id="{20ACA992-A8AD-4AE3-9DE3-FAA911A06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T0" fmla="*/ 0 w 64000"/>
                <a:gd name="T1" fmla="*/ 0 h 64000"/>
                <a:gd name="T2" fmla="*/ 0 w 64000"/>
                <a:gd name="T3" fmla="*/ 0 h 64000"/>
                <a:gd name="T4" fmla="*/ 0 w 64000"/>
                <a:gd name="T5" fmla="*/ 0 h 64000"/>
                <a:gd name="T6" fmla="*/ 0 w 64000"/>
                <a:gd name="T7" fmla="*/ 0 h 64000"/>
                <a:gd name="T8" fmla="*/ 0 w 64000"/>
                <a:gd name="T9" fmla="*/ 0 h 64000"/>
                <a:gd name="T10" fmla="*/ 0 w 64000"/>
                <a:gd name="T11" fmla="*/ 0 h 64000"/>
                <a:gd name="T12" fmla="*/ 0 w 64000"/>
                <a:gd name="T13" fmla="*/ 0 h 64000"/>
                <a:gd name="T14" fmla="*/ 0 w 64000"/>
                <a:gd name="T15" fmla="*/ 0 h 64000"/>
                <a:gd name="T16" fmla="*/ 0 w 64000"/>
                <a:gd name="T17" fmla="*/ 0 h 640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50077 w 64000"/>
                <a:gd name="T28" fmla="*/ -26412 h 64000"/>
                <a:gd name="T29" fmla="*/ 50077 w 64000"/>
                <a:gd name="T30" fmla="*/ 26412 h 640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sv-SE"/>
            </a:p>
          </p:txBody>
        </p:sp>
        <p:sp>
          <p:nvSpPr>
            <p:cNvPr id="1031" name="Line 5">
              <a:extLst>
                <a:ext uri="{FF2B5EF4-FFF2-40B4-BE49-F238E27FC236}">
                  <a16:creationId xmlns:a16="http://schemas.microsoft.com/office/drawing/2014/main" id="{38AAC6CC-8C1B-4C7E-A876-B07B9EBBD1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sv-SE"/>
            </a:p>
          </p:txBody>
        </p:sp>
      </p:grpSp>
      <p:sp>
        <p:nvSpPr>
          <p:cNvPr id="1027" name="Rectangle 6">
            <a:extLst>
              <a:ext uri="{FF2B5EF4-FFF2-40B4-BE49-F238E27FC236}">
                <a16:creationId xmlns:a16="http://schemas.microsoft.com/office/drawing/2014/main" id="{FA4D994A-0E02-4120-A650-14223B7794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62E60BB2-2F52-4142-85D8-52DFBA4828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altLang="sv-SE"/>
              <a:t>Klicka här för att ändra format på bakgrundstexten</a:t>
            </a:r>
          </a:p>
          <a:p>
            <a:pPr lvl="1"/>
            <a:r>
              <a:rPr lang="sv-SE" altLang="sv-SE"/>
              <a:t>Nivå två</a:t>
            </a:r>
          </a:p>
          <a:p>
            <a:pPr lvl="2"/>
            <a:r>
              <a:rPr lang="sv-SE" altLang="sv-SE"/>
              <a:t>Nivå tre</a:t>
            </a:r>
          </a:p>
          <a:p>
            <a:pPr lvl="3"/>
            <a:r>
              <a:rPr lang="sv-SE" altLang="sv-SE"/>
              <a:t>Nivå fyra</a:t>
            </a:r>
          </a:p>
          <a:p>
            <a:pPr lvl="4"/>
            <a:r>
              <a:rPr lang="sv-SE" altLang="sv-SE"/>
              <a:t>Nivå fem</a:t>
            </a:r>
          </a:p>
        </p:txBody>
      </p:sp>
      <p:sp>
        <p:nvSpPr>
          <p:cNvPr id="4" name="MSIPCMContentMarking" descr="{&quot;HashCode&quot;:-1525848495,&quot;Placement&quot;:&quot;Header&quot;,&quot;Top&quot;:0.0,&quot;Left&quot;:616.2896,&quot;SlideWidth&quot;:720,&quot;SlideHeight&quot;:540}">
            <a:extLst>
              <a:ext uri="{FF2B5EF4-FFF2-40B4-BE49-F238E27FC236}">
                <a16:creationId xmlns:a16="http://schemas.microsoft.com/office/drawing/2014/main" id="{738DCD2D-1912-49A9-91C0-CAA9B7EDFD1B}"/>
              </a:ext>
            </a:extLst>
          </p:cNvPr>
          <p:cNvSpPr txBox="1"/>
          <p:nvPr userDrawn="1"/>
        </p:nvSpPr>
        <p:spPr>
          <a:xfrm>
            <a:off x="7826878" y="0"/>
            <a:ext cx="1317122" cy="2281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r">
              <a:spcBef>
                <a:spcPct val="0"/>
              </a:spcBef>
              <a:spcAft>
                <a:spcPct val="0"/>
              </a:spcAft>
            </a:pPr>
            <a:r>
              <a:rPr lang="sv-SE" sz="800">
                <a:solidFill>
                  <a:srgbClr val="000000"/>
                </a:solidFill>
                <a:latin typeface="Calibri" panose="020F0502020204030204" pitchFamily="34" charset="0"/>
              </a:rPr>
              <a:t>Informationsklass: Öppen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30" r:id="rId1"/>
    <p:sldLayoutId id="2147484131" r:id="rId2"/>
    <p:sldLayoutId id="2147484132" r:id="rId3"/>
    <p:sldLayoutId id="2147484133" r:id="rId4"/>
    <p:sldLayoutId id="2147484134" r:id="rId5"/>
    <p:sldLayoutId id="2147484135" r:id="rId6"/>
    <p:sldLayoutId id="2147484136" r:id="rId7"/>
    <p:sldLayoutId id="2147484137" r:id="rId8"/>
    <p:sldLayoutId id="2147484138" r:id="rId9"/>
    <p:sldLayoutId id="2147484139" r:id="rId10"/>
    <p:sldLayoutId id="2147484140" r:id="rId11"/>
  </p:sldLayoutIdLst>
  <p:hf sldNum="0"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anose="05000000000000000000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anose="05000000000000000000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anose="05000000000000000000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3.bin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hyperlink" Target="https://www.hertzogabk.se/docs/752/17978/Barn_och_ungdomspolicy.pdf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hyperlink" Target="https://www.hertzogabk.se/docs/752/17978/Handlingsplan_f%C3%B6r_trivsel_och_%C3%B6ppenhet.pdf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8.bin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9.bin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0.bin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1.bin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1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5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9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8.emf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6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7.bin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8.bin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8.xml"/><Relationship Id="rId6" Type="http://schemas.openxmlformats.org/officeDocument/2006/relationships/image" Target="../media/image10.png"/><Relationship Id="rId5" Type="http://schemas.openxmlformats.org/officeDocument/2006/relationships/image" Target="../media/image8.emf"/><Relationship Id="rId4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9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1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0.xml"/><Relationship Id="rId6" Type="http://schemas.openxmlformats.org/officeDocument/2006/relationships/hyperlink" Target="https://www.stadium.se/foreningar/2144863" TargetMode="Externa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1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2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2.x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3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24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4.xml"/><Relationship Id="rId5" Type="http://schemas.openxmlformats.org/officeDocument/2006/relationships/image" Target="../media/image12.wmf"/><Relationship Id="rId4" Type="http://schemas.openxmlformats.org/officeDocument/2006/relationships/image" Target="../media/image11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1587293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7704" y="3212976"/>
            <a:ext cx="5976664" cy="1440160"/>
          </a:xfrm>
          <a:noFill/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4000" b="1" i="1" dirty="0"/>
              <a:t>Välkomna!</a:t>
            </a: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sv-SE" altLang="sv-SE" sz="2000" b="1" i="1" dirty="0"/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Till säsongen 2026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2000" b="1" i="1" dirty="0"/>
              <a:t>för Hertzöga BK Junior</a:t>
            </a:r>
            <a:endParaRPr lang="sv-SE" altLang="sv-SE" sz="4000" b="1" i="1" dirty="0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000" dirty="0">
                <a:effectLst/>
                <a:latin typeface="Segoe Print" panose="02000600000000000000" pitchFamily="2" charset="0"/>
              </a:rPr>
              <a:t>Föräldramöte HBK Junior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2026-02-02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B26DD7A-F2C5-4903-9603-DC7A269A837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7205014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B26DD7A-F2C5-4903-9603-DC7A269A83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21A9320D-9A2B-4A23-B26B-6E75667400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8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13314" name="Rectangle 4">
            <a:extLst>
              <a:ext uri="{FF2B5EF4-FFF2-40B4-BE49-F238E27FC236}">
                <a16:creationId xmlns:a16="http://schemas.microsoft.com/office/drawing/2014/main" id="{7C2D7E20-F62A-44A8-A0A6-97C693C6660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295549" y="1844824"/>
            <a:ext cx="6552902" cy="4680520"/>
          </a:xfrm>
          <a:noFill/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sv-SE" altLang="sv-SE" sz="1800" b="1" i="1" dirty="0"/>
              <a:t>Agenda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Hertzöga BK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Juniorlag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2025 (P2010/P2011)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Säsongen 2026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Truppen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Träning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Match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Seriespel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Distriktsmästerskap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Föräldrar – ledarnas förlängda arm</a:t>
            </a:r>
          </a:p>
          <a:p>
            <a:pPr lvl="1">
              <a:lnSpc>
                <a:spcPct val="140000"/>
              </a:lnSpc>
            </a:pPr>
            <a:r>
              <a:rPr lang="sv-SE" altLang="sv-SE" sz="1200" dirty="0"/>
              <a:t>Cup 2026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Föräldragruppen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Övrigt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39998502-8FB4-4731-8047-BB5E4F0767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255588"/>
            <a:ext cx="7239000" cy="1085850"/>
          </a:xfrm>
        </p:spPr>
        <p:txBody>
          <a:bodyPr vert="horz"/>
          <a:lstStyle/>
          <a:p>
            <a:pPr algn="ctr" eaLnBrk="1" hangingPunct="1"/>
            <a:r>
              <a:rPr lang="sv-SE" altLang="sv-SE" sz="4000" dirty="0">
                <a:effectLst/>
                <a:latin typeface="Segoe Print" panose="02000600000000000000" pitchFamily="2" charset="0"/>
              </a:rPr>
              <a:t>Föräldramöte HBK Junior</a:t>
            </a:r>
            <a:br>
              <a:rPr lang="sv-SE" altLang="sv-SE" sz="2000" dirty="0">
                <a:effectLst/>
                <a:latin typeface="Segoe Print" panose="02000600000000000000" pitchFamily="2" charset="0"/>
              </a:rPr>
            </a:br>
            <a:r>
              <a:rPr lang="sv-SE" altLang="sv-SE" sz="2000" dirty="0">
                <a:effectLst/>
                <a:latin typeface="Segoe Print" panose="02000600000000000000" pitchFamily="2" charset="0"/>
              </a:rPr>
              <a:t>2026-02-02</a:t>
            </a:r>
            <a:endParaRPr lang="sv-SE" altLang="sv-SE" sz="4800" dirty="0">
              <a:effectLst/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63860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6">
            <a:extLst>
              <a:ext uri="{FF2B5EF4-FFF2-40B4-BE49-F238E27FC236}">
                <a16:creationId xmlns:a16="http://schemas.microsoft.com/office/drawing/2014/main" id="{A5A18B9B-7489-4711-8B6F-3A9AA2811C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292600"/>
            <a:ext cx="1485900" cy="145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>
            <a:extLst>
              <a:ext uri="{FF2B5EF4-FFF2-40B4-BE49-F238E27FC236}">
                <a16:creationId xmlns:a16="http://schemas.microsoft.com/office/drawing/2014/main" id="{5B704CFD-9F42-499D-86B9-C3C06C2A468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58763" y="182563"/>
            <a:ext cx="7985125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 strävar efter att:</a:t>
            </a:r>
            <a:endParaRPr lang="sv-SE" sz="3600" dirty="0"/>
          </a:p>
        </p:txBody>
      </p:sp>
      <p:sp>
        <p:nvSpPr>
          <p:cNvPr id="1434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DFEA3D0A-EED7-41A9-91A4-1B4660AA5A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pic>
        <p:nvPicPr>
          <p:cNvPr id="14341" name="Picture 7">
            <a:extLst>
              <a:ext uri="{FF2B5EF4-FFF2-40B4-BE49-F238E27FC236}">
                <a16:creationId xmlns:a16="http://schemas.microsoft.com/office/drawing/2014/main" id="{3EF6D5E1-D7D0-4939-9C70-49A6579DB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7038" y="4879975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2" name="Rektangel 1">
            <a:extLst>
              <a:ext uri="{FF2B5EF4-FFF2-40B4-BE49-F238E27FC236}">
                <a16:creationId xmlns:a16="http://schemas.microsoft.com/office/drawing/2014/main" id="{1C2F4153-3BA7-4CB4-9BF3-B7A47DCDB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71950"/>
            <a:ext cx="8820150" cy="2570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400">
                <a:latin typeface="Segoe Print" panose="02000600000000000000" pitchFamily="2" charset="0"/>
              </a:rPr>
              <a:t>I HBK:are finns	</a:t>
            </a:r>
            <a:r>
              <a:rPr lang="sv-SE" altLang="sv-SE" sz="1800">
                <a:latin typeface="Segoe Print" panose="02000600000000000000" pitchFamily="2" charset="0"/>
              </a:rPr>
              <a:t>	  </a:t>
            </a:r>
            <a:r>
              <a:rPr lang="sv-SE" altLang="sv-SE" sz="4800" b="1">
                <a:latin typeface="Segoe Print" panose="02000600000000000000" pitchFamily="2" charset="0"/>
              </a:rPr>
              <a:t>H</a:t>
            </a:r>
            <a:r>
              <a:rPr lang="sv-SE" altLang="sv-SE" sz="2800" b="1">
                <a:latin typeface="Segoe Print" panose="02000600000000000000" pitchFamily="2" charset="0"/>
              </a:rPr>
              <a:t>järta och mod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träning &amp; match finns </a:t>
            </a:r>
            <a:r>
              <a:rPr lang="sv-SE" altLang="sv-SE" sz="4800" b="1">
                <a:latin typeface="Segoe Print" panose="02000600000000000000" pitchFamily="2" charset="0"/>
              </a:rPr>
              <a:t>B</a:t>
            </a:r>
            <a:r>
              <a:rPr lang="sv-SE" altLang="sv-SE" sz="2800" b="1">
                <a:latin typeface="Segoe Print" panose="02000600000000000000" pitchFamily="2" charset="0"/>
              </a:rPr>
              <a:t>oll och glädje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800">
              <a:latin typeface="Segoe Print" panose="02000600000000000000" pitchFamily="2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v-SE" altLang="sv-SE" sz="1800">
                <a:latin typeface="Segoe Print" panose="02000600000000000000" pitchFamily="2" charset="0"/>
              </a:rPr>
              <a:t>I föreningen finns	  </a:t>
            </a:r>
            <a:r>
              <a:rPr lang="sv-SE" altLang="sv-SE" sz="4800" b="1">
                <a:latin typeface="Segoe Print" panose="02000600000000000000" pitchFamily="2" charset="0"/>
              </a:rPr>
              <a:t>K</a:t>
            </a:r>
            <a:r>
              <a:rPr lang="sv-SE" altLang="sv-SE" sz="2800" b="1">
                <a:latin typeface="Segoe Print" panose="02000600000000000000" pitchFamily="2" charset="0"/>
              </a:rPr>
              <a:t>amratskap och engagemang</a:t>
            </a:r>
            <a:endParaRPr lang="sv-SE" altLang="sv-SE" sz="2800">
              <a:latin typeface="Segoe Print" panose="02000600000000000000" pitchFamily="2" charset="0"/>
            </a:endParaRPr>
          </a:p>
        </p:txBody>
      </p:sp>
      <p:sp>
        <p:nvSpPr>
          <p:cNvPr id="7" name="Rektangel med rundade hörn 6">
            <a:extLst>
              <a:ext uri="{FF2B5EF4-FFF2-40B4-BE49-F238E27FC236}">
                <a16:creationId xmlns:a16="http://schemas.microsoft.com/office/drawing/2014/main" id="{8DE42A14-815B-45EB-9B8F-99DAAACA250B}"/>
              </a:ext>
            </a:extLst>
          </p:cNvPr>
          <p:cNvSpPr/>
          <p:nvPr/>
        </p:nvSpPr>
        <p:spPr>
          <a:xfrm>
            <a:off x="334962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 err="1">
                <a:solidFill>
                  <a:srgbClr val="FFFF00"/>
                </a:solidFill>
                <a:latin typeface="Segoe Print" panose="02000600000000000000" pitchFamily="2" charset="0"/>
              </a:rPr>
              <a:t>Ilanda</a:t>
            </a: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 IP </a:t>
            </a:r>
            <a:b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</a:b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en mötesplats för alla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D5DE139D-2C2E-44A3-90B6-314649D6EEE7}"/>
              </a:ext>
            </a:extLst>
          </p:cNvPr>
          <p:cNvSpPr/>
          <p:nvPr/>
        </p:nvSpPr>
        <p:spPr>
          <a:xfrm>
            <a:off x="979488" y="2781300"/>
            <a:ext cx="2152650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Spelare och ledare utvecklas i sina roller och som individer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Rektangel med rundade hörn 8">
            <a:extLst>
              <a:ext uri="{FF2B5EF4-FFF2-40B4-BE49-F238E27FC236}">
                <a16:creationId xmlns:a16="http://schemas.microsoft.com/office/drawing/2014/main" id="{AD1F0A31-FB07-4776-957A-1B2133CA4EE4}"/>
              </a:ext>
            </a:extLst>
          </p:cNvPr>
          <p:cNvSpPr/>
          <p:nvPr/>
        </p:nvSpPr>
        <p:spPr>
          <a:xfrm>
            <a:off x="3313113" y="1844675"/>
            <a:ext cx="2266950" cy="720725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Alla upplever tiden i Hertzöga BK som en höjdpunkt i livet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F1DC18A5-BF3A-4DAA-8EA2-FF83CA869F41}"/>
              </a:ext>
            </a:extLst>
          </p:cNvPr>
          <p:cNvSpPr/>
          <p:nvPr/>
        </p:nvSpPr>
        <p:spPr>
          <a:xfrm>
            <a:off x="5794375" y="2781300"/>
            <a:ext cx="2233613" cy="719138"/>
          </a:xfrm>
          <a:prstGeom prst="roundRect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Hertzöga BK syns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och gör skillnad </a:t>
            </a:r>
          </a:p>
          <a:p>
            <a:pPr algn="ctr">
              <a:defRPr/>
            </a:pPr>
            <a:r>
              <a:rPr lang="sv-SE" sz="1400" b="1" dirty="0">
                <a:solidFill>
                  <a:srgbClr val="FFFF00"/>
                </a:solidFill>
                <a:latin typeface="Segoe Print" panose="02000600000000000000" pitchFamily="2" charset="0"/>
              </a:rPr>
              <a:t>i samhället</a:t>
            </a:r>
            <a:endParaRPr lang="sv-SE" sz="1400" dirty="0">
              <a:solidFill>
                <a:srgbClr val="FFFF00"/>
              </a:solidFill>
              <a:latin typeface="Segoe Print" panose="02000600000000000000" pitchFamily="2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8725249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4536082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Barn- och ungdomspolicy</a:t>
            </a:r>
            <a:endParaRPr lang="sv-SE" altLang="sv-SE" sz="2400" b="1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Föräldraengagemang – Delta på föräldramöten och hjälpa till med föräldraansvar.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hjälpa ledarna om ledarna ber om hjälp.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Killarna kommer friska och i tid till träning och match.</a:t>
            </a:r>
          </a:p>
          <a:p>
            <a:pPr>
              <a:lnSpc>
                <a:spcPct val="140000"/>
              </a:lnSpc>
            </a:pPr>
            <a:r>
              <a:rPr lang="sv-SE" altLang="sv-SE" sz="1600" dirty="0"/>
              <a:t> </a:t>
            </a:r>
            <a:r>
              <a:rPr lang="sv-SE" sz="1600" dirty="0"/>
              <a:t>Föräldrarna bör uppmuntra barnet till träning och ha en långsiktig målsättning med denna.</a:t>
            </a:r>
            <a:endParaRPr lang="sv-SE" altLang="sv-SE" sz="1600" dirty="0"/>
          </a:p>
          <a:p>
            <a:pPr>
              <a:lnSpc>
                <a:spcPct val="140000"/>
              </a:lnSpc>
            </a:pPr>
            <a:r>
              <a:rPr lang="sv-SE" altLang="sv-SE" sz="1600" dirty="0"/>
              <a:t> Ledarna ansvarar för barnen under träning och match.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påverka laget med hejarop, övrig kommunikation överlåts till ledarna.</a:t>
            </a:r>
          </a:p>
          <a:p>
            <a:pPr>
              <a:lnSpc>
                <a:spcPct val="140000"/>
              </a:lnSpc>
            </a:pPr>
            <a:r>
              <a:rPr lang="sv-SE" sz="1600" dirty="0"/>
              <a:t> Föräldrarna skall ha fokus på prestation och inte resultat.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522026EF-D6E9-4650-B202-76DD70677BF7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522026EF-D6E9-4650-B202-76DD70677B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F43FF692-26DA-4BD7-B744-CE83987433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13496" y="223122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latin typeface="Segoe Print" panose="02000600000000000000" pitchFamily="2" charset="0"/>
              </a:rPr>
              <a:t>Hertzöga BKs</a:t>
            </a:r>
            <a:br>
              <a:rPr lang="sv-SE" sz="3600" dirty="0">
                <a:latin typeface="Segoe Print" panose="02000600000000000000" pitchFamily="2" charset="0"/>
              </a:rPr>
            </a:br>
            <a:r>
              <a:rPr lang="sv-SE" sz="3600" dirty="0">
                <a:latin typeface="Segoe Print" panose="02000600000000000000" pitchFamily="2" charset="0"/>
              </a:rPr>
              <a:t>policy och andra riktlinjer</a:t>
            </a:r>
            <a:endParaRPr lang="sv-SE" sz="3600" dirty="0"/>
          </a:p>
        </p:txBody>
      </p:sp>
      <p:sp>
        <p:nvSpPr>
          <p:cNvPr id="1536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55043007-A287-41C3-A0FB-1482262C909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15364" name="Rectangle 26">
            <a:extLst>
              <a:ext uri="{FF2B5EF4-FFF2-40B4-BE49-F238E27FC236}">
                <a16:creationId xmlns:a16="http://schemas.microsoft.com/office/drawing/2014/main" id="{EC8CF805-6DE6-40CA-912A-62D29196F85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5000" cy="3167930"/>
          </a:xfrm>
          <a:noFill/>
        </p:spPr>
        <p:txBody>
          <a:bodyPr/>
          <a:lstStyle/>
          <a:p>
            <a:pPr eaLnBrk="1" hangingPunct="1">
              <a:lnSpc>
                <a:spcPct val="150000"/>
              </a:lnSpc>
              <a:buNone/>
            </a:pPr>
            <a:r>
              <a:rPr lang="sv-SE" altLang="sv-SE" sz="2400" b="1" dirty="0">
                <a:hlinkClick r:id="rId6"/>
              </a:rPr>
              <a:t>Handlingsplan för trivsel och öppenhet</a:t>
            </a:r>
            <a:endParaRPr lang="sv-SE" altLang="sv-SE" sz="2400" b="1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Föreningens värdegrund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Mål för ledare, aktiva och föräldrar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Vad som är mobbing, kränkning och diskriminering 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Förebyggande arbete</a:t>
            </a:r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man kontaktar</a:t>
            </a:r>
            <a:endParaRPr lang="sv-SE" altLang="sv-SE" sz="1200" u="sng" dirty="0"/>
          </a:p>
          <a:p>
            <a:pPr eaLnBrk="1" hangingPunct="1">
              <a:lnSpc>
                <a:spcPct val="150000"/>
              </a:lnSpc>
            </a:pPr>
            <a:r>
              <a:rPr lang="sv-SE" altLang="sv-SE" sz="1600" dirty="0"/>
              <a:t> Vem som beslutar</a:t>
            </a:r>
          </a:p>
        </p:txBody>
      </p:sp>
    </p:spTree>
    <p:extLst>
      <p:ext uri="{BB962C8B-B14F-4D97-AF65-F5344CB8AC3E}">
        <p14:creationId xmlns:p14="http://schemas.microsoft.com/office/powerpoint/2010/main" val="5631020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AB71255F-7517-4537-B328-61F7FB600E8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5863570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AB71255F-7517-4537-B328-61F7FB600E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EC9BF1A5-9190-4A4F-8838-083F8812A90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7344816" cy="5040560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Varför ett juniorlag?</a:t>
            </a:r>
          </a:p>
          <a:p>
            <a:pPr lvl="1" eaLnBrk="1" hangingPunct="1"/>
            <a:r>
              <a:rPr lang="sv-SE" altLang="sv-SE" sz="1600" dirty="0"/>
              <a:t>Åldersgrupperna minskar i storlek runt 14-16 år. Det blir svårt att driva sitt ”eget” lag.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lvl="1" eaLnBrk="1" hangingPunct="1"/>
            <a:r>
              <a:rPr lang="sv-SE" altLang="sv-SE" sz="1600" dirty="0"/>
              <a:t>Värmlands fotbollsförbund inledde för två säsonger sedan seriespelet P15-19 för 11v11 med nivåindelning.</a:t>
            </a:r>
          </a:p>
          <a:p>
            <a:pPr lvl="2" eaLnBrk="1" hangingPunct="1"/>
            <a:r>
              <a:rPr lang="sv-SE" altLang="sv-SE" sz="1400" dirty="0">
                <a:highlight>
                  <a:srgbClr val="00FF00"/>
                </a:highlight>
              </a:rPr>
              <a:t>Grön</a:t>
            </a:r>
            <a:r>
              <a:rPr lang="sv-SE" altLang="sv-SE" sz="1400" dirty="0"/>
              <a:t> 15-17 år (OBS! Enbart upp till 17år)</a:t>
            </a:r>
          </a:p>
          <a:p>
            <a:pPr lvl="2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/>
              <a:t> 15-19 år</a:t>
            </a:r>
          </a:p>
          <a:p>
            <a:pPr lvl="2" eaLnBrk="1" hangingPunct="1"/>
            <a:r>
              <a:rPr lang="sv-SE" altLang="sv-SE" sz="1400" dirty="0">
                <a:highlight>
                  <a:srgbClr val="FF0000"/>
                </a:highlight>
              </a:rPr>
              <a:t>Röd</a:t>
            </a:r>
            <a:r>
              <a:rPr lang="sv-SE" altLang="sv-SE" sz="1400" dirty="0"/>
              <a:t> 15-19 år</a:t>
            </a:r>
          </a:p>
          <a:p>
            <a:pPr lvl="2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000000"/>
                </a:highlight>
              </a:rPr>
              <a:t>Svart</a:t>
            </a:r>
            <a:r>
              <a:rPr lang="sv-SE" altLang="sv-SE" sz="1400" dirty="0"/>
              <a:t> 15-19 år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Säsongen 2027 vill förhoppningsvis P2012 ingå och på så sätt fylla på truppen så vi slutligen kan spela i de högre nivåerna och att vi alltid har ett juniorlag i Hertzöga BK.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lvl="1" eaLnBrk="1" hangingPunct="1"/>
            <a:r>
              <a:rPr lang="sv-SE" altLang="sv-SE" sz="1600" dirty="0"/>
              <a:t>Spelare som inte längre kan vara med utifrån ålder har troligtvis fått en så bra fotbollsutbildning så de kan ta steget upp i U-laget, eller så har de gjort det tidigare.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0BEB5161-F27D-4CC2-8BE3-1D61752AE5F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Hertzöga BK Junior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447533FA-705F-4C01-92A7-AF8E6926DC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3AFED21-5361-7F99-EAFF-0512B345A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A343E50-3045-1096-F221-A79DAB3E28D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9108729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15" imgH="416" progId="TCLayout.ActiveDocument.1">
                  <p:embed/>
                </p:oleObj>
              </mc:Choice>
              <mc:Fallback>
                <p:oleObj name="think-cell Slide" r:id="rId4" imgW="415" imgH="416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A343E50-3045-1096-F221-A79DAB3E28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8" name="Rectangle 26">
            <a:extLst>
              <a:ext uri="{FF2B5EF4-FFF2-40B4-BE49-F238E27FC236}">
                <a16:creationId xmlns:a16="http://schemas.microsoft.com/office/drawing/2014/main" id="{AAE9E3F1-F35F-170E-1479-9CF446BDDB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00808"/>
            <a:ext cx="7344816" cy="489684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Vad var bra under 2025?</a:t>
            </a:r>
          </a:p>
          <a:p>
            <a:pPr lvl="1" eaLnBrk="1" hangingPunct="1"/>
            <a:r>
              <a:rPr lang="sv-SE" altLang="sv-SE" sz="1600" dirty="0"/>
              <a:t>Bättre träningsnärvaro än 2024</a:t>
            </a:r>
          </a:p>
          <a:p>
            <a:pPr lvl="1" eaLnBrk="1" hangingPunct="1"/>
            <a:r>
              <a:rPr lang="sv-SE" altLang="sv-SE" sz="1600" dirty="0"/>
              <a:t>Bra samarbete med P2012 i träning och match</a:t>
            </a:r>
          </a:p>
          <a:p>
            <a:pPr lvl="1" eaLnBrk="1" hangingPunct="1"/>
            <a:r>
              <a:rPr lang="sv-SE" altLang="sv-SE" sz="1600" dirty="0"/>
              <a:t>Att vi efter sommaren kunde slå ihop 2010 och 2011 på ett så bra sätt.</a:t>
            </a:r>
          </a:p>
          <a:p>
            <a:pPr lvl="1" eaLnBrk="1" hangingPunct="1"/>
            <a:r>
              <a:rPr lang="sv-SE" altLang="sv-SE" sz="1600" dirty="0"/>
              <a:t>Utifrån detta göra ett så pass bra resultat i 11v11-serien på hösten, men även på våren.</a:t>
            </a:r>
          </a:p>
          <a:p>
            <a:pPr lvl="1" eaLnBrk="1" hangingPunct="1"/>
            <a:r>
              <a:rPr lang="sv-SE" altLang="sv-SE" sz="1600" dirty="0"/>
              <a:t>Gullspångslägret som vanligt!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Hur kan vi bli bättre under 2026?</a:t>
            </a:r>
          </a:p>
          <a:p>
            <a:pPr lvl="1" eaLnBrk="1" hangingPunct="1"/>
            <a:r>
              <a:rPr lang="sv-SE" altLang="sv-SE" sz="1600" dirty="0"/>
              <a:t>Fortsatt hög </a:t>
            </a:r>
            <a:r>
              <a:rPr lang="sv-SE" altLang="sv-SE" sz="1600" dirty="0" err="1"/>
              <a:t>träningsvilja</a:t>
            </a:r>
            <a:r>
              <a:rPr lang="sv-SE" altLang="sv-SE" sz="1600" dirty="0"/>
              <a:t> för att utveckla vår individuella teknik samt nå målet att vara ett spelande lag.</a:t>
            </a:r>
          </a:p>
          <a:p>
            <a:pPr lvl="1" eaLnBrk="1" hangingPunct="1"/>
            <a:r>
              <a:rPr lang="sv-SE" altLang="sv-SE" sz="1600" dirty="0"/>
              <a:t>Inse vikten av fysträning och att det kommer hjälpa hela laget att bli bättre.</a:t>
            </a:r>
          </a:p>
          <a:p>
            <a:pPr lvl="1" eaLnBrk="1" hangingPunct="1"/>
            <a:r>
              <a:rPr lang="sv-SE" altLang="sv-SE" sz="1600" dirty="0"/>
              <a:t>Hitta en förståelse att varje träning och match är en del i ens fotbollsutveckling och man skall ta alla chanser man kan få för att bli bättre.</a:t>
            </a:r>
          </a:p>
          <a:p>
            <a:pPr eaLnBrk="1" hangingPunct="1"/>
            <a:endParaRPr lang="sv-SE" altLang="sv-SE" sz="2000" dirty="0"/>
          </a:p>
          <a:p>
            <a:pPr lvl="1" eaLnBrk="1" hangingPunct="1"/>
            <a:endParaRPr lang="sv-SE" altLang="sv-SE" sz="16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3D6DCF8A-805B-E756-34A8-DF250215972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260350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rPr>
              <a:t>Säsongen 2025 (P2010/P2011)</a:t>
            </a:r>
            <a:endParaRPr lang="sv-S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460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EB0166D-68E6-C8F4-21E4-226A083F2F2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</p:spTree>
    <p:extLst>
      <p:ext uri="{BB962C8B-B14F-4D97-AF65-F5344CB8AC3E}">
        <p14:creationId xmlns:p14="http://schemas.microsoft.com/office/powerpoint/2010/main" val="3400503656"/>
      </p:ext>
    </p:extLst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41984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504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Hallvärmländskan (7v7 inomhus konstgräs)</a:t>
            </a:r>
          </a:p>
          <a:p>
            <a:pPr lvl="1" eaLnBrk="1" hangingPunct="1"/>
            <a:r>
              <a:rPr lang="sv-SE" altLang="sv-SE" sz="1400" kern="0" dirty="0"/>
              <a:t>Spelas just nu!</a:t>
            </a:r>
          </a:p>
          <a:p>
            <a:pPr marL="457200" lvl="1" indent="0"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Träningsläger i Gullspång 24-26/4</a:t>
            </a:r>
          </a:p>
          <a:p>
            <a:pPr lvl="1" eaLnBrk="1" hangingPunct="1"/>
            <a:r>
              <a:rPr lang="sv-SE" altLang="sv-SE" sz="1400" kern="0" dirty="0"/>
              <a:t>För de som är nya så är detta en helg då vi åker och bor i Gullspångs Arena i två nätter. Tränar, umgås och diskuterar säsongen. Förhoppningsvis spelar vi en träningsmatch eller två.</a:t>
            </a:r>
          </a:p>
          <a:p>
            <a:pPr lvl="1" eaLnBrk="1" hangingPunct="1"/>
            <a:r>
              <a:rPr lang="sv-SE" altLang="sv-SE" sz="1400" kern="0" dirty="0"/>
              <a:t>Fokus ligger på gruppdynamik och att få alla att känna sig trygga i gruppen.</a:t>
            </a:r>
          </a:p>
          <a:p>
            <a:pPr lvl="1" eaLnBrk="1" hangingPunct="1"/>
            <a:r>
              <a:rPr lang="sv-SE" altLang="sv-SE" sz="1400" kern="0" dirty="0"/>
              <a:t>Genomgång av grunderna i vår spelidé</a:t>
            </a:r>
          </a:p>
          <a:p>
            <a:pPr lvl="1" eaLnBrk="1" hangingPunct="1"/>
            <a:r>
              <a:rPr lang="sv-SE" altLang="sv-SE" sz="1400" kern="0" dirty="0"/>
              <a:t>Videoanalys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11v11-lag i seriespel</a:t>
            </a:r>
          </a:p>
          <a:p>
            <a:pPr lvl="1" eaLnBrk="1" hangingPunct="1"/>
            <a:r>
              <a:rPr lang="sv-SE" altLang="sv-SE" sz="1400" kern="0" dirty="0"/>
              <a:t>Första 11v11-säsongen för majoriteten av spelarna.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Distriktsmästerskap – DM (P2011)</a:t>
            </a:r>
          </a:p>
          <a:p>
            <a:pPr lvl="1" eaLnBrk="1" hangingPunct="1"/>
            <a:r>
              <a:rPr lang="sv-SE" altLang="sv-SE" sz="1400" kern="0" dirty="0"/>
              <a:t>Snöplig förlust på straffar senast… Revansch!</a:t>
            </a:r>
          </a:p>
          <a:p>
            <a:pPr marL="457200" lvl="1" indent="0" eaLnBrk="1" hangingPunct="1">
              <a:buNone/>
            </a:pPr>
            <a:endParaRPr lang="sv-SE" altLang="sv-SE" sz="1400" kern="0" dirty="0"/>
          </a:p>
        </p:txBody>
      </p:sp>
    </p:spTree>
    <p:extLst>
      <p:ext uri="{BB962C8B-B14F-4D97-AF65-F5344CB8AC3E}">
        <p14:creationId xmlns:p14="http://schemas.microsoft.com/office/powerpoint/2010/main" val="144017620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E967AEE-6433-44F3-3B78-80106124C0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CBC08490-1A05-3281-DE08-2D8F3682B1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993410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CBC08490-1A05-3281-DE08-2D8F3682B1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0813F56D-69F4-BD00-BF91-DDB9198C1E1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6293B63F-FCB1-6CDD-27B4-59B0A30B962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Säsongen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12236C5-7C49-BB1C-399A-0DB270A69D6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9C55BE4-7B98-7F2B-8A9E-A0424DAA7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628799"/>
            <a:ext cx="7416824" cy="489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Cup 2026</a:t>
            </a:r>
          </a:p>
          <a:p>
            <a:pPr lvl="1" eaLnBrk="1" hangingPunct="1"/>
            <a:r>
              <a:rPr lang="sv-SE" altLang="sv-SE" sz="1400" kern="0" dirty="0"/>
              <a:t>Mer info under mötet</a:t>
            </a:r>
          </a:p>
          <a:p>
            <a:pPr eaLnBrk="1" hangingPunct="1">
              <a:buNone/>
            </a:pPr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Spelarråd – demokratiskt valda</a:t>
            </a:r>
          </a:p>
          <a:p>
            <a:pPr lvl="1" eaLnBrk="1" hangingPunct="1"/>
            <a:r>
              <a:rPr lang="sv-SE" altLang="sv-SE" sz="1400" kern="0" dirty="0"/>
              <a:t>Påverkan av taktik, träning, cuper mm</a:t>
            </a:r>
          </a:p>
          <a:p>
            <a:pPr lvl="1" eaLnBrk="1" hangingPunct="1"/>
            <a:r>
              <a:rPr lang="sv-SE" altLang="sv-SE" sz="1400" kern="0" dirty="0"/>
              <a:t>Varit svårt att få killarna att intressera sig för detta efter att vi valt.</a:t>
            </a:r>
          </a:p>
          <a:p>
            <a:pPr lvl="1" eaLnBrk="1" hangingPunct="1"/>
            <a:r>
              <a:rPr lang="sv-SE" altLang="sv-SE" sz="1400" kern="0" dirty="0"/>
              <a:t>Nytt spelarråd utses under försäsongslägret i Gullspång.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Spelarsamtal – mentorer</a:t>
            </a:r>
          </a:p>
          <a:p>
            <a:pPr lvl="1" eaLnBrk="1" hangingPunct="1"/>
            <a:r>
              <a:rPr lang="sv-SE" altLang="sv-SE" sz="1400" kern="0" dirty="0"/>
              <a:t>Nu när antalet ledare är begränsat kommer dessa samtal bli en utmaning.</a:t>
            </a:r>
          </a:p>
          <a:p>
            <a:pPr lvl="1" eaLnBrk="1" hangingPunct="1"/>
            <a:endParaRPr lang="sv-SE" altLang="sv-SE" sz="1800" kern="0" dirty="0"/>
          </a:p>
          <a:p>
            <a:pPr eaLnBrk="1" hangingPunct="1"/>
            <a:r>
              <a:rPr lang="sv-SE" altLang="sv-SE" sz="1800" kern="0" dirty="0"/>
              <a:t> Värdegrundsarbete</a:t>
            </a:r>
          </a:p>
          <a:p>
            <a:pPr lvl="1" eaLnBrk="1" hangingPunct="1"/>
            <a:r>
              <a:rPr lang="sv-SE" altLang="sv-SE" sz="1400" kern="0" dirty="0"/>
              <a:t>Fortsätta jobba på den fina grund vi skapat samt sprida den vidare till alla som är nya och skapa en värdegrund på juniornivå.</a:t>
            </a:r>
          </a:p>
        </p:txBody>
      </p:sp>
    </p:spTree>
    <p:extLst>
      <p:ext uri="{BB962C8B-B14F-4D97-AF65-F5344CB8AC3E}">
        <p14:creationId xmlns:p14="http://schemas.microsoft.com/office/powerpoint/2010/main" val="2282904946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6304429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Truppen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700808"/>
            <a:ext cx="7416824" cy="50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Spelartrupp</a:t>
            </a:r>
          </a:p>
          <a:p>
            <a:pPr eaLnBrk="1" hangingPunct="1"/>
            <a:endParaRPr lang="sv-SE" altLang="sv-SE" sz="1800" kern="0" dirty="0"/>
          </a:p>
          <a:p>
            <a:pPr lvl="1" eaLnBrk="1" hangingPunct="1"/>
            <a:r>
              <a:rPr lang="sv-SE" altLang="sv-SE" sz="1400" kern="0" dirty="0"/>
              <a:t>Enligt tabellen nedan så är vi 33 spelare just nu i Hertzöga BK Junior. </a:t>
            </a:r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marL="457200" lvl="1" indent="0" eaLnBrk="1" hangingPunct="1">
              <a:buNone/>
            </a:pPr>
            <a:endParaRPr lang="sv-SE" altLang="sv-SE" sz="1400" kern="0" dirty="0"/>
          </a:p>
          <a:p>
            <a:pPr lvl="1" eaLnBrk="1" hangingPunct="1"/>
            <a:endParaRPr lang="sv-SE" altLang="sv-SE" sz="1400" kern="0" dirty="0"/>
          </a:p>
          <a:p>
            <a:pPr lvl="1" eaLnBrk="1" hangingPunct="1"/>
            <a:r>
              <a:rPr lang="sv-SE" altLang="sv-SE" sz="1400" kern="0" dirty="0"/>
              <a:t>Sen i oktober/november har vi också haft 11 </a:t>
            </a:r>
            <a:r>
              <a:rPr lang="sv-SE" altLang="sv-SE" sz="1400" kern="0" dirty="0" err="1"/>
              <a:t>st</a:t>
            </a:r>
            <a:r>
              <a:rPr lang="sv-SE" altLang="sv-SE" sz="1400" kern="0" dirty="0"/>
              <a:t> killar födda 2011 från Råtorp med oss och tränat.</a:t>
            </a:r>
          </a:p>
          <a:p>
            <a:pPr lvl="1" eaLnBrk="1" hangingPunct="1"/>
            <a:r>
              <a:rPr lang="sv-SE" altLang="sv-SE" sz="1400" kern="0" dirty="0"/>
              <a:t>Vi spelar även Hallvärmländskans P15 tillsammans med dem i kombinerade lag.</a:t>
            </a:r>
          </a:p>
          <a:p>
            <a:pPr lvl="1" eaLnBrk="1" hangingPunct="1"/>
            <a:r>
              <a:rPr lang="sv-SE" altLang="sv-SE" sz="1400" kern="0" dirty="0"/>
              <a:t>Mycket tyder dock på att de kommer fortsätta spela i Råtorp under säsongen 2026.</a:t>
            </a:r>
          </a:p>
          <a:p>
            <a:pPr lvl="1" eaLnBrk="1" hangingPunct="1"/>
            <a:endParaRPr lang="sv-SE" altLang="sv-SE" sz="1400" kern="0" dirty="0"/>
          </a:p>
        </p:txBody>
      </p:sp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372CFFB0-781F-B2DE-6A7C-AD83651264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8990376"/>
              </p:ext>
            </p:extLst>
          </p:nvPr>
        </p:nvGraphicFramePr>
        <p:xfrm>
          <a:off x="2123728" y="2780928"/>
          <a:ext cx="5256584" cy="1512168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356322">
                  <a:extLst>
                    <a:ext uri="{9D8B030D-6E8A-4147-A177-3AD203B41FA5}">
                      <a16:colId xmlns:a16="http://schemas.microsoft.com/office/drawing/2014/main" val="1405751563"/>
                    </a:ext>
                  </a:extLst>
                </a:gridCol>
                <a:gridCol w="1450131">
                  <a:extLst>
                    <a:ext uri="{9D8B030D-6E8A-4147-A177-3AD203B41FA5}">
                      <a16:colId xmlns:a16="http://schemas.microsoft.com/office/drawing/2014/main" val="598985963"/>
                    </a:ext>
                  </a:extLst>
                </a:gridCol>
                <a:gridCol w="1450131">
                  <a:extLst>
                    <a:ext uri="{9D8B030D-6E8A-4147-A177-3AD203B41FA5}">
                      <a16:colId xmlns:a16="http://schemas.microsoft.com/office/drawing/2014/main" val="2414750462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Hertzöga Junior</a:t>
                      </a:r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buNone/>
                      </a:pPr>
                      <a:r>
                        <a:rPr lang="sv-SE" sz="11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Vintertränar</a:t>
                      </a:r>
                      <a:endParaRPr lang="sv-SE" sz="11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3900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2009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088881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>
                          <a:effectLst/>
                        </a:rPr>
                        <a:t>2010</a:t>
                      </a:r>
                      <a:endParaRPr lang="sv-S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9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404175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2011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17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433227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2012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4752739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2013</a:t>
                      </a:r>
                      <a:endParaRPr lang="sv-S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214416"/>
                  </a:ext>
                </a:extLst>
              </a:tr>
              <a:tr h="216024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Totalt</a:t>
                      </a:r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dirty="0">
                          <a:effectLst/>
                        </a:rPr>
                        <a:t>33</a:t>
                      </a:r>
                      <a:endParaRPr lang="sv-SE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sv-SE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169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801199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B00125FF-D4BE-F8BC-F2AD-B06F41C5C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90E5F985-9330-ABCB-F00F-3DD5FD8892A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5233800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90E5F985-9330-ABCB-F00F-3DD5FD8892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28FA975-11F8-2D5F-77CB-09BB7EE7015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DAFA4755-B937-5F6F-1576-3A306B78826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Ledare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B705EC0-20D4-73C2-BFFF-D5CC6CB0BF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34090235-470C-1893-A2A4-2311F0A344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1653088"/>
            <a:ext cx="7416824" cy="50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</a:t>
            </a:r>
            <a:r>
              <a:rPr lang="sv-SE" altLang="sv-SE" sz="2000" kern="0" dirty="0"/>
              <a:t>Tränare</a:t>
            </a:r>
          </a:p>
          <a:p>
            <a:pPr eaLnBrk="1" hangingPunct="1">
              <a:buNone/>
            </a:pPr>
            <a:endParaRPr lang="sv-SE" altLang="sv-SE" sz="1400" kern="0" dirty="0">
              <a:solidFill>
                <a:srgbClr val="FF0000"/>
              </a:solidFill>
            </a:endParaRPr>
          </a:p>
          <a:p>
            <a:pPr lvl="1" eaLnBrk="1" hangingPunct="1"/>
            <a:r>
              <a:rPr lang="sv-SE" altLang="sv-SE" sz="1600" kern="0" dirty="0"/>
              <a:t>Fotbollstränare (barn)</a:t>
            </a:r>
          </a:p>
          <a:p>
            <a:pPr lvl="2" eaLnBrk="1" hangingPunct="1"/>
            <a:r>
              <a:rPr lang="sv-SE" altLang="sv-SE" sz="1400" kern="0" dirty="0"/>
              <a:t>Christer Millner (Hugo Olsson)</a:t>
            </a:r>
            <a:br>
              <a:rPr lang="sv-SE" altLang="sv-SE" sz="1400" kern="0" dirty="0"/>
            </a:br>
            <a:r>
              <a:rPr lang="sv-SE" altLang="sv-SE" sz="1400" kern="0" dirty="0"/>
              <a:t>Ambition 2026: Alla träningar</a:t>
            </a:r>
          </a:p>
          <a:p>
            <a:pPr lvl="2" eaLnBrk="1" hangingPunct="1"/>
            <a:endParaRPr lang="sv-SE" altLang="sv-SE" sz="1400" kern="0" dirty="0"/>
          </a:p>
          <a:p>
            <a:pPr lvl="2" eaLnBrk="1" hangingPunct="1"/>
            <a:r>
              <a:rPr lang="sv-SE" altLang="sv-SE" sz="1400" kern="0" dirty="0"/>
              <a:t>Magnus Svensson (Hugo Svensson)</a:t>
            </a:r>
            <a:br>
              <a:rPr lang="sv-SE" altLang="sv-SE" sz="1400" kern="0" dirty="0"/>
            </a:br>
            <a:r>
              <a:rPr lang="sv-SE" altLang="sv-SE" sz="1400" kern="0" dirty="0"/>
              <a:t>Ambition 2026: Alla träningar</a:t>
            </a:r>
          </a:p>
          <a:p>
            <a:pPr lvl="2" eaLnBrk="1" hangingPunct="1"/>
            <a:endParaRPr lang="sv-SE" altLang="sv-SE" sz="1400" kern="0" dirty="0"/>
          </a:p>
          <a:p>
            <a:pPr lvl="2" eaLnBrk="1" hangingPunct="1"/>
            <a:r>
              <a:rPr lang="sv-SE" altLang="sv-SE" sz="1400" kern="0" dirty="0"/>
              <a:t>Marcus Gustafsson (Inget…)</a:t>
            </a:r>
            <a:br>
              <a:rPr lang="sv-SE" altLang="sv-SE" sz="1400" kern="0" dirty="0"/>
            </a:br>
            <a:r>
              <a:rPr lang="sv-SE" altLang="sv-SE" sz="1400" kern="0" dirty="0"/>
              <a:t>Ambition 2026: 2 av 3 träningar i veckan</a:t>
            </a:r>
            <a:br>
              <a:rPr lang="sv-SE" altLang="sv-SE" sz="1400" kern="0" dirty="0"/>
            </a:br>
            <a:r>
              <a:rPr lang="sv-SE" altLang="sv-SE" sz="1400" kern="0" dirty="0"/>
              <a:t>Tränare i F2014</a:t>
            </a:r>
          </a:p>
          <a:p>
            <a:pPr marL="914400" lvl="2" indent="0" eaLnBrk="1" hangingPunct="1">
              <a:buNone/>
            </a:pPr>
            <a:endParaRPr lang="sv-SE" altLang="sv-SE" sz="1400" kern="0" dirty="0"/>
          </a:p>
          <a:p>
            <a:pPr lvl="2" eaLnBrk="1" hangingPunct="1"/>
            <a:r>
              <a:rPr lang="sv-SE" altLang="sv-SE" sz="1400" kern="0" dirty="0"/>
              <a:t>Truls </a:t>
            </a:r>
            <a:r>
              <a:rPr lang="sv-SE" altLang="sv-SE" sz="1400" kern="0" dirty="0" err="1"/>
              <a:t>Snedsböl</a:t>
            </a:r>
            <a:r>
              <a:rPr lang="sv-SE" altLang="sv-SE" sz="1400" kern="0" dirty="0"/>
              <a:t> (Theo Carlsson)</a:t>
            </a:r>
            <a:br>
              <a:rPr lang="sv-SE" altLang="sv-SE" sz="1400" kern="0" dirty="0"/>
            </a:br>
            <a:r>
              <a:rPr lang="sv-SE" altLang="sv-SE" sz="1400" kern="0" dirty="0"/>
              <a:t>Ambition 2026: 1 av 3 träningar i veckan</a:t>
            </a:r>
            <a:br>
              <a:rPr lang="sv-SE" altLang="sv-SE" sz="1400" kern="0" dirty="0"/>
            </a:br>
            <a:r>
              <a:rPr lang="sv-SE" altLang="sv-SE" sz="1400" kern="0" dirty="0"/>
              <a:t>Tränare i P2015</a:t>
            </a:r>
          </a:p>
          <a:p>
            <a:pPr marL="914400" lvl="2" indent="0" eaLnBrk="1" hangingPunct="1">
              <a:buNone/>
            </a:pPr>
            <a:endParaRPr lang="sv-SE" altLang="sv-SE" sz="1100" kern="0" dirty="0"/>
          </a:p>
          <a:p>
            <a:pPr lvl="1" eaLnBrk="1" hangingPunct="1"/>
            <a:r>
              <a:rPr lang="sv-SE" altLang="sv-SE" sz="1600" kern="0" dirty="0" err="1"/>
              <a:t>Fystränare</a:t>
            </a:r>
            <a:endParaRPr lang="sv-SE" altLang="sv-SE" sz="1600" kern="0" dirty="0"/>
          </a:p>
          <a:p>
            <a:pPr lvl="2" eaLnBrk="1" hangingPunct="1"/>
            <a:r>
              <a:rPr lang="sv-SE" altLang="sv-SE" sz="1400" kern="0" dirty="0"/>
              <a:t>Anita Lundberg (Jakob Lundberg)</a:t>
            </a:r>
            <a:br>
              <a:rPr lang="sv-SE" altLang="sv-SE" sz="1400" kern="0" dirty="0"/>
            </a:br>
            <a:r>
              <a:rPr lang="sv-SE" altLang="sv-SE" sz="1400" kern="0" dirty="0"/>
              <a:t>Ambition 2026: Alla fysträningar</a:t>
            </a:r>
          </a:p>
          <a:p>
            <a:pPr marL="457200" lvl="1" indent="0" eaLnBrk="1" hangingPunct="1">
              <a:buNone/>
            </a:pPr>
            <a:endParaRPr lang="sv-SE" altLang="sv-SE" sz="1400" kern="0" dirty="0"/>
          </a:p>
        </p:txBody>
      </p:sp>
    </p:spTree>
    <p:extLst>
      <p:ext uri="{BB962C8B-B14F-4D97-AF65-F5344CB8AC3E}">
        <p14:creationId xmlns:p14="http://schemas.microsoft.com/office/powerpoint/2010/main" val="3518444110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0B6AAF5-28A9-77D6-4527-578D7526B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8B4CDD06-C6EB-DDBD-ABEB-3DF3E478B40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8B4CDD06-C6EB-DDBD-ABEB-3DF3E478B40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F0D916BA-CE4B-9197-D26E-1E126F5EF9F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5E7EACCC-4ACE-E4C7-E5D9-DB3888243B9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Ledare 2026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38EDCD65-A4B9-0854-4A57-BB0FDCABE0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DFF08F7B-408A-BE90-B5A8-E678D6FEC8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1653088"/>
            <a:ext cx="7416824" cy="504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1800" kern="0" dirty="0"/>
              <a:t> </a:t>
            </a:r>
            <a:r>
              <a:rPr lang="sv-SE" altLang="sv-SE" sz="2000" kern="0" dirty="0"/>
              <a:t>Föräldraledare</a:t>
            </a:r>
          </a:p>
          <a:p>
            <a:pPr marL="457200" lvl="1" indent="0" eaLnBrk="1" hangingPunct="1">
              <a:buNone/>
            </a:pPr>
            <a:endParaRPr lang="sv-SE" altLang="sv-SE" sz="1400" kern="0" dirty="0"/>
          </a:p>
          <a:p>
            <a:pPr lvl="1" eaLnBrk="1" hangingPunct="1"/>
            <a:r>
              <a:rPr lang="sv-SE" altLang="sv-SE" sz="1600" kern="0" dirty="0"/>
              <a:t>Vi behöver föräldraledare!</a:t>
            </a:r>
          </a:p>
          <a:p>
            <a:pPr lvl="2" eaLnBrk="1" hangingPunct="1"/>
            <a:r>
              <a:rPr lang="sv-SE" altLang="sv-SE" sz="1400" kern="0" dirty="0"/>
              <a:t>Men jag kan inget om fotboll…</a:t>
            </a:r>
          </a:p>
          <a:p>
            <a:pPr lvl="2" eaLnBrk="1" hangingPunct="1"/>
            <a:r>
              <a:rPr lang="sv-SE" altLang="sv-SE" sz="1400" kern="0" dirty="0"/>
              <a:t>Min son tycker det är pinsamt…</a:t>
            </a:r>
          </a:p>
          <a:p>
            <a:pPr lvl="2" eaLnBrk="1" hangingPunct="1"/>
            <a:r>
              <a:rPr lang="sv-SE" altLang="sv-SE" sz="1400" kern="0" dirty="0"/>
              <a:t>Jag vet inte när jag kan…</a:t>
            </a:r>
          </a:p>
          <a:p>
            <a:pPr lvl="2" eaLnBrk="1" hangingPunct="1"/>
            <a:endParaRPr lang="sv-SE" altLang="sv-SE" sz="1100" kern="0" dirty="0"/>
          </a:p>
          <a:p>
            <a:pPr lvl="1" eaLnBrk="1" hangingPunct="1"/>
            <a:r>
              <a:rPr lang="sv-SE" altLang="sv-SE" sz="1600" kern="0" dirty="0"/>
              <a:t>Träning</a:t>
            </a:r>
          </a:p>
          <a:p>
            <a:pPr lvl="2" eaLnBrk="1" hangingPunct="1"/>
            <a:r>
              <a:rPr lang="sv-SE" altLang="sv-SE" sz="1400" kern="0" dirty="0"/>
              <a:t>1 träning i veckan (3 träningar med 2 föräldraledare skulle </a:t>
            </a:r>
            <a:r>
              <a:rPr lang="sv-SE" altLang="sv-SE" sz="1400" kern="0" dirty="0" err="1"/>
              <a:t>isf</a:t>
            </a:r>
            <a:r>
              <a:rPr lang="sv-SE" altLang="sv-SE" sz="1400" kern="0" dirty="0"/>
              <a:t> innebära 6 stycken, kanske kan någon 2 ggr i veckan?)</a:t>
            </a:r>
          </a:p>
          <a:p>
            <a:pPr lvl="2" eaLnBrk="1" hangingPunct="1"/>
            <a:r>
              <a:rPr lang="sv-SE" altLang="sv-SE" sz="1400" b="1" kern="0" dirty="0"/>
              <a:t>Vad ska man göra? </a:t>
            </a:r>
            <a:br>
              <a:rPr lang="sv-SE" altLang="sv-SE" sz="1400" kern="0" dirty="0"/>
            </a:br>
            <a:r>
              <a:rPr lang="sv-SE" altLang="sv-SE" sz="1400" kern="0" dirty="0"/>
              <a:t>Placera ut koner, dra mål, hämta bollar, övervaka en övning så </a:t>
            </a:r>
            <a:br>
              <a:rPr lang="sv-SE" altLang="sv-SE" sz="1400" kern="0" dirty="0"/>
            </a:br>
            <a:r>
              <a:rPr lang="sv-SE" altLang="sv-SE" sz="1400" kern="0" dirty="0"/>
              <a:t>det inte blir bråk/tjafs. Alltså INGEN fotbollskunskap krävs. </a:t>
            </a:r>
            <a:br>
              <a:rPr lang="sv-SE" altLang="sv-SE" sz="1400" kern="0" dirty="0"/>
            </a:br>
            <a:r>
              <a:rPr lang="sv-SE" altLang="sv-SE" sz="1400" kern="0" dirty="0"/>
              <a:t>Träningarna planeras av Christer, Marcus och Magnus.</a:t>
            </a:r>
          </a:p>
          <a:p>
            <a:pPr marL="914400" lvl="2" indent="0" eaLnBrk="1" hangingPunct="1">
              <a:buNone/>
            </a:pPr>
            <a:endParaRPr lang="sv-SE" altLang="sv-SE" sz="1100" kern="0" dirty="0"/>
          </a:p>
          <a:p>
            <a:pPr lvl="1" eaLnBrk="1" hangingPunct="1"/>
            <a:r>
              <a:rPr lang="sv-SE" altLang="sv-SE" sz="1600" kern="0" dirty="0"/>
              <a:t>Match</a:t>
            </a:r>
          </a:p>
          <a:p>
            <a:pPr lvl="2" eaLnBrk="1" hangingPunct="1"/>
            <a:r>
              <a:rPr lang="sv-SE" altLang="sv-SE" sz="1400" kern="0" dirty="0"/>
              <a:t>1-2 matcher i månaden (ca 8 matcher/månad för två lag)</a:t>
            </a:r>
          </a:p>
          <a:p>
            <a:pPr lvl="2" eaLnBrk="1" hangingPunct="1"/>
            <a:r>
              <a:rPr lang="sv-SE" altLang="sv-SE" sz="1400" b="1" kern="0" dirty="0"/>
              <a:t>Vad ska man göra?</a:t>
            </a:r>
            <a:br>
              <a:rPr lang="sv-SE" altLang="sv-SE" sz="1400" kern="0" dirty="0"/>
            </a:br>
            <a:r>
              <a:rPr lang="sv-SE" altLang="sv-SE" sz="1400" kern="0" dirty="0"/>
              <a:t>En extra vuxen som kan ta hand om skadade spelare samt vara allmänt stöttande.</a:t>
            </a:r>
          </a:p>
          <a:p>
            <a:pPr eaLnBrk="1" hangingPunct="1"/>
            <a:endParaRPr lang="sv-SE" altLang="sv-SE" sz="1800" kern="0" dirty="0"/>
          </a:p>
          <a:p>
            <a:pPr eaLnBrk="1" hangingPunct="1"/>
            <a:endParaRPr lang="sv-SE" altLang="sv-SE" sz="1800" kern="0" dirty="0"/>
          </a:p>
          <a:p>
            <a:pPr eaLnBrk="1" hangingPunct="1"/>
            <a:endParaRPr lang="sv-SE" altLang="sv-SE" sz="1800" kern="0" dirty="0"/>
          </a:p>
          <a:p>
            <a:pPr eaLnBrk="1" hangingPunct="1"/>
            <a:endParaRPr lang="sv-SE" altLang="sv-SE" sz="1600" dirty="0"/>
          </a:p>
          <a:p>
            <a:pPr eaLnBrk="1" hangingPunct="1">
              <a:buNone/>
            </a:pPr>
            <a:r>
              <a:rPr lang="sv-SE" altLang="sv-SE" sz="1800" kern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992143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60245"/>
            <a:ext cx="7848600" cy="5009115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Rutiner</a:t>
            </a:r>
          </a:p>
          <a:p>
            <a:pPr lvl="1" eaLnBrk="1" hangingPunct="1"/>
            <a:r>
              <a:rPr lang="sv-SE" altLang="sv-SE" sz="1600" dirty="0"/>
              <a:t>Ombytt och klar senast 5 min innan träningen startar</a:t>
            </a:r>
          </a:p>
          <a:p>
            <a:pPr lvl="1" eaLnBrk="1" hangingPunct="1"/>
            <a:r>
              <a:rPr lang="sv-SE" altLang="sv-SE" sz="1600" dirty="0"/>
              <a:t>Anmäl er till träningar – LOK-stöd</a:t>
            </a:r>
          </a:p>
          <a:p>
            <a:pPr lvl="1" eaLnBrk="1" hangingPunct="1"/>
            <a:r>
              <a:rPr lang="sv-SE" altLang="sv-SE" sz="1600" dirty="0"/>
              <a:t>Positiv inställning – oerhört viktigt!</a:t>
            </a:r>
          </a:p>
          <a:p>
            <a:pPr lvl="1" eaLnBrk="1" hangingPunct="1"/>
            <a:r>
              <a:rPr lang="sv-SE" altLang="sv-SE" sz="1600" dirty="0"/>
              <a:t>Fokus på träning om man är på träning – vi är där för att träna!</a:t>
            </a:r>
          </a:p>
          <a:p>
            <a:pPr lvl="1" eaLnBrk="1" hangingPunct="1"/>
            <a:r>
              <a:rPr lang="sv-SE" altLang="sv-SE" sz="1600" dirty="0"/>
              <a:t>Naturgräs B-plan (11v11 närmast omklädningsrummen) och konstgräs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b="1" dirty="0"/>
          </a:p>
          <a:p>
            <a:pPr eaLnBrk="1" hangingPunct="1"/>
            <a:r>
              <a:rPr lang="sv-SE" altLang="sv-SE" sz="1800" dirty="0"/>
              <a:t> </a:t>
            </a:r>
            <a:r>
              <a:rPr lang="sv-SE" altLang="sv-SE" sz="2000" dirty="0"/>
              <a:t>Träningarnas innehåll</a:t>
            </a:r>
          </a:p>
          <a:p>
            <a:pPr lvl="1" eaLnBrk="1" hangingPunct="1"/>
            <a:r>
              <a:rPr lang="sv-SE" altLang="sv-SE" sz="1600" dirty="0"/>
              <a:t>Hög aktivitet och många bollkontakter</a:t>
            </a:r>
          </a:p>
          <a:p>
            <a:pPr lvl="1" eaLnBrk="1" hangingPunct="1"/>
            <a:r>
              <a:rPr lang="sv-SE" altLang="sv-SE" sz="1600" dirty="0"/>
              <a:t>Spelidén</a:t>
            </a:r>
          </a:p>
          <a:p>
            <a:pPr lvl="1" eaLnBrk="1" hangingPunct="1"/>
            <a:r>
              <a:rPr lang="sv-SE" altLang="sv-SE" sz="1600" dirty="0"/>
              <a:t>Små ytor - mycket smålagspel i olika former</a:t>
            </a:r>
          </a:p>
          <a:p>
            <a:pPr lvl="1" eaLnBrk="1" hangingPunct="1"/>
            <a:r>
              <a:rPr lang="sv-SE" altLang="sv-SE" sz="1600" dirty="0"/>
              <a:t>Vissa pass indelas utefter spelarens nivå, för att ge spelaren bästa förutsättningarna att utvecklas</a:t>
            </a:r>
          </a:p>
          <a:p>
            <a:pPr lvl="1" eaLnBrk="1" hangingPunct="1"/>
            <a:r>
              <a:rPr lang="sv-SE" altLang="sv-SE" sz="1600" dirty="0"/>
              <a:t>Värdegrund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1800" dirty="0"/>
          </a:p>
          <a:p>
            <a:pPr eaLnBrk="1" hangingPunct="1"/>
            <a:endParaRPr lang="sv-SE" altLang="sv-SE" sz="2400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1E1C45D-38E6-CDAB-8839-EC443DD54A0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4140862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E1C45D-38E6-CDAB-8839-EC443DD54A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Träningsnärvaro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Även denna säsongen kommer präglas av vikten att träna fotboll.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Närvaron kommer ligga till grund för garanterat matchspel</a:t>
            </a:r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målet att man tränar minst 2 ggr i veckan.</a:t>
            </a:r>
          </a:p>
          <a:p>
            <a:pPr lvl="1" eaLnBrk="1" hangingPunct="1"/>
            <a:r>
              <a:rPr lang="sv-SE" altLang="sv-SE" sz="1400" dirty="0"/>
              <a:t>Närvaron utvärderas 3 veckor bakåt från matchkallelsens utskick.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skadad kommer man till träning - </a:t>
            </a:r>
            <a:r>
              <a:rPr lang="sv-SE" altLang="sv-SE" sz="1800" dirty="0">
                <a:solidFill>
                  <a:srgbClr val="92D050"/>
                </a:solidFill>
              </a:rPr>
              <a:t>giltig frånvaro</a:t>
            </a:r>
          </a:p>
          <a:p>
            <a:pPr lvl="1" eaLnBrk="1" hangingPunct="1"/>
            <a:r>
              <a:rPr lang="sv-SE" altLang="sv-SE" sz="1400" dirty="0"/>
              <a:t>För att bibehålla gruppsammanhållning</a:t>
            </a:r>
          </a:p>
          <a:p>
            <a:pPr lvl="1" eaLnBrk="1" hangingPunct="1"/>
            <a:r>
              <a:rPr lang="sv-SE" altLang="sv-SE" sz="1400" dirty="0"/>
              <a:t>Inte komma efter i taktik och teori</a:t>
            </a:r>
          </a:p>
          <a:p>
            <a:pPr lvl="1" eaLnBrk="1" hangingPunct="1"/>
            <a:r>
              <a:rPr lang="sv-SE" altLang="sv-SE" sz="1400" dirty="0"/>
              <a:t>Beroende på skada köra någon form av rehab alt. hjälpa till på träningen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Är man SJUK stannar man hemma - </a:t>
            </a:r>
            <a:r>
              <a:rPr lang="sv-SE" altLang="sv-SE" sz="1800" dirty="0">
                <a:solidFill>
                  <a:srgbClr val="92D050"/>
                </a:solidFill>
              </a:rPr>
              <a:t>giltig frånvaro</a:t>
            </a:r>
          </a:p>
          <a:p>
            <a:pPr eaLnBrk="1" hangingPunct="1"/>
            <a:endParaRPr lang="sv-SE" sz="1800" dirty="0"/>
          </a:p>
          <a:p>
            <a:pPr eaLnBrk="1" hangingPunct="1"/>
            <a:r>
              <a:rPr lang="sv-SE" sz="1800" dirty="0"/>
              <a:t> Har man varit skadad eller sjuk ska man i samråd med ledarna diskutera när man är redo för träning.</a:t>
            </a:r>
            <a:endParaRPr lang="sv-SE" altLang="sv-SE" sz="1800" dirty="0"/>
          </a:p>
          <a:p>
            <a:pPr eaLnBrk="1" hangingPunct="1">
              <a:buNone/>
            </a:pP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716385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3A075190-3F6D-0960-33D9-6C9A2BB51CB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427374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A075190-3F6D-0960-33D9-6C9A2BB51C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8708441F-DCB8-46A6-A1D2-6D40677948C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Träningsnärvaro</a:t>
            </a:r>
          </a:p>
        </p:txBody>
      </p:sp>
      <p:sp>
        <p:nvSpPr>
          <p:cNvPr id="21507" name="Rectangle 26">
            <a:extLst>
              <a:ext uri="{FF2B5EF4-FFF2-40B4-BE49-F238E27FC236}">
                <a16:creationId xmlns:a16="http://schemas.microsoft.com/office/drawing/2014/main" id="{CF992C52-CE55-400A-B0E8-84AE5D16B4E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521860"/>
            <a:ext cx="7848600" cy="5219508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sv-SE" altLang="sv-SE" sz="2000" b="1" dirty="0"/>
          </a:p>
          <a:p>
            <a:pPr eaLnBrk="1" hangingPunct="1"/>
            <a:r>
              <a:rPr lang="sv-SE" altLang="sv-SE" sz="1800" dirty="0"/>
              <a:t> Är man på semester, besöker släktingar mm (sånt som </a:t>
            </a:r>
            <a:br>
              <a:rPr lang="sv-SE" altLang="sv-SE" sz="1800" dirty="0"/>
            </a:br>
            <a:r>
              <a:rPr lang="sv-SE" altLang="sv-SE" sz="1800" dirty="0"/>
              <a:t>spelaren måste åka med på) – </a:t>
            </a:r>
            <a:r>
              <a:rPr lang="sv-SE" altLang="sv-SE" sz="1800" dirty="0">
                <a:solidFill>
                  <a:srgbClr val="92D050"/>
                </a:solidFill>
              </a:rPr>
              <a:t>giltig frånvaro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VIKTIGT – frånvaromeddelande i anmälan!!</a:t>
            </a:r>
          </a:p>
          <a:p>
            <a:pPr eaLnBrk="1" hangingPunct="1">
              <a:buNone/>
            </a:pPr>
            <a:r>
              <a:rPr lang="sv-SE" altLang="sv-SE" sz="1800" dirty="0"/>
              <a:t>Annars vet vi inte vilken typ av frånvaro som skall registreras i </a:t>
            </a:r>
            <a:r>
              <a:rPr lang="sv-SE" altLang="sv-SE" sz="1800" dirty="0" err="1"/>
              <a:t>excelen</a:t>
            </a:r>
            <a:r>
              <a:rPr lang="sv-SE" altLang="sv-SE" sz="1800" dirty="0"/>
              <a:t> </a:t>
            </a:r>
            <a:r>
              <a:rPr lang="sv-SE" altLang="sv-SE" sz="1800" dirty="0">
                <a:sym typeface="Wingdings" panose="05000000000000000000" pitchFamily="2" charset="2"/>
              </a:rPr>
              <a:t></a:t>
            </a:r>
            <a:endParaRPr lang="sv-SE" altLang="sv-SE" sz="1800" dirty="0"/>
          </a:p>
          <a:p>
            <a:pPr eaLnBrk="1" hangingPunct="1">
              <a:buNone/>
            </a:pPr>
            <a:endParaRPr lang="sv-SE" altLang="sv-SE" sz="1800" dirty="0">
              <a:solidFill>
                <a:srgbClr val="FF0000"/>
              </a:solidFill>
            </a:endParaRPr>
          </a:p>
          <a:p>
            <a:pPr eaLnBrk="1" hangingPunct="1"/>
            <a:r>
              <a:rPr lang="sv-SE" altLang="sv-SE" sz="1800" dirty="0">
                <a:solidFill>
                  <a:srgbClr val="FF0000"/>
                </a:solidFill>
              </a:rPr>
              <a:t> SVARA</a:t>
            </a:r>
            <a:r>
              <a:rPr lang="sv-SE" altLang="sv-SE" sz="1800" dirty="0">
                <a:solidFill>
                  <a:schemeClr val="accent4"/>
                </a:solidFill>
              </a:rPr>
              <a:t> direkt ni vet då vi planerar träningen utefter antalet spelare samt skapar nivåindelade grupper vissa träningar.</a:t>
            </a:r>
          </a:p>
          <a:p>
            <a:pPr eaLnBrk="1" hangingPunct="1"/>
            <a:endParaRPr lang="sv-SE" altLang="sv-SE" sz="1800" dirty="0">
              <a:solidFill>
                <a:schemeClr val="accent4"/>
              </a:solidFill>
            </a:endParaRPr>
          </a:p>
          <a:p>
            <a:pPr eaLnBrk="1" hangingPunct="1"/>
            <a:r>
              <a:rPr lang="sv-SE" altLang="sv-SE" sz="1800" dirty="0">
                <a:solidFill>
                  <a:schemeClr val="accent4"/>
                </a:solidFill>
              </a:rPr>
              <a:t> </a:t>
            </a:r>
            <a:r>
              <a:rPr lang="sv-SE" altLang="sv-SE" sz="1800" b="1" dirty="0">
                <a:solidFill>
                  <a:schemeClr val="accent4"/>
                </a:solidFill>
              </a:rPr>
              <a:t>Fysträningen</a:t>
            </a:r>
            <a:r>
              <a:rPr lang="sv-SE" altLang="sv-SE" sz="1800" dirty="0">
                <a:solidFill>
                  <a:schemeClr val="accent4"/>
                </a:solidFill>
              </a:rPr>
              <a:t> innefattas inte av närvarostatistiken för </a:t>
            </a:r>
            <a:br>
              <a:rPr lang="sv-SE" altLang="sv-SE" sz="1800" dirty="0">
                <a:solidFill>
                  <a:schemeClr val="accent4"/>
                </a:solidFill>
              </a:rPr>
            </a:br>
            <a:r>
              <a:rPr lang="sv-SE" altLang="sv-SE" sz="1800" dirty="0">
                <a:solidFill>
                  <a:schemeClr val="accent4"/>
                </a:solidFill>
              </a:rPr>
              <a:t>matchspel men är en väldigt viktig del i vår fotbollsutveckling. Frånvaroorsak skall självklart anges på dessa träningar också. </a:t>
            </a:r>
            <a:br>
              <a:rPr lang="sv-SE" altLang="sv-SE" sz="1800" dirty="0">
                <a:solidFill>
                  <a:schemeClr val="accent4"/>
                </a:solidFill>
              </a:rPr>
            </a:br>
            <a:r>
              <a:rPr lang="sv-SE" altLang="sv-SE" sz="1800" dirty="0">
                <a:solidFill>
                  <a:schemeClr val="accent4"/>
                </a:solidFill>
              </a:rPr>
              <a:t>Om vi upplever att dessa träningar medvetet bortprioriteras </a:t>
            </a:r>
            <a:r>
              <a:rPr lang="sv-SE" altLang="sv-SE" sz="1800" dirty="0" err="1">
                <a:solidFill>
                  <a:schemeClr val="accent4"/>
                </a:solidFill>
              </a:rPr>
              <a:t>pga</a:t>
            </a:r>
            <a:r>
              <a:rPr lang="sv-SE" altLang="sv-SE" sz="1800" dirty="0">
                <a:solidFill>
                  <a:schemeClr val="accent4"/>
                </a:solidFill>
              </a:rPr>
              <a:t> lathet kommer de ingå i statistiken.</a:t>
            </a:r>
            <a:br>
              <a:rPr lang="sv-SE" altLang="sv-SE" sz="1800" dirty="0">
                <a:solidFill>
                  <a:schemeClr val="accent4"/>
                </a:solidFill>
              </a:rPr>
            </a:br>
            <a:br>
              <a:rPr lang="sv-SE" altLang="sv-SE" sz="1800" dirty="0">
                <a:solidFill>
                  <a:srgbClr val="FF0000"/>
                </a:solidFill>
              </a:rPr>
            </a:br>
            <a:endParaRPr lang="sv-SE" altLang="sv-SE" sz="2400" dirty="0"/>
          </a:p>
        </p:txBody>
      </p:sp>
    </p:spTree>
    <p:extLst>
      <p:ext uri="{BB962C8B-B14F-4D97-AF65-F5344CB8AC3E}">
        <p14:creationId xmlns:p14="http://schemas.microsoft.com/office/powerpoint/2010/main" val="3241377683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E8A11AD-6D49-4203-A92E-9D4478A8C5B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270285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E8A11AD-6D49-4203-A92E-9D4478A8C5B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DB00D91D-23B2-4FA9-861B-6797A6C296E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44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7170" name="Rectangle 2">
            <a:extLst>
              <a:ext uri="{FF2B5EF4-FFF2-40B4-BE49-F238E27FC236}">
                <a16:creationId xmlns:a16="http://schemas.microsoft.com/office/drawing/2014/main" id="{877365B4-A9F6-46EC-9487-187086180A3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188913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Träning</a:t>
            </a:r>
            <a:endParaRPr lang="sv-SE" sz="4400" dirty="0"/>
          </a:p>
        </p:txBody>
      </p:sp>
      <p:sp>
        <p:nvSpPr>
          <p:cNvPr id="20484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EC2BF390-67CC-4DF0-B9A3-BB9740AE9EF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1AE1DCEC-9C08-4B2A-8DD3-BA9538372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556792"/>
            <a:ext cx="6984776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Tx/>
              <a:buFont typeface="Wingdings" pitchFamily="2" charset="2"/>
              <a:buBlip>
                <a:blip r:embed="rId7"/>
              </a:buBlip>
              <a:defRPr sz="29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itchFamily="2" charset="2"/>
              <a:buChar char="¡"/>
              <a:defRPr sz="19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v-SE" altLang="sv-SE" sz="2000" kern="0" dirty="0"/>
              <a:t> Säsongen 2026</a:t>
            </a:r>
          </a:p>
          <a:p>
            <a:pPr eaLnBrk="1" hangingPunct="1">
              <a:buNone/>
            </a:pPr>
            <a:r>
              <a:rPr lang="sv-SE" altLang="sv-SE" sz="1400" dirty="0"/>
              <a:t>Jan – Dec		3 fotbollsträningar i veckan</a:t>
            </a:r>
          </a:p>
          <a:p>
            <a:pPr eaLnBrk="1" hangingPunct="1">
              <a:buNone/>
            </a:pPr>
            <a:r>
              <a:rPr lang="sv-SE" altLang="sv-SE" sz="1400" dirty="0"/>
              <a:t>		Minst 2 fysträning i månaden</a:t>
            </a:r>
          </a:p>
          <a:p>
            <a:pPr eaLnBrk="1" hangingPunct="1">
              <a:buNone/>
            </a:pPr>
            <a:endParaRPr lang="sv-SE" altLang="sv-SE" sz="1400" dirty="0"/>
          </a:p>
          <a:p>
            <a:pPr eaLnBrk="1" hangingPunct="1">
              <a:buNone/>
            </a:pPr>
            <a:r>
              <a:rPr lang="sv-SE" altLang="sv-SE" sz="1400" dirty="0"/>
              <a:t>Sommaruppehåll	29 juni – 26 juli</a:t>
            </a:r>
          </a:p>
          <a:p>
            <a:pPr eaLnBrk="1" hangingPunct="1">
              <a:buNone/>
            </a:pPr>
            <a:r>
              <a:rPr lang="sv-SE" altLang="sv-SE" sz="1400" dirty="0"/>
              <a:t>	</a:t>
            </a:r>
            <a:endParaRPr lang="sv-SE" altLang="sv-SE" sz="1400" kern="0" dirty="0"/>
          </a:p>
          <a:p>
            <a:pPr eaLnBrk="1" hangingPunct="1"/>
            <a:r>
              <a:rPr lang="sv-SE" altLang="sv-SE" sz="1800" kern="0" dirty="0"/>
              <a:t> </a:t>
            </a:r>
            <a:r>
              <a:rPr lang="sv-SE" altLang="sv-SE" sz="2000" kern="0" dirty="0"/>
              <a:t>Extraträning 2026</a:t>
            </a:r>
          </a:p>
          <a:p>
            <a:pPr lvl="1" eaLnBrk="1" hangingPunct="1"/>
            <a:r>
              <a:rPr lang="sv-SE" altLang="sv-SE" sz="1400" kern="0" dirty="0"/>
              <a:t>U-laget</a:t>
            </a:r>
          </a:p>
          <a:p>
            <a:pPr marL="457200" lvl="1" indent="0" eaLnBrk="1" hangingPunct="1">
              <a:buNone/>
            </a:pPr>
            <a:r>
              <a:rPr lang="sv-SE" altLang="sv-SE" sz="1400" kern="0" dirty="0"/>
              <a:t>Möjligheten till ett extra träningspass kommer vara mer begränsat denna säsong. Laget ovanför juniorerna är U-laget som spelar seniorfotboll i division 5. Vissa kommer få möjligheten att träna extra där men troligtvis enbart 5-7 st.</a:t>
            </a:r>
            <a:br>
              <a:rPr lang="sv-SE" altLang="sv-SE" sz="1400" kern="0" dirty="0"/>
            </a:br>
            <a:endParaRPr lang="sv-SE" altLang="sv-SE" sz="1400" kern="0" dirty="0"/>
          </a:p>
          <a:p>
            <a:pPr lvl="1" eaLnBrk="1" hangingPunct="1"/>
            <a:r>
              <a:rPr lang="sv-SE" altLang="sv-SE" sz="1400" kern="0" dirty="0"/>
              <a:t>P2012</a:t>
            </a:r>
          </a:p>
          <a:p>
            <a:pPr marL="457200" lvl="1" indent="0" eaLnBrk="1" hangingPunct="1">
              <a:buNone/>
            </a:pPr>
            <a:r>
              <a:rPr lang="sv-SE" altLang="sv-SE" sz="1400" kern="0" dirty="0"/>
              <a:t>Tittar man nedåt i ålderskullarna så kommer P2012 samarbeta mycket med P2013 nästa år då de spelar i samma spelform (9v9). Därav kommer det även här bli svårt att få till extra träningar.</a:t>
            </a:r>
          </a:p>
          <a:p>
            <a:pPr marL="457200" lvl="1" indent="0" eaLnBrk="1" hangingPunct="1">
              <a:buNone/>
            </a:pPr>
            <a:endParaRPr lang="sv-SE" altLang="sv-SE" sz="1400" kern="0" dirty="0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Match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772816"/>
            <a:ext cx="7848600" cy="4824685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11v11 – 2x40 min</a:t>
            </a:r>
          </a:p>
          <a:p>
            <a:pPr eaLnBrk="1" hangingPunct="1"/>
            <a:r>
              <a:rPr lang="sv-SE" altLang="sv-SE" sz="1800" dirty="0"/>
              <a:t> Kallelser –</a:t>
            </a:r>
            <a:r>
              <a:rPr lang="sv-SE" altLang="sv-SE" sz="1800" dirty="0">
                <a:solidFill>
                  <a:srgbClr val="FF0000"/>
                </a:solidFill>
              </a:rPr>
              <a:t> VIKTIGT att svara!!</a:t>
            </a:r>
          </a:p>
          <a:p>
            <a:pPr lvl="1" eaLnBrk="1" hangingPunct="1"/>
            <a:r>
              <a:rPr lang="sv-SE" altLang="sv-SE" sz="1400" dirty="0"/>
              <a:t>Vi kallar till en match i taget och med 5-6 dagars framförhållning. Kort svarstid! (för att veta om man måste kalla in reserver)</a:t>
            </a:r>
          </a:p>
          <a:p>
            <a:pPr eaLnBrk="1" hangingPunct="1"/>
            <a:r>
              <a:rPr lang="sv-SE" altLang="sv-SE" sz="1800" dirty="0"/>
              <a:t> Kom i tid -  Samling 60 min innan matchstart.</a:t>
            </a:r>
          </a:p>
          <a:p>
            <a:pPr eaLnBrk="1" hangingPunct="1"/>
            <a:r>
              <a:rPr lang="sv-SE" altLang="sv-SE" sz="1800" dirty="0"/>
              <a:t> ALLA byter om och duschar på plats oavsett hemma- eller bortamatch</a:t>
            </a:r>
          </a:p>
          <a:p>
            <a:pPr eaLnBrk="1" hangingPunct="1"/>
            <a:r>
              <a:rPr lang="sv-SE" altLang="sv-SE" sz="1800" dirty="0"/>
              <a:t> Fokus på prestation och att göra sitt bästa (våga ta ut sig)</a:t>
            </a:r>
          </a:p>
          <a:p>
            <a:pPr eaLnBrk="1" hangingPunct="1"/>
            <a:r>
              <a:rPr lang="sv-SE" altLang="sv-SE" sz="1800" dirty="0"/>
              <a:t> Spelar som vi tränar – matchen är ett </a:t>
            </a:r>
            <a:r>
              <a:rPr lang="sv-SE" altLang="sv-SE" sz="1800" dirty="0" err="1"/>
              <a:t>lärtillfälle</a:t>
            </a:r>
            <a:endParaRPr lang="sv-SE" altLang="sv-SE" sz="1800" dirty="0"/>
          </a:p>
          <a:p>
            <a:pPr eaLnBrk="1" hangingPunct="1"/>
            <a:r>
              <a:rPr lang="sv-SE" altLang="sv-SE" sz="1800" dirty="0"/>
              <a:t> Värdegrund</a:t>
            </a:r>
          </a:p>
          <a:p>
            <a:pPr eaLnBrk="1" hangingPunct="1"/>
            <a:r>
              <a:rPr lang="sv-SE" altLang="sv-SE" sz="1800" dirty="0"/>
              <a:t> Träningsnärvaro för att garanteras matchspel</a:t>
            </a:r>
          </a:p>
          <a:p>
            <a:pPr lvl="1" eaLnBrk="1" hangingPunct="1"/>
            <a:r>
              <a:rPr lang="sv-SE" altLang="sv-SE" sz="1400" dirty="0"/>
              <a:t>Policyn säger att man skall träna dubbelt så mycket som man spelar </a:t>
            </a:r>
            <a:br>
              <a:rPr lang="sv-SE" altLang="sv-SE" sz="1400" dirty="0"/>
            </a:br>
            <a:r>
              <a:rPr lang="sv-SE" altLang="sv-SE" sz="1400" dirty="0"/>
              <a:t>match, alltså är ambitionen att man tränar minst 2 ggr i veckan.</a:t>
            </a:r>
          </a:p>
          <a:p>
            <a:pPr eaLnBrk="1" hangingPunct="1"/>
            <a:r>
              <a:rPr lang="sv-SE" altLang="sv-SE" sz="1800" dirty="0"/>
              <a:t> </a:t>
            </a:r>
            <a:r>
              <a:rPr lang="sv-SE" sz="1800" dirty="0"/>
              <a:t>Har man varit skadad eller sjuk ska man i samråd med </a:t>
            </a:r>
            <a:br>
              <a:rPr lang="sv-SE" sz="1800" dirty="0"/>
            </a:br>
            <a:r>
              <a:rPr lang="sv-SE" sz="1800" dirty="0"/>
              <a:t>ledarna diskutera när man är redo för match.</a:t>
            </a:r>
            <a:endParaRPr lang="sv-SE" altLang="sv-SE" sz="1800" dirty="0"/>
          </a:p>
          <a:p>
            <a:pPr eaLnBrk="1" hangingPunct="1"/>
            <a:endParaRPr lang="sv-SE" altLang="sv-SE" sz="1600" dirty="0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DD4F860D-A236-09F1-D059-F1AE2031D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2F0A51B8-8BD1-FFB6-37DD-5046E661DE9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F0A51B8-8BD1-FFB6-37DD-5046E661DE9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5C7AE342-0E5D-8EF4-EA27-5AA765CF0A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- 2026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096C7254-6BE2-9628-09CE-8830707F907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4"/>
            <a:ext cx="7848600" cy="4968701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</a:t>
            </a:r>
            <a:r>
              <a:rPr lang="sv-SE" altLang="sv-SE" sz="2000" dirty="0"/>
              <a:t>Seriespelet skall anmälas senast 1/3</a:t>
            </a:r>
          </a:p>
          <a:p>
            <a:pPr lvl="1" eaLnBrk="1" hangingPunct="1"/>
            <a:endParaRPr lang="sv-SE" altLang="sv-SE" sz="1400" dirty="0"/>
          </a:p>
          <a:p>
            <a:pPr lvl="1" eaLnBrk="1" hangingPunct="1"/>
            <a:r>
              <a:rPr lang="sv-SE" altLang="sv-SE" sz="1600" dirty="0"/>
              <a:t>Två serier som vi kan anmäla oss till </a:t>
            </a:r>
          </a:p>
          <a:p>
            <a:pPr lvl="2" eaLnBrk="1" hangingPunct="1"/>
            <a:r>
              <a:rPr lang="sv-SE" altLang="sv-SE" sz="1400" dirty="0">
                <a:highlight>
                  <a:srgbClr val="00FF00"/>
                </a:highlight>
              </a:rPr>
              <a:t>Grön</a:t>
            </a:r>
            <a:r>
              <a:rPr lang="sv-SE" altLang="sv-SE" sz="1400" dirty="0"/>
              <a:t> 15-17 år</a:t>
            </a:r>
          </a:p>
          <a:p>
            <a:pPr lvl="2" eaLnBrk="1" hangingPunct="1"/>
            <a:r>
              <a:rPr lang="sv-SE" altLang="sv-SE" sz="14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400" dirty="0"/>
              <a:t> 15-19 år</a:t>
            </a:r>
          </a:p>
          <a:p>
            <a:pPr lvl="1" eaLnBrk="1" hangingPunct="1"/>
            <a:endParaRPr lang="sv-SE" altLang="sv-SE" sz="1400" dirty="0"/>
          </a:p>
          <a:p>
            <a:pPr lvl="1" eaLnBrk="1" hangingPunct="1"/>
            <a:r>
              <a:rPr lang="sv-SE" altLang="sv-SE" sz="1600" dirty="0"/>
              <a:t>Då vi är majoritet 2011 och yngre i varje lag är blå ett för stort steg just nu. Hade antalet 2010 och äldre varit fler hade möjligheterna varit större.</a:t>
            </a:r>
          </a:p>
          <a:p>
            <a:pPr lvl="1" eaLnBrk="1" hangingPunct="1"/>
            <a:endParaRPr lang="sv-SE" altLang="sv-SE" sz="1400" dirty="0"/>
          </a:p>
          <a:p>
            <a:pPr lvl="1" eaLnBrk="1" hangingPunct="1"/>
            <a:r>
              <a:rPr lang="sv-SE" altLang="sv-SE" sz="1600" dirty="0"/>
              <a:t>Varför spelar vi inte bara med alla 2010 och äldre i den </a:t>
            </a:r>
            <a:br>
              <a:rPr lang="sv-SE" altLang="sv-SE" sz="1600" dirty="0"/>
            </a:br>
            <a:r>
              <a:rPr lang="sv-SE" altLang="sv-SE" sz="1600" dirty="0">
                <a:solidFill>
                  <a:schemeClr val="bg1"/>
                </a:solidFill>
                <a:highlight>
                  <a:srgbClr val="0000FF"/>
                </a:highlight>
              </a:rPr>
              <a:t>Blå</a:t>
            </a:r>
            <a:r>
              <a:rPr lang="sv-SE" altLang="sv-SE" sz="1600" dirty="0"/>
              <a:t>-serien?</a:t>
            </a:r>
          </a:p>
          <a:p>
            <a:pPr lvl="2" eaLnBrk="1" hangingPunct="1"/>
            <a:r>
              <a:rPr lang="sv-SE" altLang="sv-SE" sz="1400" dirty="0"/>
              <a:t>Tanken är att skapa ett juniorlag som på sikt kan spela i högre svårighetsgrader.</a:t>
            </a:r>
          </a:p>
          <a:p>
            <a:pPr lvl="2" eaLnBrk="1" hangingPunct="1"/>
            <a:r>
              <a:rPr lang="sv-SE" altLang="sv-SE" sz="1400" dirty="0"/>
              <a:t>Lagen kommer bli statiska och det blir ”vi och dom”.</a:t>
            </a:r>
          </a:p>
          <a:p>
            <a:pPr lvl="1" eaLnBrk="1" hangingPunct="1"/>
            <a:endParaRPr lang="sv-SE" altLang="sv-SE" sz="1400" dirty="0"/>
          </a:p>
          <a:p>
            <a:pPr lvl="1" eaLnBrk="1" hangingPunct="1"/>
            <a:r>
              <a:rPr lang="sv-SE" altLang="sv-SE" sz="1600" dirty="0"/>
              <a:t>Tanken är att vi anmäler två lag i </a:t>
            </a:r>
            <a:r>
              <a:rPr lang="sv-SE" altLang="sv-SE" sz="1600" dirty="0">
                <a:highlight>
                  <a:srgbClr val="00FF00"/>
                </a:highlight>
              </a:rPr>
              <a:t>Grön</a:t>
            </a:r>
            <a:r>
              <a:rPr lang="sv-SE" altLang="sv-SE" sz="1600" dirty="0"/>
              <a:t> nu på våren och utifrån </a:t>
            </a:r>
            <a:br>
              <a:rPr lang="sv-SE" altLang="sv-SE" sz="1600" dirty="0"/>
            </a:br>
            <a:r>
              <a:rPr lang="sv-SE" altLang="sv-SE" sz="1600" dirty="0"/>
              <a:t>resultaten får vi se om vi anmäler ett </a:t>
            </a:r>
            <a:r>
              <a:rPr lang="sv-SE" altLang="sv-SE" sz="1600" dirty="0">
                <a:solidFill>
                  <a:schemeClr val="bg1"/>
                </a:solidFill>
                <a:highlight>
                  <a:srgbClr val="0000FF"/>
                </a:highlight>
              </a:rPr>
              <a:t>Blått</a:t>
            </a:r>
            <a:r>
              <a:rPr lang="sv-SE" altLang="sv-SE" sz="1600" dirty="0"/>
              <a:t> lag till hösten.</a:t>
            </a:r>
          </a:p>
        </p:txBody>
      </p:sp>
    </p:spTree>
    <p:extLst>
      <p:ext uri="{BB962C8B-B14F-4D97-AF65-F5344CB8AC3E}">
        <p14:creationId xmlns:p14="http://schemas.microsoft.com/office/powerpoint/2010/main" val="1566579945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6847257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Seriespel - 2026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4"/>
            <a:ext cx="7848600" cy="1085851"/>
          </a:xfrm>
          <a:noFill/>
        </p:spPr>
        <p:txBody>
          <a:bodyPr/>
          <a:lstStyle/>
          <a:p>
            <a:pPr lvl="1" eaLnBrk="1" hangingPunct="1"/>
            <a:r>
              <a:rPr lang="sv-SE" altLang="sv-SE" sz="1600" dirty="0"/>
              <a:t>I tabellen nedan ser vi hur en helg skulle kunna se ut för 11v11 samt 9v9 utifrån antalet spelare i varje trupp just nu.</a:t>
            </a:r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2A903C2F-5F4D-119F-9765-A4AA71BC3F3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65731"/>
              </p:ext>
            </p:extLst>
          </p:nvPr>
        </p:nvGraphicFramePr>
        <p:xfrm>
          <a:off x="683568" y="2996952"/>
          <a:ext cx="7589406" cy="20053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6524851" imgH="1724078" progId="Excel.Sheet.12">
                  <p:embed/>
                </p:oleObj>
              </mc:Choice>
              <mc:Fallback>
                <p:oleObj name="Worksheet" r:id="rId6" imgW="6524851" imgH="1724078" progId="Excel.Sheet.12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2A903C2F-5F4D-119F-9765-A4AA71BC3F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83568" y="2996952"/>
                        <a:ext cx="7589406" cy="20053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88485998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C217353-5189-09C5-C6D4-5D0ABCF40A8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8658051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C217353-5189-09C5-C6D4-5D0ABCF40A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F1698029-E0A3-4F1B-BBEC-AD7D141569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Distriktsmästerskap - DM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C6C519B9-7B99-47B5-9B2D-373D7C4CCE8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99592" y="1628800"/>
            <a:ext cx="7848600" cy="5040560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Vi kommer anmäla ett lag till årets distriktsmästerskap för P2011. Underlaget av spelare är för litet för 2010 samt 2009, de var heller inte representerade i DM under säsongen 2025.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DM är ett cup-slutspel vilket innebär att förlorar man åker man ut, vinner man går man vidare till nästa omgång.</a:t>
            </a:r>
          </a:p>
          <a:p>
            <a:pPr eaLnBrk="1" hangingPunct="1">
              <a:buNone/>
            </a:pPr>
            <a:r>
              <a:rPr lang="sv-SE" altLang="sv-SE" sz="1800" dirty="0"/>
              <a:t>Målet är att spela vår bästa fotboll och ta oss långt i cupen. Detta innebär att vi kommer coacha laget under match utifrån detta.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Under matcherna samlas vi som inte blivit uttagna och tittar </a:t>
            </a:r>
            <a:br>
              <a:rPr lang="sv-SE" altLang="sv-SE" sz="1800" dirty="0"/>
            </a:br>
            <a:r>
              <a:rPr lang="sv-SE" altLang="sv-SE" sz="1800" dirty="0"/>
              <a:t>på matchen. ”Vi vinner som ett lag och vi förlorar som ett lag”.</a:t>
            </a:r>
          </a:p>
          <a:p>
            <a:pPr eaLnBrk="1" hangingPunct="1">
              <a:buNone/>
            </a:pPr>
            <a:endParaRPr lang="sv-SE" altLang="sv-SE" sz="1800" dirty="0"/>
          </a:p>
          <a:p>
            <a:pPr eaLnBrk="1" hangingPunct="1"/>
            <a:r>
              <a:rPr lang="sv-SE" altLang="sv-SE" sz="1800" dirty="0"/>
              <a:t> Spelarna tas ut på följande premisser:</a:t>
            </a:r>
          </a:p>
          <a:p>
            <a:pPr lvl="1" eaLnBrk="1" hangingPunct="1"/>
            <a:r>
              <a:rPr lang="sv-SE" altLang="sv-SE" sz="1400" dirty="0"/>
              <a:t>Har hög träningsnärvaro 3 veckor innan match (giltig frånvaro räknas, </a:t>
            </a:r>
            <a:br>
              <a:rPr lang="sv-SE" altLang="sv-SE" sz="1400" dirty="0"/>
            </a:br>
            <a:r>
              <a:rPr lang="sv-SE" altLang="sv-SE" sz="1400" dirty="0"/>
              <a:t>men man spelar inte direkt efter skada/sjukdom)</a:t>
            </a:r>
          </a:p>
          <a:p>
            <a:pPr lvl="1" eaLnBrk="1" hangingPunct="1"/>
            <a:r>
              <a:rPr lang="sv-SE" altLang="sv-SE" sz="1400" dirty="0"/>
              <a:t>Håller rätt nivå för sin position samt bidrar på rätt sätt till helheten i laget</a:t>
            </a:r>
          </a:p>
          <a:p>
            <a:pPr lvl="1" eaLnBrk="1" hangingPunct="1"/>
            <a:r>
              <a:rPr lang="sv-SE" altLang="sv-SE" sz="1400" dirty="0"/>
              <a:t>Följer våra tio budskap</a:t>
            </a:r>
          </a:p>
          <a:p>
            <a:pPr eaLnBrk="1" hangingPunct="1"/>
            <a:endParaRPr lang="sv-SE" altLang="sv-SE" sz="1800" dirty="0"/>
          </a:p>
          <a:p>
            <a:pPr eaLnBrk="1" hangingPunct="1">
              <a:buNone/>
            </a:pPr>
            <a:endParaRPr lang="sv-SE" altLang="sv-SE" sz="1800" dirty="0"/>
          </a:p>
        </p:txBody>
      </p:sp>
    </p:spTree>
    <p:extLst>
      <p:ext uri="{BB962C8B-B14F-4D97-AF65-F5344CB8AC3E}">
        <p14:creationId xmlns:p14="http://schemas.microsoft.com/office/powerpoint/2010/main" val="2423109826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20516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4896544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Många känslor i tonåren kan leda till en hel del diskussioner kring middagsbordet. </a:t>
            </a:r>
          </a:p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Kommunicera med ert barn</a:t>
            </a:r>
          </a:p>
          <a:p>
            <a:pPr lvl="1" eaLnBrk="1" hangingPunct="1"/>
            <a:r>
              <a:rPr lang="sv-SE" altLang="sv-SE" sz="1600" dirty="0"/>
              <a:t>Vi kommer behöva er hjälp att stötta killarna i deras känslor </a:t>
            </a:r>
            <a:br>
              <a:rPr lang="sv-SE" altLang="sv-SE" sz="1600" dirty="0"/>
            </a:br>
            <a:r>
              <a:rPr lang="sv-SE" altLang="sv-SE" sz="1600" dirty="0"/>
              <a:t>samt bemöta dem på ett vuxet sätt.</a:t>
            </a:r>
          </a:p>
          <a:p>
            <a:pPr lvl="1" eaLnBrk="1" hangingPunct="1"/>
            <a:r>
              <a:rPr lang="sv-SE" altLang="sv-SE" sz="1600" dirty="0"/>
              <a:t>Försök att vara diplomatiska och enbart stötta</a:t>
            </a:r>
          </a:p>
          <a:p>
            <a:pPr lvl="1" eaLnBrk="1" hangingPunct="1"/>
            <a:r>
              <a:rPr lang="sv-SE" altLang="sv-SE" sz="1600" dirty="0"/>
              <a:t>Frågor NI inte kan svara på kan troligtvis vi ledare.</a:t>
            </a:r>
          </a:p>
          <a:p>
            <a:pPr lvl="1" eaLnBrk="1" hangingPunct="1"/>
            <a:r>
              <a:rPr lang="sv-SE" altLang="sv-SE" sz="1600" dirty="0"/>
              <a:t>Prata med oss tidigt istället för när det är för sent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eaLnBrk="1" hangingPunct="1"/>
            <a:r>
              <a:rPr lang="sv-SE" altLang="sv-SE" sz="2000" dirty="0"/>
              <a:t> Ge dem ett större perspektiv</a:t>
            </a:r>
          </a:p>
          <a:p>
            <a:pPr lvl="1" eaLnBrk="1" hangingPunct="1"/>
            <a:r>
              <a:rPr lang="sv-SE" altLang="sv-SE" sz="1600" dirty="0"/>
              <a:t>En fotbollskarriär definieras inte i om du spelar i en akademi </a:t>
            </a:r>
            <a:br>
              <a:rPr lang="sv-SE" altLang="sv-SE" sz="1600" dirty="0"/>
            </a:br>
            <a:r>
              <a:rPr lang="sv-SE" altLang="sv-SE" sz="1600" dirty="0"/>
              <a:t>eller inte. Det handlar om att fortsätta spela fotboll och ha </a:t>
            </a:r>
            <a:br>
              <a:rPr lang="sv-SE" altLang="sv-SE" sz="1600" dirty="0"/>
            </a:br>
            <a:r>
              <a:rPr lang="sv-SE" altLang="sv-SE" sz="1600" dirty="0"/>
              <a:t>så roligt som möjligt på den resan. Men fotboll är inte alltid </a:t>
            </a:r>
            <a:br>
              <a:rPr lang="sv-SE" altLang="sv-SE" sz="1600" dirty="0"/>
            </a:br>
            <a:r>
              <a:rPr lang="sv-SE" altLang="sv-SE" sz="1600" dirty="0"/>
              <a:t>kul, man vinner inte alltid och ibland kan man inte spela för att man är skadad.</a:t>
            </a: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7A7A8E42-5E9F-4359-B461-68E432EA6BC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7A7A8E42-5E9F-4359-B461-68E432EA6B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30CBE60D-C8B6-47B3-98DC-F247941434E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C82651D-26AB-4AAF-AD3F-A36000E73C4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43010DA8-A41B-4922-B1D4-65DD64B1EC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Några vanliga frågeställningar som dyker upp hos varje ungdomsfotbollsspelare förr eller senare: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Jag är inte nog bra!</a:t>
            </a:r>
          </a:p>
          <a:p>
            <a:pPr lvl="2" eaLnBrk="1" hangingPunct="1"/>
            <a:r>
              <a:rPr lang="sv-SE" altLang="sv-SE" sz="1400" dirty="0"/>
              <a:t>Vem jämför du dig med?</a:t>
            </a:r>
          </a:p>
          <a:p>
            <a:pPr lvl="2" eaLnBrk="1" hangingPunct="1"/>
            <a:r>
              <a:rPr lang="sv-SE" altLang="sv-SE" sz="1400" dirty="0"/>
              <a:t>Hur kan du bli bättre?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Jag är för bra för det här laget!</a:t>
            </a:r>
          </a:p>
          <a:p>
            <a:pPr lvl="2" eaLnBrk="1" hangingPunct="1"/>
            <a:r>
              <a:rPr lang="sv-SE" altLang="sv-SE" sz="1400" dirty="0"/>
              <a:t>Behöver du en annan utmaning?</a:t>
            </a:r>
          </a:p>
          <a:p>
            <a:pPr lvl="2" eaLnBrk="1" hangingPunct="1"/>
            <a:r>
              <a:rPr lang="sv-SE" altLang="sv-SE" sz="1400" dirty="0"/>
              <a:t>Hur kan du få de andra att bli bättre?</a:t>
            </a:r>
          </a:p>
          <a:p>
            <a:pPr lvl="2" eaLnBrk="1" hangingPunct="1"/>
            <a:r>
              <a:rPr lang="sv-SE" altLang="sv-SE" sz="1400" dirty="0"/>
              <a:t>Hybris??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Fotboll är tråkigt just nu…</a:t>
            </a:r>
          </a:p>
          <a:p>
            <a:pPr lvl="2" eaLnBrk="1" hangingPunct="1"/>
            <a:r>
              <a:rPr lang="sv-SE" altLang="sv-SE" sz="1400" dirty="0"/>
              <a:t>Varför då? Är det träningarna eller är andra saker roligare?</a:t>
            </a:r>
          </a:p>
          <a:p>
            <a:pPr lvl="2" eaLnBrk="1" hangingPunct="1"/>
            <a:r>
              <a:rPr lang="sv-SE" altLang="sv-SE" sz="1400" dirty="0"/>
              <a:t>Fotboll är inte roligt hela tiden…</a:t>
            </a:r>
          </a:p>
        </p:txBody>
      </p:sp>
    </p:spTree>
    <p:extLst>
      <p:ext uri="{BB962C8B-B14F-4D97-AF65-F5344CB8AC3E}">
        <p14:creationId xmlns:p14="http://schemas.microsoft.com/office/powerpoint/2010/main" val="299876022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C2A1CA04-89DC-1DB4-2B01-DD8ACD2B6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DFF52970-4449-6685-4A35-C129954E50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DFF52970-4449-6685-4A35-C129954E50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6AD28002-6190-190B-153D-92B805A8030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9592A46A-53F3-51AA-B287-100A8D434DB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518FF3B8-8034-DC5B-9968-A1C89FF5308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lvl="1" eaLnBrk="1" hangingPunct="1"/>
            <a:r>
              <a:rPr lang="sv-SE" altLang="sv-SE" sz="1600" dirty="0"/>
              <a:t>Varför vann vi inte matchen?</a:t>
            </a:r>
          </a:p>
          <a:p>
            <a:pPr lvl="2" eaLnBrk="1" hangingPunct="1"/>
            <a:r>
              <a:rPr lang="sv-SE" altLang="sv-SE" sz="1400" dirty="0"/>
              <a:t>Vilka spelade vi MOT?</a:t>
            </a:r>
          </a:p>
          <a:p>
            <a:pPr lvl="2" eaLnBrk="1" hangingPunct="1"/>
            <a:r>
              <a:rPr lang="sv-SE" altLang="sv-SE" sz="1400" dirty="0"/>
              <a:t>Vilka spelade vi MED?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De spelar ju med de bästa, varför gör inte vi det?</a:t>
            </a:r>
          </a:p>
          <a:p>
            <a:pPr lvl="2" eaLnBrk="1" hangingPunct="1"/>
            <a:r>
              <a:rPr lang="sv-SE" altLang="sv-SE" sz="1400" dirty="0"/>
              <a:t>I Hertzöga BK tar vi ut lag och coachar aktivt för att prestera som bäst i DM. I andra tävlingar så som seriespel eller andra cuper spelar de spelare som har tränat. Finns nivåer anpassar vi lagen efter dessa så gott det går.</a:t>
            </a:r>
          </a:p>
        </p:txBody>
      </p:sp>
    </p:spTree>
    <p:extLst>
      <p:ext uri="{BB962C8B-B14F-4D97-AF65-F5344CB8AC3E}">
        <p14:creationId xmlns:p14="http://schemas.microsoft.com/office/powerpoint/2010/main" val="1732172069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35AFB12-0DAD-DA6C-1D22-849A0E8EE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6D9E8150-05B4-7FE4-3AD4-54DA944045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352" imgH="353" progId="TCLayout.ActiveDocument.1">
                  <p:embed/>
                </p:oleObj>
              </mc:Choice>
              <mc:Fallback>
                <p:oleObj name="think-cell Slide" r:id="rId5" imgW="352" imgH="353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6D9E8150-05B4-7FE4-3AD4-54DA944045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ktangel 1" hidden="1">
            <a:extLst>
              <a:ext uri="{FF2B5EF4-FFF2-40B4-BE49-F238E27FC236}">
                <a16:creationId xmlns:a16="http://schemas.microsoft.com/office/drawing/2014/main" id="{5FC16ED0-96EC-DCBC-156C-5195E7F65BB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algn="ctr"/>
            <a:endParaRPr lang="sv-SE" sz="3600" b="1" dirty="0">
              <a:latin typeface="Segoe Print" panose="02000600000000000000" pitchFamily="2" charset="0"/>
              <a:ea typeface="+mj-ea"/>
              <a:cs typeface="+mj-cs"/>
              <a:sym typeface="Segoe Print" panose="02000600000000000000" pitchFamily="2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E9E8ECBC-4D40-6294-B24B-66D682D0850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08038" y="116632"/>
            <a:ext cx="7239000" cy="1224806"/>
          </a:xfrm>
        </p:spPr>
        <p:txBody>
          <a:bodyPr vert="horz"/>
          <a:lstStyle/>
          <a:p>
            <a:pPr algn="ctr" eaLnBrk="1" hangingPunct="1"/>
            <a:r>
              <a:rPr lang="sv-SE" altLang="sv-SE" sz="3600" dirty="0">
                <a:effectLst/>
                <a:latin typeface="Segoe Print" panose="02000600000000000000" pitchFamily="2" charset="0"/>
              </a:rPr>
              <a:t>Föräldrar – ledarnas förlängda arm</a:t>
            </a:r>
          </a:p>
        </p:txBody>
      </p:sp>
      <p:sp>
        <p:nvSpPr>
          <p:cNvPr id="25603" name="Rectangle 26">
            <a:extLst>
              <a:ext uri="{FF2B5EF4-FFF2-40B4-BE49-F238E27FC236}">
                <a16:creationId xmlns:a16="http://schemas.microsoft.com/office/drawing/2014/main" id="{62E98AD8-4ADA-DD9D-15D1-0D66C4BC6CD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1844675"/>
            <a:ext cx="7848600" cy="4896693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När skall vi vara som bäst?</a:t>
            </a:r>
          </a:p>
          <a:p>
            <a:pPr lvl="1" eaLnBrk="1" hangingPunct="1"/>
            <a:r>
              <a:rPr lang="sv-SE" altLang="sv-SE" sz="1600" dirty="0"/>
              <a:t>Den som är på en hög nivå nu behöver absolut inte va det i 20-25-års åldern (referens distriktslagen och t.o.m. pojklandslagen).</a:t>
            </a:r>
            <a:br>
              <a:rPr lang="sv-SE" altLang="sv-SE" sz="1600" dirty="0"/>
            </a:br>
            <a:r>
              <a:rPr lang="sv-SE" altLang="sv-SE" sz="1600" dirty="0"/>
              <a:t>De kanske har slutat spela fotboll.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Kommunicera med oss ledare </a:t>
            </a:r>
          </a:p>
          <a:p>
            <a:pPr lvl="1" eaLnBrk="1" hangingPunct="1"/>
            <a:r>
              <a:rPr lang="sv-SE" altLang="sv-SE" sz="1400" dirty="0"/>
              <a:t>Oerhört VIKTIGT för att vi skall kunna ge varje spelare den feedback och push som just den behöver.</a:t>
            </a:r>
          </a:p>
        </p:txBody>
      </p:sp>
    </p:spTree>
    <p:extLst>
      <p:ext uri="{BB962C8B-B14F-4D97-AF65-F5344CB8AC3E}">
        <p14:creationId xmlns:p14="http://schemas.microsoft.com/office/powerpoint/2010/main" val="1303751312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BBEFCC-BCCD-C174-3FF7-544CE4F2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E54E351-29C6-63F8-8B33-20A36D8288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3044420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E54E351-29C6-63F8-8B33-20A36D828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5EBE837C-A50E-54F2-80E8-8478FE268A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Cup 2026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73BB8DE4-4DA3-DDBF-F3B2-6AB0D123C7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4902175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Två olika spår allt beroende på hur många som är intresserade:</a:t>
            </a:r>
          </a:p>
          <a:p>
            <a:pPr lvl="1" eaLnBrk="1" hangingPunct="1"/>
            <a:r>
              <a:rPr lang="sv-SE" altLang="sv-SE" sz="1600" dirty="0"/>
              <a:t>Alternativ 1:</a:t>
            </a:r>
          </a:p>
          <a:p>
            <a:pPr lvl="2" eaLnBrk="1" hangingPunct="1"/>
            <a:r>
              <a:rPr lang="sv-SE" altLang="sv-SE" sz="1400" dirty="0"/>
              <a:t>De flesta 2009 samt 2010 vill följa med. Vi anmäler oss i P16 (2010) åldersklassen och 2009 får spela på dispens och 2011 utifrån att de är yngre.</a:t>
            </a:r>
          </a:p>
          <a:p>
            <a:pPr lvl="2" eaLnBrk="1" hangingPunct="1"/>
            <a:r>
              <a:rPr lang="sv-SE" altLang="sv-SE" sz="1400" dirty="0"/>
              <a:t>För att anmäla två lag behöver vi va 15 spelare/lag vilket kräver 30 </a:t>
            </a:r>
            <a:r>
              <a:rPr lang="sv-SE" altLang="sv-SE" sz="1400" dirty="0" err="1"/>
              <a:t>st</a:t>
            </a:r>
            <a:r>
              <a:rPr lang="sv-SE" altLang="sv-SE" sz="1400" dirty="0"/>
              <a:t> intresserade av de 34 vi har i truppen.</a:t>
            </a:r>
          </a:p>
          <a:p>
            <a:pPr lvl="1" eaLnBrk="1" hangingPunct="1"/>
            <a:r>
              <a:rPr lang="sv-SE" altLang="sv-SE" sz="1600" dirty="0"/>
              <a:t>Alternativ 2:</a:t>
            </a:r>
          </a:p>
          <a:p>
            <a:pPr lvl="2" eaLnBrk="1" hangingPunct="1"/>
            <a:r>
              <a:rPr lang="sv-SE" altLang="sv-SE" sz="1400" dirty="0"/>
              <a:t>Intresset är lågt hos 2009 samt 2010. Vi anmäler oss i P15 (2011) åldersklassen och 2010 får spela på dispens. 2009 kan då tyvärr inte va med.</a:t>
            </a:r>
          </a:p>
          <a:p>
            <a:pPr lvl="2" eaLnBrk="1" hangingPunct="1"/>
            <a:r>
              <a:rPr lang="sv-SE" altLang="sv-SE" sz="1400" dirty="0"/>
              <a:t>I detta alternativ kommer vi behöva ta in spelare utanför vår egen </a:t>
            </a:r>
            <a:br>
              <a:rPr lang="sv-SE" altLang="sv-SE" sz="1400" dirty="0"/>
            </a:br>
            <a:r>
              <a:rPr lang="sv-SE" altLang="sv-SE" sz="1400" dirty="0"/>
              <a:t>trupp då vi enbart är 26 </a:t>
            </a:r>
            <a:r>
              <a:rPr lang="sv-SE" altLang="sv-SE" sz="1400" dirty="0" err="1"/>
              <a:t>st</a:t>
            </a:r>
            <a:r>
              <a:rPr lang="sv-SE" altLang="sv-SE" sz="1400" dirty="0"/>
              <a:t> utan 2009. De som kan få frågan är </a:t>
            </a:r>
            <a:br>
              <a:rPr lang="sv-SE" altLang="sv-SE" sz="1400" dirty="0"/>
            </a:br>
            <a:r>
              <a:rPr lang="sv-SE" altLang="sv-SE" sz="1400" dirty="0"/>
              <a:t>killarna i Råtorp samt födda 2012.</a:t>
            </a:r>
          </a:p>
          <a:p>
            <a:pPr eaLnBrk="1" hangingPunct="1"/>
            <a:r>
              <a:rPr lang="sv-SE" altLang="sv-SE" sz="2000" dirty="0"/>
              <a:t> Utmaningen är att vi är för många för att anmäla ETT </a:t>
            </a:r>
            <a:br>
              <a:rPr lang="sv-SE" altLang="sv-SE" sz="2000" dirty="0"/>
            </a:br>
            <a:r>
              <a:rPr lang="sv-SE" altLang="sv-SE" sz="2000" dirty="0"/>
              <a:t>lag men för få för att anmäla TVÅ beroende på intresse.</a:t>
            </a:r>
          </a:p>
        </p:txBody>
      </p:sp>
    </p:spTree>
    <p:extLst>
      <p:ext uri="{BB962C8B-B14F-4D97-AF65-F5344CB8AC3E}">
        <p14:creationId xmlns:p14="http://schemas.microsoft.com/office/powerpoint/2010/main" val="193386663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42BBEFCC-BCCD-C174-3FF7-544CE4F2D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DE54E351-29C6-63F8-8B33-20A36D828802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8755601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DE54E351-29C6-63F8-8B33-20A36D8288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8" name="Rectangle 2">
            <a:extLst>
              <a:ext uri="{FF2B5EF4-FFF2-40B4-BE49-F238E27FC236}">
                <a16:creationId xmlns:a16="http://schemas.microsoft.com/office/drawing/2014/main" id="{5EBE837C-A50E-54F2-80E8-8478FE268A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55650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b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</a:br>
            <a:r>
              <a:rPr lang="sv-SE" altLang="sv-S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itchFamily="2" charset="0"/>
              </a:rPr>
              <a:t>Cup förslag 2026</a:t>
            </a:r>
          </a:p>
        </p:txBody>
      </p:sp>
      <p:sp>
        <p:nvSpPr>
          <p:cNvPr id="22531" name="Rectangle 26">
            <a:extLst>
              <a:ext uri="{FF2B5EF4-FFF2-40B4-BE49-F238E27FC236}">
                <a16:creationId xmlns:a16="http://schemas.microsoft.com/office/drawing/2014/main" id="{73BB8DE4-4DA3-DDBF-F3B2-6AB0D123C78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600" y="1628800"/>
            <a:ext cx="7848600" cy="5112568"/>
          </a:xfrm>
          <a:noFill/>
        </p:spPr>
        <p:txBody>
          <a:bodyPr/>
          <a:lstStyle/>
          <a:p>
            <a:pPr eaLnBrk="1" hangingPunct="1"/>
            <a:r>
              <a:rPr lang="sv-SE" altLang="sv-SE" sz="1800" dirty="0"/>
              <a:t> </a:t>
            </a:r>
            <a:r>
              <a:rPr lang="sv-SE" altLang="sv-SE" sz="1800" dirty="0" err="1"/>
              <a:t>Oddebollen</a:t>
            </a:r>
            <a:r>
              <a:rPr lang="sv-SE" altLang="sv-SE" sz="1800" dirty="0"/>
              <a:t> (Uddevalla)</a:t>
            </a:r>
          </a:p>
          <a:p>
            <a:pPr lvl="1" eaLnBrk="1" hangingPunct="1"/>
            <a:r>
              <a:rPr lang="sv-SE" altLang="sv-SE" sz="1600" dirty="0"/>
              <a:t>v.31 30 juli - 2 augusti, startar fredag 31/7 </a:t>
            </a:r>
            <a:r>
              <a:rPr lang="sv-SE" altLang="sv-SE" sz="1600" dirty="0" err="1"/>
              <a:t>kl</a:t>
            </a:r>
            <a:r>
              <a:rPr lang="sv-SE" altLang="sv-SE" sz="1600" dirty="0"/>
              <a:t> 8.00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Åker på torsdagen 30/7 för att första matchen på fredagen kan vara tidigt.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Sista anmälan 1/6 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Deltagaravgifter skall vara betalda 1/6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Kostnad 1500 kr/lag samt 1595 kr/deltagare</a:t>
            </a:r>
          </a:p>
          <a:p>
            <a:pPr lvl="2" eaLnBrk="1" hangingPunct="1"/>
            <a:r>
              <a:rPr lang="sv-SE" altLang="sv-SE" sz="1400" dirty="0"/>
              <a:t>3 övernattningar och 8 måltider (Tors middag – sön lunch)</a:t>
            </a:r>
          </a:p>
          <a:p>
            <a:pPr lvl="2" eaLnBrk="1" hangingPunct="1"/>
            <a:r>
              <a:rPr lang="sv-SE" altLang="sv-SE" sz="1400" dirty="0"/>
              <a:t>Boende i skolsal/idrottshall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2 lag á ca 16 killar och 2 ledare = 3000 +  57420 = 60420 kr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Fler spelare än vanligt och färre ledare kräver ett stort engagemang hos vissa föräldrar för att vi skall kunna åka.</a:t>
            </a:r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marL="457200" lvl="1" indent="0" eaLnBrk="1" hangingPunct="1">
              <a:buNone/>
            </a:pPr>
            <a:endParaRPr lang="sv-SE" altLang="sv-SE" sz="1600" dirty="0"/>
          </a:p>
          <a:p>
            <a:pPr lvl="1" eaLnBrk="1" hangingPunct="1"/>
            <a:endParaRPr lang="sv-SE" altLang="sv-SE" sz="1600" dirty="0"/>
          </a:p>
          <a:p>
            <a:pPr lvl="2" eaLnBrk="1" hangingPunct="1"/>
            <a:endParaRPr lang="sv-SE" altLang="sv-SE" sz="1300" dirty="0"/>
          </a:p>
          <a:p>
            <a:pPr eaLnBrk="1" hangingPunct="1">
              <a:buNone/>
            </a:pPr>
            <a:endParaRPr lang="sv-SE" altLang="sv-SE" sz="1400" dirty="0"/>
          </a:p>
          <a:p>
            <a:pPr lvl="1" eaLnBrk="1" hangingPunct="1"/>
            <a:endParaRPr lang="sv-SE" altLang="sv-SE" sz="1400" dirty="0"/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5007C4AE-D21F-23E8-6460-EAA27F372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84984"/>
            <a:ext cx="1914525" cy="67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427349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79350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5832375" cy="489612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Föräldraansvar</a:t>
            </a:r>
          </a:p>
          <a:p>
            <a:pPr lvl="1" eaLnBrk="1" hangingPunct="1"/>
            <a:r>
              <a:rPr lang="sv-SE" altLang="sv-SE" sz="1600" dirty="0" err="1"/>
              <a:t>Ilandadagen</a:t>
            </a:r>
            <a:r>
              <a:rPr lang="sv-SE" altLang="sv-SE" sz="1600" dirty="0"/>
              <a:t> - 2 föräldrar på den årliga städdagen i April</a:t>
            </a:r>
          </a:p>
          <a:p>
            <a:pPr lvl="1" eaLnBrk="1" hangingPunct="1"/>
            <a:r>
              <a:rPr lang="sv-SE" altLang="sv-SE" sz="1600" dirty="0"/>
              <a:t>Kiosk – Bemanna kiosken under 1-2 veckor</a:t>
            </a:r>
          </a:p>
          <a:p>
            <a:pPr lvl="1" eaLnBrk="1" hangingPunct="1"/>
            <a:r>
              <a:rPr lang="sv-SE" altLang="sv-SE" sz="1600" dirty="0"/>
              <a:t>Städ – Ansvariga för att städa killarnas omklädningsrum onsdagskvällar 2-3 veckor.</a:t>
            </a:r>
          </a:p>
          <a:p>
            <a:pPr lvl="1" eaLnBrk="1" hangingPunct="1"/>
            <a:endParaRPr lang="sv-SE" altLang="sv-SE" sz="2000" dirty="0"/>
          </a:p>
          <a:p>
            <a:pPr eaLnBrk="1" hangingPunct="1"/>
            <a:r>
              <a:rPr lang="sv-SE" altLang="sv-SE" sz="2000" dirty="0"/>
              <a:t> Försäljning</a:t>
            </a:r>
          </a:p>
          <a:p>
            <a:pPr lvl="1" eaLnBrk="1" hangingPunct="1"/>
            <a:r>
              <a:rPr lang="sv-SE" altLang="sv-SE" sz="1600" dirty="0"/>
              <a:t>Omröstning huruvida vi skall sälja för att få in pengar till cupen kommer inom kort.</a:t>
            </a:r>
            <a:br>
              <a:rPr lang="sv-SE" altLang="sv-SE" sz="1600" dirty="0"/>
            </a:br>
            <a:endParaRPr lang="sv-SE" altLang="sv-SE" sz="1300" dirty="0"/>
          </a:p>
          <a:p>
            <a:pPr eaLnBrk="1" hangingPunct="1"/>
            <a:r>
              <a:rPr lang="sv-SE" altLang="sv-SE" sz="2000" dirty="0"/>
              <a:t> Sponsorer</a:t>
            </a:r>
          </a:p>
          <a:p>
            <a:pPr lvl="1" eaLnBrk="1" hangingPunct="1"/>
            <a:r>
              <a:rPr lang="sv-SE" altLang="sv-SE" sz="1600" dirty="0"/>
              <a:t>Finns det någon som vill bidra och synas på matchställ eller på annat sätt hör av er!</a:t>
            </a:r>
          </a:p>
          <a:p>
            <a:pPr lvl="1" eaLnBrk="1" hangingPunct="1"/>
            <a:r>
              <a:rPr lang="sv-SE" altLang="sv-SE" sz="1600" dirty="0"/>
              <a:t>Förra årets sponsorer</a:t>
            </a:r>
          </a:p>
          <a:p>
            <a:pPr lvl="2" eaLnBrk="1" hangingPunct="1"/>
            <a:r>
              <a:rPr lang="sv-SE" altLang="sv-SE" sz="1300" dirty="0"/>
              <a:t>SP-gruppen gick in med 15 tkr så att vi kunde köpa in nya överdragströjor!</a:t>
            </a:r>
          </a:p>
          <a:p>
            <a:pPr lvl="2" eaLnBrk="1" hangingPunct="1"/>
            <a:endParaRPr lang="sv-SE" altLang="sv-SE" sz="1300" dirty="0"/>
          </a:p>
          <a:p>
            <a:pPr eaLnBrk="1" hangingPunct="1"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43CB9F9-33B9-0673-6036-B0A9EF6E3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49F00246-4656-C6C7-FE4C-1CAD865E671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49F00246-4656-C6C7-FE4C-1CAD865E671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B5297451-DF15-4CB6-362C-B50E158E2F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Föräldragruppen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C58D607-54F5-5283-58C8-8EA8E522F1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D8564E9-E4AD-0C2B-1A8B-108D123ABD9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8"/>
            <a:ext cx="6984503" cy="4536082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Ekonomi</a:t>
            </a:r>
          </a:p>
          <a:p>
            <a:pPr lvl="1" eaLnBrk="1" hangingPunct="1"/>
            <a:r>
              <a:rPr lang="sv-SE" altLang="sv-SE" sz="1600" dirty="0"/>
              <a:t>Lagkassan ca 37 tkr i december 2025</a:t>
            </a:r>
          </a:p>
          <a:p>
            <a:pPr lvl="1" eaLnBrk="1" hangingPunct="1"/>
            <a:r>
              <a:rPr lang="sv-SE" altLang="sv-SE" sz="1600" dirty="0"/>
              <a:t>Används till läger och cup</a:t>
            </a:r>
          </a:p>
          <a:p>
            <a:pPr lvl="1" eaLnBrk="1" hangingPunct="1"/>
            <a:r>
              <a:rPr lang="sv-SE" altLang="sv-SE" sz="1600" dirty="0"/>
              <a:t>Fylls på genom försäljningar inom laget samt sponsorer</a:t>
            </a:r>
          </a:p>
          <a:p>
            <a:pPr marL="457200" lvl="1" indent="0"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Kläder</a:t>
            </a:r>
          </a:p>
          <a:p>
            <a:pPr lvl="1" eaLnBrk="1" hangingPunct="1"/>
            <a:r>
              <a:rPr lang="sv-SE" altLang="sv-SE" sz="1600" dirty="0"/>
              <a:t>Matchställ</a:t>
            </a:r>
          </a:p>
          <a:p>
            <a:pPr lvl="2" eaLnBrk="1" hangingPunct="1"/>
            <a:r>
              <a:rPr lang="sv-SE" altLang="sv-SE" sz="1400" dirty="0"/>
              <a:t>Vi har tänkt köpa in 20 nya matchtröjor där större delen täcks av sponsring.</a:t>
            </a:r>
          </a:p>
          <a:p>
            <a:pPr lvl="2" eaLnBrk="1" hangingPunct="1"/>
            <a:r>
              <a:rPr lang="sv-SE" altLang="sv-SE" sz="1400" dirty="0"/>
              <a:t>Detta för att varje spelare skall kunna ha ett eget matchställ med unikt nummer. Då slipper någon släpa hem och tvätt efter varje match.</a:t>
            </a:r>
          </a:p>
          <a:p>
            <a:pPr lvl="2" eaLnBrk="1" hangingPunct="1"/>
            <a:endParaRPr lang="sv-SE" altLang="sv-SE" sz="1300" dirty="0"/>
          </a:p>
          <a:p>
            <a:pPr lvl="1" eaLnBrk="1" hangingPunct="1"/>
            <a:r>
              <a:rPr lang="sv-SE" altLang="sv-SE" sz="1600" dirty="0"/>
              <a:t>Andra kläder beställs utifrån behov</a:t>
            </a:r>
          </a:p>
          <a:p>
            <a:pPr lvl="2" eaLnBrk="1" hangingPunct="1"/>
            <a:r>
              <a:rPr lang="sv-SE" altLang="sv-SE" sz="1400" dirty="0"/>
              <a:t>Många av kläderna går själv att beställa, </a:t>
            </a:r>
            <a:r>
              <a:rPr lang="sv-SE" altLang="sv-SE" sz="1400" dirty="0">
                <a:hlinkClick r:id="rId6"/>
              </a:rPr>
              <a:t>här</a:t>
            </a:r>
            <a:r>
              <a:rPr lang="sv-SE" altLang="sv-SE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3256933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3FF117EF-77B1-4E37-9371-08BBE81E794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005141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3FF117EF-77B1-4E37-9371-08BBE81E794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68FAE6A-8C81-4779-9CA6-3707071648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Avgifter 2026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80D3CE6A-9199-4303-9AAC-C40D83B508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D203F33D-E80D-4BD6-A1B0-5851230C5D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7"/>
            <a:ext cx="6985000" cy="4757737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Föreningsavgifter Hertzöga BK</a:t>
            </a:r>
          </a:p>
          <a:p>
            <a:pPr lvl="1" eaLnBrk="1" hangingPunct="1"/>
            <a:r>
              <a:rPr lang="sv-SE" altLang="sv-SE" sz="1600" dirty="0"/>
              <a:t>Medlemsavgift 150:- (350:- för familj)</a:t>
            </a:r>
          </a:p>
          <a:p>
            <a:pPr lvl="1" eaLnBrk="1" hangingPunct="1"/>
            <a:r>
              <a:rPr lang="sv-SE" altLang="sv-SE" sz="1600" dirty="0"/>
              <a:t>Träningsavgift 1400:-</a:t>
            </a:r>
          </a:p>
          <a:p>
            <a:pPr lvl="1" eaLnBrk="1" hangingPunct="1"/>
            <a:endParaRPr lang="sv-SE" altLang="sv-SE" sz="1600" dirty="0"/>
          </a:p>
          <a:p>
            <a:pPr lvl="1" eaLnBrk="1" hangingPunct="1"/>
            <a:r>
              <a:rPr lang="sv-SE" altLang="sv-SE" sz="1600" dirty="0"/>
              <a:t>Försäljning av föreningsrabatthäften även under 2026 </a:t>
            </a:r>
          </a:p>
          <a:p>
            <a:pPr lvl="1" eaLnBrk="1" hangingPunct="1"/>
            <a:endParaRPr lang="sv-SE" altLang="sv-SE" sz="1600" dirty="0"/>
          </a:p>
          <a:p>
            <a:pPr eaLnBrk="1" hangingPunct="1"/>
            <a:r>
              <a:rPr lang="sv-SE" altLang="sv-SE" sz="2000" dirty="0"/>
              <a:t> Lagavgifter</a:t>
            </a:r>
          </a:p>
          <a:p>
            <a:pPr lvl="1" eaLnBrk="1" hangingPunct="1"/>
            <a:r>
              <a:rPr lang="sv-SE" altLang="sv-SE" sz="1600" dirty="0"/>
              <a:t>Beroende på vad gruppen kommer fram till angående försäljningar så kommer vi troligtvis behöva ta ut 1000 kr/spelare som vill vara med på cupen.</a:t>
            </a:r>
          </a:p>
          <a:p>
            <a:pPr eaLnBrk="1" hangingPunct="1">
              <a:buNone/>
            </a:pPr>
            <a:r>
              <a:rPr lang="sv-SE" altLang="sv-SE" sz="2000" dirty="0"/>
              <a:t> </a:t>
            </a:r>
            <a:endParaRPr lang="sv-SE" altLang="sv-SE" sz="1600" dirty="0"/>
          </a:p>
        </p:txBody>
      </p:sp>
    </p:spTree>
    <p:extLst>
      <p:ext uri="{BB962C8B-B14F-4D97-AF65-F5344CB8AC3E}">
        <p14:creationId xmlns:p14="http://schemas.microsoft.com/office/powerpoint/2010/main" val="4269602757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F036286E-F730-3CEF-ADE7-6C85F32D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8F09A913-D36F-8639-8256-EDB55B35D97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5377469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8F09A913-D36F-8639-8256-EDB55B35D9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1B629378-4D3A-1665-CC28-B9FB35771C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Övrigt</a:t>
            </a:r>
            <a:endParaRPr lang="sv-SE" sz="4400" dirty="0"/>
          </a:p>
        </p:txBody>
      </p:sp>
      <p:sp>
        <p:nvSpPr>
          <p:cNvPr id="23555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348E31F6-7282-0E15-AC58-B6CA5301EB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23556" name="Rectangle 26">
            <a:extLst>
              <a:ext uri="{FF2B5EF4-FFF2-40B4-BE49-F238E27FC236}">
                <a16:creationId xmlns:a16="http://schemas.microsoft.com/office/drawing/2014/main" id="{487AB474-2F50-A40B-7299-70C6FA8383F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31913" y="1773237"/>
            <a:ext cx="6985000" cy="4757737"/>
          </a:xfrm>
          <a:noFill/>
        </p:spPr>
        <p:txBody>
          <a:bodyPr/>
          <a:lstStyle/>
          <a:p>
            <a:pPr eaLnBrk="1" hangingPunct="1"/>
            <a:r>
              <a:rPr lang="sv-SE" altLang="sv-SE" sz="2000" dirty="0"/>
              <a:t> Domarutbildning P2011</a:t>
            </a:r>
          </a:p>
          <a:p>
            <a:pPr lvl="1" eaLnBrk="1" hangingPunct="1"/>
            <a:r>
              <a:rPr lang="sv-SE" altLang="sv-SE" sz="1600" dirty="0"/>
              <a:t>Året man fyller 15 år erbjuder Hertzöga BK en domarutbildning till alla som vill.</a:t>
            </a:r>
          </a:p>
          <a:p>
            <a:pPr lvl="1" eaLnBrk="1" hangingPunct="1"/>
            <a:r>
              <a:rPr lang="sv-SE" altLang="sv-SE" sz="1600" dirty="0"/>
              <a:t>I år kommer den ske någon gång under påsklovet v.15 6-12/4</a:t>
            </a:r>
          </a:p>
          <a:p>
            <a:pPr lvl="1" eaLnBrk="1" hangingPunct="1"/>
            <a:r>
              <a:rPr lang="sv-SE" altLang="sv-SE" sz="1600" dirty="0"/>
              <a:t>Utbildningen är ca 3-4 timmar på kansliet och innefattar regelkunskap om spelformerna 5v5 samt 7v7.</a:t>
            </a:r>
          </a:p>
          <a:p>
            <a:pPr lvl="1" eaLnBrk="1" hangingPunct="1"/>
            <a:r>
              <a:rPr lang="sv-SE" altLang="sv-SE" sz="1600" dirty="0"/>
              <a:t>Vill man sen så kommer man ingå i den domarpool som Hertzöga har och bli tilldelad matcher på </a:t>
            </a:r>
            <a:r>
              <a:rPr lang="sv-SE" altLang="sv-SE" sz="1600" dirty="0" err="1"/>
              <a:t>Ilanda</a:t>
            </a:r>
            <a:r>
              <a:rPr lang="sv-SE" altLang="sv-SE" sz="1600" dirty="0"/>
              <a:t> IP under säsongen.</a:t>
            </a:r>
          </a:p>
          <a:p>
            <a:pPr eaLnBrk="1" hangingPunct="1">
              <a:buNone/>
            </a:pPr>
            <a:r>
              <a:rPr lang="sv-SE" altLang="sv-SE" sz="2000" dirty="0"/>
              <a:t> </a:t>
            </a:r>
            <a:endParaRPr lang="sv-SE" altLang="sv-SE" sz="1600" dirty="0"/>
          </a:p>
        </p:txBody>
      </p:sp>
    </p:spTree>
    <p:extLst>
      <p:ext uri="{BB962C8B-B14F-4D97-AF65-F5344CB8AC3E}">
        <p14:creationId xmlns:p14="http://schemas.microsoft.com/office/powerpoint/2010/main" val="81768878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AD1672D-3243-D617-C132-C4471D44670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62938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4" imgH="384" progId="TCLayout.ActiveDocument.1">
                  <p:embed/>
                </p:oleObj>
              </mc:Choice>
              <mc:Fallback>
                <p:oleObj name="think-cell Slide" r:id="rId4" imgW="384" imgH="38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D1672D-3243-D617-C132-C4471D44670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0" name="Rectangle 2">
            <a:extLst>
              <a:ext uri="{FF2B5EF4-FFF2-40B4-BE49-F238E27FC236}">
                <a16:creationId xmlns:a16="http://schemas.microsoft.com/office/drawing/2014/main" id="{233243EC-6038-4622-B099-A4C81F5E62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552" y="116632"/>
            <a:ext cx="7526338" cy="1412875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Vad händer på </a:t>
            </a:r>
            <a:r>
              <a:rPr lang="sv-SE" sz="4400" dirty="0" err="1">
                <a:latin typeface="Segoe Print" panose="02000600000000000000" pitchFamily="2" charset="0"/>
              </a:rPr>
              <a:t>Ilanda</a:t>
            </a:r>
            <a:r>
              <a:rPr lang="sv-SE" sz="4400" dirty="0">
                <a:latin typeface="Segoe Print" panose="02000600000000000000" pitchFamily="2" charset="0"/>
              </a:rPr>
              <a:t> IP - 2026</a:t>
            </a:r>
            <a:endParaRPr lang="sv-SE" sz="4400" dirty="0"/>
          </a:p>
        </p:txBody>
      </p:sp>
      <p:sp>
        <p:nvSpPr>
          <p:cNvPr id="30723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61932A63-E7C1-4BE2-BAC9-2B99FFF84D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0724" name="Rectangle 26">
            <a:extLst>
              <a:ext uri="{FF2B5EF4-FFF2-40B4-BE49-F238E27FC236}">
                <a16:creationId xmlns:a16="http://schemas.microsoft.com/office/drawing/2014/main" id="{47CC3049-251F-4944-8E79-22C250D9B8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43608" y="1773238"/>
            <a:ext cx="7128791" cy="3743994"/>
          </a:xfrm>
          <a:noFill/>
        </p:spPr>
        <p:txBody>
          <a:bodyPr/>
          <a:lstStyle/>
          <a:p>
            <a:pPr eaLnBrk="1" hangingPunct="1">
              <a:buNone/>
            </a:pPr>
            <a:endParaRPr lang="sv-SE" altLang="sv-SE" sz="2000" dirty="0"/>
          </a:p>
          <a:p>
            <a:pPr eaLnBrk="1" hangingPunct="1"/>
            <a:r>
              <a:rPr lang="sv-SE" altLang="sv-SE" sz="2000" dirty="0"/>
              <a:t> 18 mars		Årsmöte Hertzöga BK Kansli</a:t>
            </a:r>
          </a:p>
          <a:p>
            <a:pPr eaLnBrk="1" hangingPunct="1"/>
            <a:r>
              <a:rPr lang="sv-SE" altLang="sv-SE" sz="2000" dirty="0"/>
              <a:t> April			</a:t>
            </a:r>
            <a:r>
              <a:rPr lang="sv-SE" altLang="sv-SE" sz="2000" dirty="0" err="1"/>
              <a:t>Ilandadagen</a:t>
            </a:r>
            <a:endParaRPr lang="sv-SE" altLang="sv-SE" sz="2000" dirty="0"/>
          </a:p>
          <a:p>
            <a:pPr eaLnBrk="1" hangingPunct="1"/>
            <a:r>
              <a:rPr lang="sv-SE" altLang="sv-SE" sz="2000" dirty="0"/>
              <a:t> 6 Juni		HBK-dagen</a:t>
            </a:r>
          </a:p>
          <a:p>
            <a:pPr eaLnBrk="1" hangingPunct="1"/>
            <a:r>
              <a:rPr lang="sv-SE" altLang="sv-SE" sz="2000" dirty="0"/>
              <a:t> 1-2 Augusti		10-åringarnas cup (födda 2016)</a:t>
            </a:r>
          </a:p>
          <a:p>
            <a:pPr eaLnBrk="1" hangingPunct="1"/>
            <a:r>
              <a:rPr lang="sv-SE" altLang="sv-SE" sz="2000" dirty="0"/>
              <a:t> September		Genrepet (födda 2017)</a:t>
            </a:r>
          </a:p>
          <a:p>
            <a:pPr eaLnBrk="1" hangingPunct="1"/>
            <a:r>
              <a:rPr lang="sv-SE" altLang="sv-SE" sz="2000" dirty="0"/>
              <a:t> 31 december	Nyårspromenaden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D04BEFA1-BC56-D48D-0E43-D555CA9BE6B1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94385932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9" imgH="408" progId="TCLayout.ActiveDocument.1">
                  <p:embed/>
                </p:oleObj>
              </mc:Choice>
              <mc:Fallback>
                <p:oleObj name="think-cell Slide" r:id="rId3" imgW="409" imgH="408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04BEFA1-BC56-D48D-0E43-D555CA9BE6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6" name="Text Box 3">
            <a:extLst>
              <a:ext uri="{FF2B5EF4-FFF2-40B4-BE49-F238E27FC236}">
                <a16:creationId xmlns:a16="http://schemas.microsoft.com/office/drawing/2014/main" id="{8B84E54D-2F3C-49FA-B7F1-2EB14D924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738" y="5100638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31747" name="Rectangle 4">
            <a:extLst>
              <a:ext uri="{FF2B5EF4-FFF2-40B4-BE49-F238E27FC236}">
                <a16:creationId xmlns:a16="http://schemas.microsoft.com/office/drawing/2014/main" id="{628F12B1-550E-40A5-9480-C54FDE09C9B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50157" y="1628800"/>
            <a:ext cx="6192862" cy="4679950"/>
          </a:xfrm>
          <a:noFill/>
        </p:spPr>
        <p:txBody>
          <a:bodyPr/>
          <a:lstStyle/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pPr algn="ctr">
              <a:buFont typeface="Wingdings" pitchFamily="2" charset="2"/>
              <a:buNone/>
            </a:pPr>
            <a:endParaRPr lang="sv-SE" altLang="sv-SE" sz="3600" b="1" i="1" dirty="0"/>
          </a:p>
          <a:p>
            <a:endParaRPr lang="sv-SE" altLang="sv-SE" sz="2800" dirty="0"/>
          </a:p>
        </p:txBody>
      </p:sp>
      <p:pic>
        <p:nvPicPr>
          <p:cNvPr id="31748" name="Picture 6" descr="MCj00786250000[1]">
            <a:extLst>
              <a:ext uri="{FF2B5EF4-FFF2-40B4-BE49-F238E27FC236}">
                <a16:creationId xmlns:a16="http://schemas.microsoft.com/office/drawing/2014/main" id="{3F53379D-ECD5-4AB9-9C75-ADB4CBBC5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844824"/>
            <a:ext cx="1508609" cy="4570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B61C5C20-444A-4226-98E3-195B9A4BF0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27088" y="327025"/>
            <a:ext cx="7239000" cy="1085850"/>
          </a:xfrm>
        </p:spPr>
        <p:txBody>
          <a:bodyPr vert="horz"/>
          <a:lstStyle/>
          <a:p>
            <a:pPr algn="ctr" eaLnBrk="1" hangingPunct="1">
              <a:defRPr/>
            </a:pPr>
            <a:r>
              <a:rPr lang="sv-SE" sz="4800" dirty="0">
                <a:latin typeface="Segoe Print" panose="02000600000000000000" pitchFamily="2" charset="0"/>
              </a:rPr>
              <a:t>Frågor?</a:t>
            </a:r>
            <a:endParaRPr lang="sv-SE" sz="2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7239000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Fotbollstränare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Christer Millner		0722-32 90 97</a:t>
            </a:r>
          </a:p>
          <a:p>
            <a:pPr eaLnBrk="1" hangingPunct="1">
              <a:buNone/>
            </a:pPr>
            <a:r>
              <a:rPr lang="sv-SE" altLang="sv-SE" sz="2000" dirty="0"/>
              <a:t>Magnus Svensson		0767-99 08 01</a:t>
            </a:r>
          </a:p>
          <a:p>
            <a:pPr eaLnBrk="1" hangingPunct="1">
              <a:buNone/>
            </a:pPr>
            <a:r>
              <a:rPr lang="sv-SE" altLang="sv-SE" sz="2000" dirty="0"/>
              <a:t>Truls </a:t>
            </a:r>
            <a:r>
              <a:rPr lang="sv-SE" altLang="sv-SE" sz="2000" dirty="0" err="1"/>
              <a:t>Snedsböl</a:t>
            </a:r>
            <a:r>
              <a:rPr lang="sv-SE" altLang="sv-SE" sz="2000" dirty="0"/>
              <a:t>		0768-31 39 47</a:t>
            </a:r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dirty="0"/>
              <a:t>Marcus Gustafsson		0703-70 66 49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 err="1"/>
              <a:t>Fystränare</a:t>
            </a:r>
            <a:endParaRPr lang="sv-SE" altLang="sv-SE" sz="2000" b="1" dirty="0"/>
          </a:p>
          <a:p>
            <a:pPr eaLnBrk="1" hangingPunct="1">
              <a:buNone/>
            </a:pPr>
            <a:r>
              <a:rPr lang="sv-SE" altLang="sv-SE" sz="2000" dirty="0"/>
              <a:t>Anita Lundberg		0734-40 54 07</a:t>
            </a:r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1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  <a:p>
            <a:pPr eaLnBrk="1" hangingPunct="1">
              <a:buFont typeface="Wingdings" pitchFamily="2" charset="2"/>
              <a:buNone/>
            </a:pPr>
            <a:endParaRPr lang="sv-SE" altLang="sv-SE" sz="2000" dirty="0"/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33D3B09C-1A89-41E3-B808-4EB88AD1469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39750" y="327025"/>
            <a:ext cx="7526338" cy="1085850"/>
          </a:xfrm>
        </p:spPr>
        <p:txBody>
          <a:bodyPr/>
          <a:lstStyle/>
          <a:p>
            <a:pPr algn="ctr" eaLnBrk="1" hangingPunct="1">
              <a:defRPr/>
            </a:pPr>
            <a:r>
              <a:rPr lang="sv-SE" sz="4400" dirty="0">
                <a:latin typeface="Segoe Print" panose="02000600000000000000" pitchFamily="2" charset="0"/>
              </a:rPr>
              <a:t>Kontaktuppgifter</a:t>
            </a:r>
            <a:endParaRPr lang="sv-SE" sz="4400" dirty="0"/>
          </a:p>
        </p:txBody>
      </p:sp>
      <p:sp>
        <p:nvSpPr>
          <p:cNvPr id="24579" name="AutoShape 2" descr="data:image/jpeg;base64,/9j/4AAQSkZJRgABAQAAAQABAAD/2wCEAAkGBxMHEhUSBxMVEhIWFRsaEBARFxoZGBUTIB0WGBogExYhHSgsHSYlHxgUJjQmMSssOjEuFyAzOD8xQygtLjcBCgoKDg0OGxAQGzclICY2LC83MTc0Ni0sNDQxLCwtNDA0MTAsNDc0NDc0NCwvNywrLTQsLDU0LDIvLjc0LCw0LP/AABEIAJIAoAMBEQACEQEDEQH/xAAcAAEAAwADAQEAAAAAAAAAAAAABAYHAQMFAgj/xAA3EAACAQEFBAYJAwUAAAAAAAAAAQIDBAUGEUEhMVFhBxIicYGhExQjMlJikbHBFSRDM0JyguH/xAAbAQEAAgMBAQAAAAAAAAAAAAAABAUCAwYHAf/EAC8RAQABAwIDBwMEAwEAAAAAAAABAgMEBRESITETIkFRYXHwBqHBkbHR4RQygUL/2gAMAwEAAhEDEQA/ANxAAVTE+O7PcTcKft6y2OnBrKL+eWnmyNeyqLfLrK707QsjLjjnu0+c+PtDOr16Qbbb37Oaox+GktvjJ5sgV5dyrx2dbjfT+FZ608U+v8K5aLfVtW201ak3xnOUvuyPNVU9ZW1Fi1b/ANKYj2iIdVOtKk86UpRfGLaPkTMM6qKao2qjd7V24wtt3P2NonJfDVfXXnt8zdRkXKekq6/o+FejvW4j25fsveHuk6naWoX3D0T0qwzcG/mW+Pn4Ey1mxPKvk5rO+mLlEcWPPF6T1/v7NAo1Y1oqVFqUWs4yi801yZOiYnnDlqqaqZmmqNpfZ9YgHxWqxoRcqzUYpZylJ5JLmz5MxHOWVNNVUxTTG8s+xD0nU7M3C5IeletWeagn8q3y8vEg3c2I5Uc3U4P0xcrjiyJ4fSOv/fL7qLeWMLbeL9taJxXw0n1F5bfMh1ZFyrrLpbGj4VmO7biffn+7xalaVV51ZSk+Mm2aZmZWNNFNPKmNnbZ7fVsu2zVakHxhOUfsz7FVUdJYV2LVz/emJ94iVjurpBttgftJqtH4aq2+ElkyRRl3KfHdU5P09hXulPDPp/DRcMY7s9+tQqewrPYqc2spP5Ja+TJ9nKoucukuS1HQsjEjjjvU+ceHvC1klSAADMekLHLg5WW5ZZZZqvXi9qe5xpvTLVldlZX/AIodloehxMRkZEe0fmfxDMtxXOxAAAAAAsmEMXVcNyy21KDfbo57uLp8H9yRYyKrU+io1TSLWdTv0r8J/E/OTbrut9O8qcatikpwks4tfngy4pqiqN4ec37Fyxcm3cjaYLxt9O7Kcqttkowis5N/jixVVFMbyWLFy/ci3bjeZYji/F1XEksttOgn2KKe/g6nF/Yp7+RVdn0ejaXpFrBp361+M/iPnNWyOtwAAAAN4GndHuOXNxst9SzzyVGvJ7W9yjUeuejLHFyv/Fbjdc0OIicjHj3j8x+YaaWLjlU6RcQu4rN1bO8q1XONNrfFf3S8M14tEbKvdnRy6yvNC06MvI3r/wBaec+vlDD9xTPRwAAAAAAAC3dHmJ3cVb0dpf7eq0p57oT3KX4f/CVi3+zq2npKi13TIy7PHRHfp6eseX8OOkPE7v2t6OzP9vSbUMt057nL8L/oyr/aVbR0g0LTP8Szx1x36uvpHl/KpEVegAAAAAAG8DcOjrELv2zZWh51qWUaje+S/tl45PxTLnFvdpRz6w8313ToxMjeiO7Vzj084Z10mXl+oW6cU+zSShHv3y835EDLr4rk+jrfp/G7HCpnxq5/wqhFXYAAAAAAAAAAAAAAAAAAAFr6M7y9Qt0It9mqnCXfvj5rzJWJXw3I9VJ9QY3bYVU+NPP+VcvGv61WqVJb51JSfjJv8keqd6plbWKOztU0eURH6QjmLaAAAAAAAAAAAAAAAAAAABIu6v6rWp1FvhUhJeEk/wAGVM7VRLVfo7S1VR5xMfrDomuq2noz42RO8buD4+gAAAAAAAAAAAAAAAAAAAfUF1mktWfXyZ2jdKvij6vaK0PhqzX0k0ZXI2qmGnFr47FFXnET9kMwbwAAAAAAAAAAAAAAAAAAAJlz0fWLRRh8VWC+skjO3G9UQ0ZVfBYrq8omfs9npFsfqdvrcJ5Tj4rb5pm3Kp4bsq7Qb3a4NHpy/RWiOuAAAAAAAAAAAAAAAAAAAALL0dWP1y30eEM5y8Fs82iTi08V2FPr17ssGv15fqtvTFdTnGlaqS93OFXue2L+ua/2RJzrfKK1H9K5cRVXjz484/51+ejLStdoAAAAAAAAAAAAAAAAAAABqXQ7dThGraqq97KFLuW2T+uS/wBWWWDb5TW4r6qyomqjHjw5z/3p89V+vW74XpRnRtPuzi0+XBruJ1dEV0zTLmMbIqx7tN2jrE7vz1el3zuqrOja1lODyfBrRrk1tKKuiaKuGXquNkUZFqm7R0n5siGDeAAAAAAAAAAAAAAAAAEu6runetWFGyLOc3kuCWrfJLaZ0UTXVFMNGTkUY9qq7X0j5s/Qt1WCF10YUbN7sIpLnxb7y9ooiimKYeVZORVkXartfWZ3SzJoUvpHwn+t0/T2FfuKafZX8kN+XetO9rgRMqxxxxR1h0Og6t/i19lcnuVfafP282MvZvKh6E4AAAAAAAAAAAAAAAAcpZ7gNm6OcKfolP01uX7iol2X/HDfl3vXuS4lvi2OzjinrLz3XtW/yq+ytz3KfvPn7eS6EtzwAAzfpFwS7R1rVc8e1vr0Yr3vmguPFalflY2/fpddoWtxRtj355eE+XpPzkywrXagAAAAAAAAAAAAAAGp9HeCXZ+rar4j299GjJe7801x4LQssXG279Titd1uK98exPLxnz9I+c2kFg5EAAAAGdY8wH631rRckcqm+rRW6fOC0fLUgZOLv3qOrrNF17s9rGRPd8J8vf0/ZlTXV2S2Nb09HzK128TvzhwfAAAAAAAAAAAOUutsjtb3JavkfSZ25y1bAeA/VOraL7jnU306L3Q5zWr5aFljYu3er6uI1rXu03sY893xnz9vT92iE9yYAAAAAACk44wLG+s692JQtGXajujV/wAuD5/Uh5GLFfep6uj0fXasXa1e50feP69P0Y9aKErNJwtMXCcXlKMlk0+aKqYmJ2l31Fym5TFVE7xPi6z4yAAAAAAAAOyz0JWqShZouc5PKMYrNt8kfYiZnaGNdym3TNVc7RHi2HA+BY3LlXvNKdoy7K3xpf48Xz+ha4+LFHeq6uB1jXasre1Z5Ufef69P1XYmOcAAAAAAAAAFZxjg+liOPWWVOvFdiqteU1qvsR7+PTdj1XGlaxdwqtutE9Y/MfObFb0u6rdVR0rfBwmtHua4xeq5lRXRVRO1T0THybWRbi5aneJRDBvAAAAAAl3XdtW9qipWCDnN6Lclxk9FzM6KKq52paMjJtY9ubl2dohtWDsH0sOR6zyqV5Lt1XpygtF9y3sY9NqPV53qusXc6rbpRHSPzPzksxIU4AAAAAAAAAAAPGxNhujiKn1LYspLP0dWPvQfLiuRqu2abkbSsNP1K9hV8VueU9Y8J+ebEcQ3DWw/V9Hbo7P46i92ceMX+NCnu2qrc7S9Gwc+zmW+O3PvHjDyzUmgAAB6mHrhrYgq+jsMdn8lR+7CPGT/ABqbbVqq5O0IWdn2cO3x3J9o8ZbdhrDlHDtPqWNZyeXpKsvem+fBci4tWabcbQ851DUr2bXxXJ5R0jwj55vZNqvAAAAAAAAAAAAAAQb5umlfVN0rwj1ovc9YvjF6MwuW6a42qScTLu4tyLlqdp+dWIYswvVw3UyrdulL+lWS2PlLgynvWKrU8+j0fTNUtZ1venlVHWPng8E0LMA97CeF6uJKmVHsUo/1azWxco8Wb7Niq7PLorNT1S1g296udU9I+eDb7mumlctNUrvj1Yre9ZPjJ6suLdumiNqXnGVl3cq5Ny7O8/OicZowAAAAAAAAAAAAAAAAj3hYad405UrbFThJZSi/xw7zGqmKo2ltsX7liuLludphieNMIVMNz61POdnk+xU1i/hqcHz1Ki/jzanfwei6Tq9vOp4Z5Vx1j8x85GC8IVMRz61TOFni+3U1k/hp8Xz0FjHm7O/gatq9vBp4Y51z0jy9Z+c22XfYad3U40rFFQhFZRivzx7y3ppimNoedX79y/XNy5O8ykGTUAAAAAAAAAAAAAAAAAACFfNKNahVjWSknTlmpLNbnoYXI3pndIxKqqb9E0ztO8fuXNSjRoUo0UopU45KKyW5aC3G1MbGXVVVfrmqd53n900zRwAAAAAAAAB//9k=">
            <a:extLst>
              <a:ext uri="{FF2B5EF4-FFF2-40B4-BE49-F238E27FC236}">
                <a16:creationId xmlns:a16="http://schemas.microsoft.com/office/drawing/2014/main" id="{A3F60C6E-0A0F-42D5-9320-F8BED85839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0963" y="-38417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¡"/>
              <a:defRPr sz="29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25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SzPct val="65000"/>
              <a:buFont typeface="Wingdings" panose="05000000000000000000" pitchFamily="2" charset="2"/>
              <a:buChar char="¡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l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60000"/>
              <a:buFont typeface="Wingdings" panose="05000000000000000000" pitchFamily="2" charset="2"/>
              <a:buChar char="¡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sv-SE" altLang="sv-SE" sz="1800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E7669435-50D6-4211-9725-7308CB41D1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27150" y="1773238"/>
            <a:ext cx="5981154" cy="4536082"/>
          </a:xfrm>
          <a:noFill/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sv-SE" altLang="sv-SE" sz="2000" b="1" dirty="0"/>
              <a:t>Föräldragruppen</a:t>
            </a:r>
          </a:p>
          <a:p>
            <a:pPr>
              <a:buNone/>
            </a:pPr>
            <a:r>
              <a:rPr lang="sv-SE" sz="2000" dirty="0"/>
              <a:t>Lina Behm			070-289 04 76</a:t>
            </a:r>
          </a:p>
          <a:p>
            <a:pPr>
              <a:buNone/>
            </a:pPr>
            <a:r>
              <a:rPr lang="sv-SE" sz="2000" dirty="0"/>
              <a:t>Jennie Flod			070-655 39 40</a:t>
            </a:r>
          </a:p>
          <a:p>
            <a:pPr>
              <a:buNone/>
            </a:pPr>
            <a:endParaRPr lang="sv-SE" sz="2000" dirty="0"/>
          </a:p>
          <a:p>
            <a:pPr>
              <a:buNone/>
            </a:pPr>
            <a:r>
              <a:rPr lang="sv-SE" sz="2000" b="1" dirty="0"/>
              <a:t>Ekonomi</a:t>
            </a:r>
          </a:p>
          <a:p>
            <a:pPr>
              <a:buNone/>
            </a:pPr>
            <a:r>
              <a:rPr lang="sv-SE" altLang="sv-SE" sz="2000" dirty="0"/>
              <a:t>Martin Lundberg		070-514 63 33</a:t>
            </a:r>
          </a:p>
          <a:p>
            <a:pPr>
              <a:buNone/>
            </a:pPr>
            <a:endParaRPr lang="sv-SE" altLang="sv-SE" sz="2000" dirty="0"/>
          </a:p>
        </p:txBody>
      </p:sp>
    </p:spTree>
    <p:extLst>
      <p:ext uri="{BB962C8B-B14F-4D97-AF65-F5344CB8AC3E}">
        <p14:creationId xmlns:p14="http://schemas.microsoft.com/office/powerpoint/2010/main" val="414236940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d436s1RdO0qsoEnXgpj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zE0eXML.Cizt3LY2P5D2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DYysr8zXhZiFo8IX1gIOg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55n_reW_WPsYJWtJU3.Li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Solförmörkelse">
  <a:themeElements>
    <a:clrScheme name="Solförmörkel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Solförmörkel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förmörkel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förmörkel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förmörkel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c4b1fbe6-d032-49d6-bc2a-24d84b881c24}" enabled="1" method="Privileged" siteId="{d81fa0ae-00b9-4262-9cf7-b941bdc1635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Eclipse</Template>
  <TotalTime>16204</TotalTime>
  <Words>3012</Words>
  <Application>Microsoft Office PowerPoint</Application>
  <PresentationFormat>Bildspel på skärmen (4:3)</PresentationFormat>
  <Paragraphs>438</Paragraphs>
  <Slides>34</Slides>
  <Notes>33</Notes>
  <HiddenSlides>0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Serverprogram för OLE-inbäddning</vt:lpstr>
      </vt:variant>
      <vt:variant>
        <vt:i4>2</vt:i4>
      </vt:variant>
      <vt:variant>
        <vt:lpstr>Bildrubriker</vt:lpstr>
      </vt:variant>
      <vt:variant>
        <vt:i4>34</vt:i4>
      </vt:variant>
    </vt:vector>
  </HeadingPairs>
  <TitlesOfParts>
    <vt:vector size="42" baseType="lpstr">
      <vt:lpstr>Arial</vt:lpstr>
      <vt:lpstr>Calibri</vt:lpstr>
      <vt:lpstr>Segoe Print</vt:lpstr>
      <vt:lpstr>Verdana</vt:lpstr>
      <vt:lpstr>Wingdings</vt:lpstr>
      <vt:lpstr>Solförmörkelse</vt:lpstr>
      <vt:lpstr>think-cell Slide</vt:lpstr>
      <vt:lpstr>Microsoft Excel-kalkylblad</vt:lpstr>
      <vt:lpstr>Föräldramöte HBK Junior 2026-02-02</vt:lpstr>
      <vt:lpstr>Föräldramöte HBK Junior 2026-02-02</vt:lpstr>
      <vt:lpstr>Hertzöga BK strävar efter att:</vt:lpstr>
      <vt:lpstr>Hertzöga BKs policy och andra riktlinjer</vt:lpstr>
      <vt:lpstr>Hertzöga BKs policy och andra riktlinjer</vt:lpstr>
      <vt:lpstr>Hertzöga BK Junior</vt:lpstr>
      <vt:lpstr>Säsongen 2025 (P2010/P2011)</vt:lpstr>
      <vt:lpstr>Säsongen 2026</vt:lpstr>
      <vt:lpstr>Säsongen 2026</vt:lpstr>
      <vt:lpstr>Truppen 2026</vt:lpstr>
      <vt:lpstr>Ledare 2026</vt:lpstr>
      <vt:lpstr>Ledare 2026</vt:lpstr>
      <vt:lpstr>Träning</vt:lpstr>
      <vt:lpstr>Träningsnärvaro</vt:lpstr>
      <vt:lpstr>Träningsnärvaro</vt:lpstr>
      <vt:lpstr>Träning</vt:lpstr>
      <vt:lpstr>Match</vt:lpstr>
      <vt:lpstr>Seriespel - 2026</vt:lpstr>
      <vt:lpstr>Seriespel - 2026</vt:lpstr>
      <vt:lpstr>Distriktsmästerskap - DM</vt:lpstr>
      <vt:lpstr>Föräldrar – ledarnas förlängda arm</vt:lpstr>
      <vt:lpstr>Föräldrar – ledarnas förlängda arm</vt:lpstr>
      <vt:lpstr>Föräldrar – ledarnas förlängda arm</vt:lpstr>
      <vt:lpstr>Föräldrar – ledarnas förlängda arm</vt:lpstr>
      <vt:lpstr>Cup 2026</vt:lpstr>
      <vt:lpstr> Cup förslag 2026</vt:lpstr>
      <vt:lpstr>Föräldragruppen</vt:lpstr>
      <vt:lpstr>Föräldragruppen</vt:lpstr>
      <vt:lpstr>Avgifter 2026</vt:lpstr>
      <vt:lpstr>Övrigt</vt:lpstr>
      <vt:lpstr>Vad händer på Ilanda IP - 2026</vt:lpstr>
      <vt:lpstr>Frågor?</vt:lpstr>
      <vt:lpstr>Kontaktuppgifter</vt:lpstr>
      <vt:lpstr>Kontaktuppgifter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HBK organisation</dc:title>
  <dc:creator>Jens Wallner</dc:creator>
  <cp:lastModifiedBy>Christer Millner</cp:lastModifiedBy>
  <cp:revision>192</cp:revision>
  <cp:lastPrinted>2013-12-15T20:45:21Z</cp:lastPrinted>
  <dcterms:created xsi:type="dcterms:W3CDTF">2009-01-02T20:14:16Z</dcterms:created>
  <dcterms:modified xsi:type="dcterms:W3CDTF">2026-02-02T20:34:14Z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4b1fbe6-d032-49d6-bc2a-24d84b881c24_Enabled">
    <vt:lpwstr>true</vt:lpwstr>
  </property>
  <property fmtid="{D5CDD505-2E9C-101B-9397-08002B2CF9AE}" pid="3" name="MSIP_Label_c4b1fbe6-d032-49d6-bc2a-24d84b881c24_SetDate">
    <vt:lpwstr>2023-02-08T06:37:35Z</vt:lpwstr>
  </property>
  <property fmtid="{D5CDD505-2E9C-101B-9397-08002B2CF9AE}" pid="4" name="MSIP_Label_c4b1fbe6-d032-49d6-bc2a-24d84b881c24_Method">
    <vt:lpwstr>Privileged</vt:lpwstr>
  </property>
  <property fmtid="{D5CDD505-2E9C-101B-9397-08002B2CF9AE}" pid="5" name="MSIP_Label_c4b1fbe6-d032-49d6-bc2a-24d84b881c24_Name">
    <vt:lpwstr>Öppen</vt:lpwstr>
  </property>
  <property fmtid="{D5CDD505-2E9C-101B-9397-08002B2CF9AE}" pid="6" name="MSIP_Label_c4b1fbe6-d032-49d6-bc2a-24d84b881c24_SiteId">
    <vt:lpwstr>d81fa0ae-00b9-4262-9cf7-b941bdc1635d</vt:lpwstr>
  </property>
  <property fmtid="{D5CDD505-2E9C-101B-9397-08002B2CF9AE}" pid="7" name="MSIP_Label_c4b1fbe6-d032-49d6-bc2a-24d84b881c24_ActionId">
    <vt:lpwstr>d16d9fa4-a633-46a6-9e37-7adf0dd74cbb</vt:lpwstr>
  </property>
  <property fmtid="{D5CDD505-2E9C-101B-9397-08002B2CF9AE}" pid="8" name="MSIP_Label_c4b1fbe6-d032-49d6-bc2a-24d84b881c24_ContentBits">
    <vt:lpwstr>1</vt:lpwstr>
  </property>
</Properties>
</file>