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1"/>
  </p:notesMasterIdLst>
  <p:sldIdLst>
    <p:sldId id="256" r:id="rId2"/>
    <p:sldId id="265" r:id="rId3"/>
    <p:sldId id="257" r:id="rId4"/>
    <p:sldId id="258" r:id="rId5"/>
    <p:sldId id="272" r:id="rId6"/>
    <p:sldId id="270" r:id="rId7"/>
    <p:sldId id="271" r:id="rId8"/>
    <p:sldId id="273" r:id="rId9"/>
    <p:sldId id="259" r:id="rId10"/>
    <p:sldId id="262" r:id="rId11"/>
    <p:sldId id="264" r:id="rId12"/>
    <p:sldId id="268" r:id="rId13"/>
    <p:sldId id="267" r:id="rId14"/>
    <p:sldId id="260" r:id="rId15"/>
    <p:sldId id="275" r:id="rId16"/>
    <p:sldId id="263" r:id="rId17"/>
    <p:sldId id="274" r:id="rId18"/>
    <p:sldId id="266" r:id="rId19"/>
    <p:sldId id="269" r:id="rId2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4D3D7-C049-44A5-9499-B0E17B9F204A}" v="11" dt="2024-03-28T07:22:00.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44" d="100"/>
          <a:sy n="144" d="100"/>
        </p:scale>
        <p:origin x="102"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Sundenhammar (RF-SISU Värmland)" userId="801f6d79-004a-48f8-ac3e-b38352ce6c2b" providerId="ADAL" clId="{49F4D3D7-C049-44A5-9499-B0E17B9F204A}"/>
    <pc:docChg chg="custSel delSld modSld sldOrd">
      <pc:chgData name="Thomas Sundenhammar (RF-SISU Värmland)" userId="801f6d79-004a-48f8-ac3e-b38352ce6c2b" providerId="ADAL" clId="{49F4D3D7-C049-44A5-9499-B0E17B9F204A}" dt="2024-03-28T07:33:07.815" v="1790" actId="20577"/>
      <pc:docMkLst>
        <pc:docMk/>
      </pc:docMkLst>
      <pc:sldChg chg="modSp mod">
        <pc:chgData name="Thomas Sundenhammar (RF-SISU Värmland)" userId="801f6d79-004a-48f8-ac3e-b38352ce6c2b" providerId="ADAL" clId="{49F4D3D7-C049-44A5-9499-B0E17B9F204A}" dt="2024-03-06T18:26:22.247" v="56" actId="20577"/>
        <pc:sldMkLst>
          <pc:docMk/>
          <pc:sldMk cId="1720058893" sldId="256"/>
        </pc:sldMkLst>
        <pc:spChg chg="mod">
          <ac:chgData name="Thomas Sundenhammar (RF-SISU Värmland)" userId="801f6d79-004a-48f8-ac3e-b38352ce6c2b" providerId="ADAL" clId="{49F4D3D7-C049-44A5-9499-B0E17B9F204A}" dt="2024-03-06T18:26:22.247" v="56" actId="20577"/>
          <ac:spMkLst>
            <pc:docMk/>
            <pc:sldMk cId="1720058893" sldId="256"/>
            <ac:spMk id="7" creationId="{EA9734F1-EA50-4CD3-AD65-AB571D29D793}"/>
          </ac:spMkLst>
        </pc:spChg>
      </pc:sldChg>
      <pc:sldChg chg="modSp mod">
        <pc:chgData name="Thomas Sundenhammar (RF-SISU Värmland)" userId="801f6d79-004a-48f8-ac3e-b38352ce6c2b" providerId="ADAL" clId="{49F4D3D7-C049-44A5-9499-B0E17B9F204A}" dt="2024-03-27T10:29:53.271" v="960" actId="2711"/>
        <pc:sldMkLst>
          <pc:docMk/>
          <pc:sldMk cId="669880855" sldId="258"/>
        </pc:sldMkLst>
        <pc:spChg chg="mod">
          <ac:chgData name="Thomas Sundenhammar (RF-SISU Värmland)" userId="801f6d79-004a-48f8-ac3e-b38352ce6c2b" providerId="ADAL" clId="{49F4D3D7-C049-44A5-9499-B0E17B9F204A}" dt="2024-03-27T10:29:53.271" v="960" actId="2711"/>
          <ac:spMkLst>
            <pc:docMk/>
            <pc:sldMk cId="669880855" sldId="258"/>
            <ac:spMk id="2" creationId="{8367C5C2-588C-4458-89C7-1B07AB07089C}"/>
          </ac:spMkLst>
        </pc:spChg>
      </pc:sldChg>
      <pc:sldChg chg="modSp mod">
        <pc:chgData name="Thomas Sundenhammar (RF-SISU Värmland)" userId="801f6d79-004a-48f8-ac3e-b38352ce6c2b" providerId="ADAL" clId="{49F4D3D7-C049-44A5-9499-B0E17B9F204A}" dt="2024-03-26T16:37:16.493" v="259" actId="20577"/>
        <pc:sldMkLst>
          <pc:docMk/>
          <pc:sldMk cId="554813599" sldId="259"/>
        </pc:sldMkLst>
        <pc:spChg chg="mod">
          <ac:chgData name="Thomas Sundenhammar (RF-SISU Värmland)" userId="801f6d79-004a-48f8-ac3e-b38352ce6c2b" providerId="ADAL" clId="{49F4D3D7-C049-44A5-9499-B0E17B9F204A}" dt="2024-03-26T16:37:16.493" v="259" actId="20577"/>
          <ac:spMkLst>
            <pc:docMk/>
            <pc:sldMk cId="554813599" sldId="259"/>
            <ac:spMk id="8" creationId="{6AB699B5-7182-47A5-AAF7-E1DB7D95EDAF}"/>
          </ac:spMkLst>
        </pc:spChg>
      </pc:sldChg>
      <pc:sldChg chg="modSp mod">
        <pc:chgData name="Thomas Sundenhammar (RF-SISU Värmland)" userId="801f6d79-004a-48f8-ac3e-b38352ce6c2b" providerId="ADAL" clId="{49F4D3D7-C049-44A5-9499-B0E17B9F204A}" dt="2024-03-27T08:01:57.103" v="577" actId="207"/>
        <pc:sldMkLst>
          <pc:docMk/>
          <pc:sldMk cId="2012965229" sldId="260"/>
        </pc:sldMkLst>
        <pc:spChg chg="mod">
          <ac:chgData name="Thomas Sundenhammar (RF-SISU Värmland)" userId="801f6d79-004a-48f8-ac3e-b38352ce6c2b" providerId="ADAL" clId="{49F4D3D7-C049-44A5-9499-B0E17B9F204A}" dt="2024-03-27T08:01:57.103" v="577" actId="207"/>
          <ac:spMkLst>
            <pc:docMk/>
            <pc:sldMk cId="2012965229" sldId="260"/>
            <ac:spMk id="3" creationId="{85D12FC4-4099-4E9E-BB16-C1974971E72A}"/>
          </ac:spMkLst>
        </pc:spChg>
      </pc:sldChg>
      <pc:sldChg chg="del">
        <pc:chgData name="Thomas Sundenhammar (RF-SISU Värmland)" userId="801f6d79-004a-48f8-ac3e-b38352ce6c2b" providerId="ADAL" clId="{49F4D3D7-C049-44A5-9499-B0E17B9F204A}" dt="2024-03-27T08:28:33.032" v="899" actId="2696"/>
        <pc:sldMkLst>
          <pc:docMk/>
          <pc:sldMk cId="3783563774" sldId="261"/>
        </pc:sldMkLst>
      </pc:sldChg>
      <pc:sldChg chg="modSp mod">
        <pc:chgData name="Thomas Sundenhammar (RF-SISU Värmland)" userId="801f6d79-004a-48f8-ac3e-b38352ce6c2b" providerId="ADAL" clId="{49F4D3D7-C049-44A5-9499-B0E17B9F204A}" dt="2024-03-26T16:37:34.015" v="261" actId="20577"/>
        <pc:sldMkLst>
          <pc:docMk/>
          <pc:sldMk cId="1777396983" sldId="262"/>
        </pc:sldMkLst>
        <pc:spChg chg="mod">
          <ac:chgData name="Thomas Sundenhammar (RF-SISU Värmland)" userId="801f6d79-004a-48f8-ac3e-b38352ce6c2b" providerId="ADAL" clId="{49F4D3D7-C049-44A5-9499-B0E17B9F204A}" dt="2024-03-26T16:37:34.015" v="261" actId="20577"/>
          <ac:spMkLst>
            <pc:docMk/>
            <pc:sldMk cId="1777396983" sldId="262"/>
            <ac:spMk id="3" creationId="{33A7CCF2-FC29-544F-0FA1-4321D170ECBE}"/>
          </ac:spMkLst>
        </pc:spChg>
      </pc:sldChg>
      <pc:sldChg chg="modSp mod">
        <pc:chgData name="Thomas Sundenhammar (RF-SISU Värmland)" userId="801f6d79-004a-48f8-ac3e-b38352ce6c2b" providerId="ADAL" clId="{49F4D3D7-C049-44A5-9499-B0E17B9F204A}" dt="2024-03-27T08:06:37.121" v="796" actId="20577"/>
        <pc:sldMkLst>
          <pc:docMk/>
          <pc:sldMk cId="795864331" sldId="263"/>
        </pc:sldMkLst>
        <pc:spChg chg="mod">
          <ac:chgData name="Thomas Sundenhammar (RF-SISU Värmland)" userId="801f6d79-004a-48f8-ac3e-b38352ce6c2b" providerId="ADAL" clId="{49F4D3D7-C049-44A5-9499-B0E17B9F204A}" dt="2024-03-27T08:06:37.121" v="796" actId="20577"/>
          <ac:spMkLst>
            <pc:docMk/>
            <pc:sldMk cId="795864331" sldId="263"/>
            <ac:spMk id="2" creationId="{45955D01-5A5F-45E8-B397-69CC28FEE36E}"/>
          </ac:spMkLst>
        </pc:spChg>
        <pc:spChg chg="mod">
          <ac:chgData name="Thomas Sundenhammar (RF-SISU Värmland)" userId="801f6d79-004a-48f8-ac3e-b38352ce6c2b" providerId="ADAL" clId="{49F4D3D7-C049-44A5-9499-B0E17B9F204A}" dt="2024-03-27T07:58:26.275" v="443" actId="20577"/>
          <ac:spMkLst>
            <pc:docMk/>
            <pc:sldMk cId="795864331" sldId="263"/>
            <ac:spMk id="3" creationId="{61E65E39-4518-41C4-9663-2B3946FF22E6}"/>
          </ac:spMkLst>
        </pc:spChg>
      </pc:sldChg>
      <pc:sldChg chg="modSp mod">
        <pc:chgData name="Thomas Sundenhammar (RF-SISU Värmland)" userId="801f6d79-004a-48f8-ac3e-b38352ce6c2b" providerId="ADAL" clId="{49F4D3D7-C049-44A5-9499-B0E17B9F204A}" dt="2024-03-27T08:29:07.806" v="917" actId="20577"/>
        <pc:sldMkLst>
          <pc:docMk/>
          <pc:sldMk cId="2444034651" sldId="265"/>
        </pc:sldMkLst>
        <pc:spChg chg="mod">
          <ac:chgData name="Thomas Sundenhammar (RF-SISU Värmland)" userId="801f6d79-004a-48f8-ac3e-b38352ce6c2b" providerId="ADAL" clId="{49F4D3D7-C049-44A5-9499-B0E17B9F204A}" dt="2024-03-27T08:29:07.806" v="917" actId="20577"/>
          <ac:spMkLst>
            <pc:docMk/>
            <pc:sldMk cId="2444034651" sldId="265"/>
            <ac:spMk id="3" creationId="{CD358DF7-0AA4-4996-B400-5F6DD0CBD7C2}"/>
          </ac:spMkLst>
        </pc:spChg>
      </pc:sldChg>
      <pc:sldChg chg="modSp mod">
        <pc:chgData name="Thomas Sundenhammar (RF-SISU Värmland)" userId="801f6d79-004a-48f8-ac3e-b38352ce6c2b" providerId="ADAL" clId="{49F4D3D7-C049-44A5-9499-B0E17B9F204A}" dt="2024-03-27T15:03:58.407" v="964" actId="20577"/>
        <pc:sldMkLst>
          <pc:docMk/>
          <pc:sldMk cId="3288601669" sldId="266"/>
        </pc:sldMkLst>
        <pc:spChg chg="mod">
          <ac:chgData name="Thomas Sundenhammar (RF-SISU Värmland)" userId="801f6d79-004a-48f8-ac3e-b38352ce6c2b" providerId="ADAL" clId="{49F4D3D7-C049-44A5-9499-B0E17B9F204A}" dt="2024-03-27T15:03:58.407" v="964" actId="20577"/>
          <ac:spMkLst>
            <pc:docMk/>
            <pc:sldMk cId="3288601669" sldId="266"/>
            <ac:spMk id="3" creationId="{F3A12C4A-0623-57FB-5DBB-09A4AE2DBCD7}"/>
          </ac:spMkLst>
        </pc:spChg>
      </pc:sldChg>
      <pc:sldChg chg="addSp modSp mod">
        <pc:chgData name="Thomas Sundenhammar (RF-SISU Värmland)" userId="801f6d79-004a-48f8-ac3e-b38352ce6c2b" providerId="ADAL" clId="{49F4D3D7-C049-44A5-9499-B0E17B9F204A}" dt="2024-03-28T07:31:20.832" v="1671" actId="20577"/>
        <pc:sldMkLst>
          <pc:docMk/>
          <pc:sldMk cId="1360353864" sldId="267"/>
        </pc:sldMkLst>
        <pc:spChg chg="mod">
          <ac:chgData name="Thomas Sundenhammar (RF-SISU Värmland)" userId="801f6d79-004a-48f8-ac3e-b38352ce6c2b" providerId="ADAL" clId="{49F4D3D7-C049-44A5-9499-B0E17B9F204A}" dt="2024-03-28T07:31:20.832" v="1671" actId="20577"/>
          <ac:spMkLst>
            <pc:docMk/>
            <pc:sldMk cId="1360353864" sldId="267"/>
            <ac:spMk id="3" creationId="{24681F5B-0E37-791E-9BF2-96D299081546}"/>
          </ac:spMkLst>
        </pc:spChg>
        <pc:picChg chg="add mod">
          <ac:chgData name="Thomas Sundenhammar (RF-SISU Värmland)" userId="801f6d79-004a-48f8-ac3e-b38352ce6c2b" providerId="ADAL" clId="{49F4D3D7-C049-44A5-9499-B0E17B9F204A}" dt="2024-03-27T10:27:46.536" v="954"/>
          <ac:picMkLst>
            <pc:docMk/>
            <pc:sldMk cId="1360353864" sldId="267"/>
            <ac:picMk id="4" creationId="{9AE13D42-C8FB-A432-E975-23A4A647D921}"/>
          </ac:picMkLst>
        </pc:picChg>
        <pc:picChg chg="add mod">
          <ac:chgData name="Thomas Sundenhammar (RF-SISU Värmland)" userId="801f6d79-004a-48f8-ac3e-b38352ce6c2b" providerId="ADAL" clId="{49F4D3D7-C049-44A5-9499-B0E17B9F204A}" dt="2024-03-27T10:27:46.536" v="954"/>
          <ac:picMkLst>
            <pc:docMk/>
            <pc:sldMk cId="1360353864" sldId="267"/>
            <ac:picMk id="5" creationId="{0572BC52-834C-0F54-59D9-23BD488F1900}"/>
          </ac:picMkLst>
        </pc:picChg>
      </pc:sldChg>
      <pc:sldChg chg="addSp modSp mod">
        <pc:chgData name="Thomas Sundenhammar (RF-SISU Värmland)" userId="801f6d79-004a-48f8-ac3e-b38352ce6c2b" providerId="ADAL" clId="{49F4D3D7-C049-44A5-9499-B0E17B9F204A}" dt="2024-03-27T10:27:40.430" v="953" actId="255"/>
        <pc:sldMkLst>
          <pc:docMk/>
          <pc:sldMk cId="3591990099" sldId="268"/>
        </pc:sldMkLst>
        <pc:spChg chg="mod">
          <ac:chgData name="Thomas Sundenhammar (RF-SISU Värmland)" userId="801f6d79-004a-48f8-ac3e-b38352ce6c2b" providerId="ADAL" clId="{49F4D3D7-C049-44A5-9499-B0E17B9F204A}" dt="2024-03-27T10:27:40.430" v="953" actId="255"/>
          <ac:spMkLst>
            <pc:docMk/>
            <pc:sldMk cId="3591990099" sldId="268"/>
            <ac:spMk id="3" creationId="{43C1F39E-B0C2-7A94-7FB7-5EF79855EE59}"/>
          </ac:spMkLst>
        </pc:spChg>
        <pc:picChg chg="add mod">
          <ac:chgData name="Thomas Sundenhammar (RF-SISU Värmland)" userId="801f6d79-004a-48f8-ac3e-b38352ce6c2b" providerId="ADAL" clId="{49F4D3D7-C049-44A5-9499-B0E17B9F204A}" dt="2024-03-27T10:27:24.907" v="951"/>
          <ac:picMkLst>
            <pc:docMk/>
            <pc:sldMk cId="3591990099" sldId="268"/>
            <ac:picMk id="2" creationId="{C1307B80-84EF-3193-4723-F737AA2914F8}"/>
          </ac:picMkLst>
        </pc:picChg>
        <pc:picChg chg="add mod">
          <ac:chgData name="Thomas Sundenhammar (RF-SISU Värmland)" userId="801f6d79-004a-48f8-ac3e-b38352ce6c2b" providerId="ADAL" clId="{49F4D3D7-C049-44A5-9499-B0E17B9F204A}" dt="2024-03-27T10:27:24.907" v="951"/>
          <ac:picMkLst>
            <pc:docMk/>
            <pc:sldMk cId="3591990099" sldId="268"/>
            <ac:picMk id="4" creationId="{E0D71AF3-EAAD-2E0C-4B67-A96E8585B1C0}"/>
          </ac:picMkLst>
        </pc:picChg>
      </pc:sldChg>
      <pc:sldChg chg="addSp modSp mod">
        <pc:chgData name="Thomas Sundenhammar (RF-SISU Värmland)" userId="801f6d79-004a-48f8-ac3e-b38352ce6c2b" providerId="ADAL" clId="{49F4D3D7-C049-44A5-9499-B0E17B9F204A}" dt="2024-03-27T10:28:00.943" v="956"/>
        <pc:sldMkLst>
          <pc:docMk/>
          <pc:sldMk cId="1123486852" sldId="269"/>
        </pc:sldMkLst>
        <pc:spChg chg="mod">
          <ac:chgData name="Thomas Sundenhammar (RF-SISU Värmland)" userId="801f6d79-004a-48f8-ac3e-b38352ce6c2b" providerId="ADAL" clId="{49F4D3D7-C049-44A5-9499-B0E17B9F204A}" dt="2024-03-06T13:08:06.770" v="39" actId="20577"/>
          <ac:spMkLst>
            <pc:docMk/>
            <pc:sldMk cId="1123486852" sldId="269"/>
            <ac:spMk id="2" creationId="{BAAAD0B5-093A-FA98-7802-F6551AC11E4F}"/>
          </ac:spMkLst>
        </pc:spChg>
        <pc:picChg chg="add mod">
          <ac:chgData name="Thomas Sundenhammar (RF-SISU Värmland)" userId="801f6d79-004a-48f8-ac3e-b38352ce6c2b" providerId="ADAL" clId="{49F4D3D7-C049-44A5-9499-B0E17B9F204A}" dt="2024-03-27T10:28:00.943" v="956"/>
          <ac:picMkLst>
            <pc:docMk/>
            <pc:sldMk cId="1123486852" sldId="269"/>
            <ac:picMk id="3" creationId="{835661C0-DD6C-8F90-521E-0D687F98DB28}"/>
          </ac:picMkLst>
        </pc:picChg>
        <pc:picChg chg="add mod">
          <ac:chgData name="Thomas Sundenhammar (RF-SISU Värmland)" userId="801f6d79-004a-48f8-ac3e-b38352ce6c2b" providerId="ADAL" clId="{49F4D3D7-C049-44A5-9499-B0E17B9F204A}" dt="2024-03-27T10:28:00.943" v="956"/>
          <ac:picMkLst>
            <pc:docMk/>
            <pc:sldMk cId="1123486852" sldId="269"/>
            <ac:picMk id="4" creationId="{7C83B967-DB4A-AC96-92AE-23F5CADC901D}"/>
          </ac:picMkLst>
        </pc:picChg>
      </pc:sldChg>
      <pc:sldChg chg="addSp modSp">
        <pc:chgData name="Thomas Sundenhammar (RF-SISU Värmland)" userId="801f6d79-004a-48f8-ac3e-b38352ce6c2b" providerId="ADAL" clId="{49F4D3D7-C049-44A5-9499-B0E17B9F204A}" dt="2024-03-27T10:28:08.793" v="957"/>
        <pc:sldMkLst>
          <pc:docMk/>
          <pc:sldMk cId="1537820929" sldId="270"/>
        </pc:sldMkLst>
        <pc:picChg chg="add mod">
          <ac:chgData name="Thomas Sundenhammar (RF-SISU Värmland)" userId="801f6d79-004a-48f8-ac3e-b38352ce6c2b" providerId="ADAL" clId="{49F4D3D7-C049-44A5-9499-B0E17B9F204A}" dt="2024-03-27T10:28:08.793" v="957"/>
          <ac:picMkLst>
            <pc:docMk/>
            <pc:sldMk cId="1537820929" sldId="270"/>
            <ac:picMk id="4" creationId="{A94326D5-506B-0474-F41B-A2101B5EADE6}"/>
          </ac:picMkLst>
        </pc:picChg>
        <pc:picChg chg="add mod">
          <ac:chgData name="Thomas Sundenhammar (RF-SISU Värmland)" userId="801f6d79-004a-48f8-ac3e-b38352ce6c2b" providerId="ADAL" clId="{49F4D3D7-C049-44A5-9499-B0E17B9F204A}" dt="2024-03-27T10:28:08.793" v="957"/>
          <ac:picMkLst>
            <pc:docMk/>
            <pc:sldMk cId="1537820929" sldId="270"/>
            <ac:picMk id="5" creationId="{E9604D58-4A72-1CCC-393D-3346C8E26F61}"/>
          </ac:picMkLst>
        </pc:picChg>
      </pc:sldChg>
      <pc:sldChg chg="addSp modSp">
        <pc:chgData name="Thomas Sundenhammar (RF-SISU Värmland)" userId="801f6d79-004a-48f8-ac3e-b38352ce6c2b" providerId="ADAL" clId="{49F4D3D7-C049-44A5-9499-B0E17B9F204A}" dt="2024-03-27T10:28:22.087" v="959"/>
        <pc:sldMkLst>
          <pc:docMk/>
          <pc:sldMk cId="2773509461" sldId="271"/>
        </pc:sldMkLst>
        <pc:picChg chg="add mod">
          <ac:chgData name="Thomas Sundenhammar (RF-SISU Värmland)" userId="801f6d79-004a-48f8-ac3e-b38352ce6c2b" providerId="ADAL" clId="{49F4D3D7-C049-44A5-9499-B0E17B9F204A}" dt="2024-03-27T10:28:22.087" v="959"/>
          <ac:picMkLst>
            <pc:docMk/>
            <pc:sldMk cId="2773509461" sldId="271"/>
            <ac:picMk id="4" creationId="{37752211-5D6E-948E-38CF-72A729547172}"/>
          </ac:picMkLst>
        </pc:picChg>
        <pc:picChg chg="add mod">
          <ac:chgData name="Thomas Sundenhammar (RF-SISU Värmland)" userId="801f6d79-004a-48f8-ac3e-b38352ce6c2b" providerId="ADAL" clId="{49F4D3D7-C049-44A5-9499-B0E17B9F204A}" dt="2024-03-27T10:28:22.087" v="959"/>
          <ac:picMkLst>
            <pc:docMk/>
            <pc:sldMk cId="2773509461" sldId="271"/>
            <ac:picMk id="5" creationId="{7CD9D708-E72D-B759-EF20-0FDB930E8EEE}"/>
          </ac:picMkLst>
        </pc:picChg>
      </pc:sldChg>
      <pc:sldChg chg="addSp modSp">
        <pc:chgData name="Thomas Sundenhammar (RF-SISU Värmland)" userId="801f6d79-004a-48f8-ac3e-b38352ce6c2b" providerId="ADAL" clId="{49F4D3D7-C049-44A5-9499-B0E17B9F204A}" dt="2024-03-27T10:28:12.138" v="958"/>
        <pc:sldMkLst>
          <pc:docMk/>
          <pc:sldMk cId="745153378" sldId="272"/>
        </pc:sldMkLst>
        <pc:picChg chg="add mod">
          <ac:chgData name="Thomas Sundenhammar (RF-SISU Värmland)" userId="801f6d79-004a-48f8-ac3e-b38352ce6c2b" providerId="ADAL" clId="{49F4D3D7-C049-44A5-9499-B0E17B9F204A}" dt="2024-03-27T10:28:12.138" v="958"/>
          <ac:picMkLst>
            <pc:docMk/>
            <pc:sldMk cId="745153378" sldId="272"/>
            <ac:picMk id="4" creationId="{5D0ADF31-D3A2-B2B1-38E9-D5F7D2D6AB35}"/>
          </ac:picMkLst>
        </pc:picChg>
        <pc:picChg chg="add mod">
          <ac:chgData name="Thomas Sundenhammar (RF-SISU Värmland)" userId="801f6d79-004a-48f8-ac3e-b38352ce6c2b" providerId="ADAL" clId="{49F4D3D7-C049-44A5-9499-B0E17B9F204A}" dt="2024-03-27T10:28:12.138" v="958"/>
          <ac:picMkLst>
            <pc:docMk/>
            <pc:sldMk cId="745153378" sldId="272"/>
            <ac:picMk id="5" creationId="{0B0646C0-AC31-DFD1-8941-C1FBEC41E04B}"/>
          </ac:picMkLst>
        </pc:picChg>
      </pc:sldChg>
      <pc:sldChg chg="addSp modSp mod">
        <pc:chgData name="Thomas Sundenhammar (RF-SISU Värmland)" userId="801f6d79-004a-48f8-ac3e-b38352ce6c2b" providerId="ADAL" clId="{49F4D3D7-C049-44A5-9499-B0E17B9F204A}" dt="2024-03-27T10:30:06.193" v="961" actId="113"/>
        <pc:sldMkLst>
          <pc:docMk/>
          <pc:sldMk cId="1571641047" sldId="273"/>
        </pc:sldMkLst>
        <pc:spChg chg="mod">
          <ac:chgData name="Thomas Sundenhammar (RF-SISU Värmland)" userId="801f6d79-004a-48f8-ac3e-b38352ce6c2b" providerId="ADAL" clId="{49F4D3D7-C049-44A5-9499-B0E17B9F204A}" dt="2024-03-27T10:30:06.193" v="961" actId="113"/>
          <ac:spMkLst>
            <pc:docMk/>
            <pc:sldMk cId="1571641047" sldId="273"/>
            <ac:spMk id="2" creationId="{3851D433-2011-7047-35ED-AABB87975161}"/>
          </ac:spMkLst>
        </pc:spChg>
        <pc:picChg chg="add mod">
          <ac:chgData name="Thomas Sundenhammar (RF-SISU Värmland)" userId="801f6d79-004a-48f8-ac3e-b38352ce6c2b" providerId="ADAL" clId="{49F4D3D7-C049-44A5-9499-B0E17B9F204A}" dt="2024-03-27T10:27:54.003" v="955"/>
          <ac:picMkLst>
            <pc:docMk/>
            <pc:sldMk cId="1571641047" sldId="273"/>
            <ac:picMk id="4" creationId="{FAC17738-5814-341C-C4C7-6F64A6274645}"/>
          </ac:picMkLst>
        </pc:picChg>
        <pc:picChg chg="add mod">
          <ac:chgData name="Thomas Sundenhammar (RF-SISU Värmland)" userId="801f6d79-004a-48f8-ac3e-b38352ce6c2b" providerId="ADAL" clId="{49F4D3D7-C049-44A5-9499-B0E17B9F204A}" dt="2024-03-27T10:27:54.003" v="955"/>
          <ac:picMkLst>
            <pc:docMk/>
            <pc:sldMk cId="1571641047" sldId="273"/>
            <ac:picMk id="5" creationId="{B11647BC-712A-562D-281C-A3BCE78EA0CE}"/>
          </ac:picMkLst>
        </pc:picChg>
      </pc:sldChg>
      <pc:sldChg chg="modSp mod ord">
        <pc:chgData name="Thomas Sundenhammar (RF-SISU Värmland)" userId="801f6d79-004a-48f8-ac3e-b38352ce6c2b" providerId="ADAL" clId="{49F4D3D7-C049-44A5-9499-B0E17B9F204A}" dt="2024-03-28T07:33:07.815" v="1790" actId="20577"/>
        <pc:sldMkLst>
          <pc:docMk/>
          <pc:sldMk cId="2559112328" sldId="274"/>
        </pc:sldMkLst>
        <pc:spChg chg="mod">
          <ac:chgData name="Thomas Sundenhammar (RF-SISU Värmland)" userId="801f6d79-004a-48f8-ac3e-b38352ce6c2b" providerId="ADAL" clId="{49F4D3D7-C049-44A5-9499-B0E17B9F204A}" dt="2024-03-06T18:43:08.532" v="81" actId="20577"/>
          <ac:spMkLst>
            <pc:docMk/>
            <pc:sldMk cId="2559112328" sldId="274"/>
            <ac:spMk id="2" creationId="{264FA4E9-A5FC-4A93-A6E0-F68D03EA5182}"/>
          </ac:spMkLst>
        </pc:spChg>
        <pc:spChg chg="mod">
          <ac:chgData name="Thomas Sundenhammar (RF-SISU Värmland)" userId="801f6d79-004a-48f8-ac3e-b38352ce6c2b" providerId="ADAL" clId="{49F4D3D7-C049-44A5-9499-B0E17B9F204A}" dt="2024-03-28T07:33:07.815" v="1790" actId="20577"/>
          <ac:spMkLst>
            <pc:docMk/>
            <pc:sldMk cId="2559112328" sldId="274"/>
            <ac:spMk id="3" creationId="{F3A12C4A-0623-57FB-5DBB-09A4AE2DBCD7}"/>
          </ac:spMkLst>
        </pc:spChg>
      </pc:sldChg>
      <pc:sldChg chg="addSp delSp modSp mod">
        <pc:chgData name="Thomas Sundenhammar (RF-SISU Värmland)" userId="801f6d79-004a-48f8-ac3e-b38352ce6c2b" providerId="ADAL" clId="{49F4D3D7-C049-44A5-9499-B0E17B9F204A}" dt="2024-03-28T07:23:50.583" v="1169" actId="20577"/>
        <pc:sldMkLst>
          <pc:docMk/>
          <pc:sldMk cId="3457405301" sldId="275"/>
        </pc:sldMkLst>
        <pc:spChg chg="mod">
          <ac:chgData name="Thomas Sundenhammar (RF-SISU Värmland)" userId="801f6d79-004a-48f8-ac3e-b38352ce6c2b" providerId="ADAL" clId="{49F4D3D7-C049-44A5-9499-B0E17B9F204A}" dt="2024-03-28T07:21:46.731" v="970" actId="20577"/>
          <ac:spMkLst>
            <pc:docMk/>
            <pc:sldMk cId="3457405301" sldId="275"/>
            <ac:spMk id="2" creationId="{F0556065-6D11-836A-AF9C-747F55810AFA}"/>
          </ac:spMkLst>
        </pc:spChg>
        <pc:spChg chg="del mod">
          <ac:chgData name="Thomas Sundenhammar (RF-SISU Värmland)" userId="801f6d79-004a-48f8-ac3e-b38352ce6c2b" providerId="ADAL" clId="{49F4D3D7-C049-44A5-9499-B0E17B9F204A}" dt="2024-03-28T07:21:53.485" v="971" actId="478"/>
          <ac:spMkLst>
            <pc:docMk/>
            <pc:sldMk cId="3457405301" sldId="275"/>
            <ac:spMk id="3" creationId="{7938A8A9-A098-98C8-066C-BEDBC6D40040}"/>
          </ac:spMkLst>
        </pc:spChg>
        <pc:spChg chg="add mod">
          <ac:chgData name="Thomas Sundenhammar (RF-SISU Värmland)" userId="801f6d79-004a-48f8-ac3e-b38352ce6c2b" providerId="ADAL" clId="{49F4D3D7-C049-44A5-9499-B0E17B9F204A}" dt="2024-03-28T07:23:50.583" v="1169" actId="20577"/>
          <ac:spMkLst>
            <pc:docMk/>
            <pc:sldMk cId="3457405301" sldId="275"/>
            <ac:spMk id="4" creationId="{890C81FE-1D55-7599-EB55-B6AF31662157}"/>
          </ac:spMkLst>
        </pc:spChg>
      </pc:sldChg>
    </pc:docChg>
  </pc:docChgLst>
  <pc:docChgLst>
    <pc:chgData name="Thomas Sundenhammar (RF-SISU Värmland)" userId="801f6d79-004a-48f8-ac3e-b38352ce6c2b" providerId="ADAL" clId="{F8CA6B91-752B-47CB-A746-947316575E55}"/>
    <pc:docChg chg="custSel addSld modSld">
      <pc:chgData name="Thomas Sundenhammar (RF-SISU Värmland)" userId="801f6d79-004a-48f8-ac3e-b38352ce6c2b" providerId="ADAL" clId="{F8CA6B91-752B-47CB-A746-947316575E55}" dt="2023-03-20T19:17:12.870" v="554" actId="14100"/>
      <pc:docMkLst>
        <pc:docMk/>
      </pc:docMkLst>
      <pc:sldChg chg="modSp mod">
        <pc:chgData name="Thomas Sundenhammar (RF-SISU Värmland)" userId="801f6d79-004a-48f8-ac3e-b38352ce6c2b" providerId="ADAL" clId="{F8CA6B91-752B-47CB-A746-947316575E55}" dt="2023-03-16T18:48:09.489" v="22" actId="20577"/>
        <pc:sldMkLst>
          <pc:docMk/>
          <pc:sldMk cId="554813599" sldId="259"/>
        </pc:sldMkLst>
        <pc:spChg chg="mod">
          <ac:chgData name="Thomas Sundenhammar (RF-SISU Värmland)" userId="801f6d79-004a-48f8-ac3e-b38352ce6c2b" providerId="ADAL" clId="{F8CA6B91-752B-47CB-A746-947316575E55}" dt="2023-03-16T18:48:09.489" v="22" actId="20577"/>
          <ac:spMkLst>
            <pc:docMk/>
            <pc:sldMk cId="554813599" sldId="259"/>
            <ac:spMk id="8" creationId="{6AB699B5-7182-47A5-AAF7-E1DB7D95EDAF}"/>
          </ac:spMkLst>
        </pc:spChg>
      </pc:sldChg>
      <pc:sldChg chg="addSp delSp modSp mod">
        <pc:chgData name="Thomas Sundenhammar (RF-SISU Värmland)" userId="801f6d79-004a-48f8-ac3e-b38352ce6c2b" providerId="ADAL" clId="{F8CA6B91-752B-47CB-A746-947316575E55}" dt="2023-03-16T19:00:36.470" v="133" actId="20577"/>
        <pc:sldMkLst>
          <pc:docMk/>
          <pc:sldMk cId="1777396983" sldId="262"/>
        </pc:sldMkLst>
        <pc:spChg chg="add mod">
          <ac:chgData name="Thomas Sundenhammar (RF-SISU Värmland)" userId="801f6d79-004a-48f8-ac3e-b38352ce6c2b" providerId="ADAL" clId="{F8CA6B91-752B-47CB-A746-947316575E55}" dt="2023-03-16T19:00:36.470" v="133" actId="20577"/>
          <ac:spMkLst>
            <pc:docMk/>
            <pc:sldMk cId="1777396983" sldId="262"/>
            <ac:spMk id="3" creationId="{33A7CCF2-FC29-544F-0FA1-4321D170ECBE}"/>
          </ac:spMkLst>
        </pc:spChg>
        <pc:picChg chg="del">
          <ac:chgData name="Thomas Sundenhammar (RF-SISU Värmland)" userId="801f6d79-004a-48f8-ac3e-b38352ce6c2b" providerId="ADAL" clId="{F8CA6B91-752B-47CB-A746-947316575E55}" dt="2023-03-16T18:59:16.789" v="58" actId="478"/>
          <ac:picMkLst>
            <pc:docMk/>
            <pc:sldMk cId="1777396983" sldId="262"/>
            <ac:picMk id="2" creationId="{13022DD3-181B-4AB5-9BC1-F0C038905259}"/>
          </ac:picMkLst>
        </pc:picChg>
      </pc:sldChg>
      <pc:sldChg chg="modSp mod">
        <pc:chgData name="Thomas Sundenhammar (RF-SISU Värmland)" userId="801f6d79-004a-48f8-ac3e-b38352ce6c2b" providerId="ADAL" clId="{F8CA6B91-752B-47CB-A746-947316575E55}" dt="2023-03-16T18:48:40.062" v="23" actId="207"/>
        <pc:sldMkLst>
          <pc:docMk/>
          <pc:sldMk cId="636248119" sldId="264"/>
        </pc:sldMkLst>
        <pc:spChg chg="mod">
          <ac:chgData name="Thomas Sundenhammar (RF-SISU Värmland)" userId="801f6d79-004a-48f8-ac3e-b38352ce6c2b" providerId="ADAL" clId="{F8CA6B91-752B-47CB-A746-947316575E55}" dt="2023-03-16T18:48:40.062" v="23" actId="207"/>
          <ac:spMkLst>
            <pc:docMk/>
            <pc:sldMk cId="636248119" sldId="264"/>
            <ac:spMk id="3" creationId="{CE4A7436-A07C-4C94-B38B-F2809DBC77C6}"/>
          </ac:spMkLst>
        </pc:spChg>
      </pc:sldChg>
      <pc:sldChg chg="modSp mod">
        <pc:chgData name="Thomas Sundenhammar (RF-SISU Värmland)" userId="801f6d79-004a-48f8-ac3e-b38352ce6c2b" providerId="ADAL" clId="{F8CA6B91-752B-47CB-A746-947316575E55}" dt="2023-03-16T18:49:46.727" v="33" actId="20577"/>
        <pc:sldMkLst>
          <pc:docMk/>
          <pc:sldMk cId="2444034651" sldId="265"/>
        </pc:sldMkLst>
        <pc:spChg chg="mod">
          <ac:chgData name="Thomas Sundenhammar (RF-SISU Värmland)" userId="801f6d79-004a-48f8-ac3e-b38352ce6c2b" providerId="ADAL" clId="{F8CA6B91-752B-47CB-A746-947316575E55}" dt="2023-03-16T18:49:46.727" v="33" actId="20577"/>
          <ac:spMkLst>
            <pc:docMk/>
            <pc:sldMk cId="2444034651" sldId="265"/>
            <ac:spMk id="3" creationId="{CD358DF7-0AA4-4996-B400-5F6DD0CBD7C2}"/>
          </ac:spMkLst>
        </pc:spChg>
      </pc:sldChg>
      <pc:sldChg chg="addSp modSp mod">
        <pc:chgData name="Thomas Sundenhammar (RF-SISU Värmland)" userId="801f6d79-004a-48f8-ac3e-b38352ce6c2b" providerId="ADAL" clId="{F8CA6B91-752B-47CB-A746-947316575E55}" dt="2023-03-20T19:17:12.870" v="554" actId="14100"/>
        <pc:sldMkLst>
          <pc:docMk/>
          <pc:sldMk cId="3288601669" sldId="266"/>
        </pc:sldMkLst>
        <pc:spChg chg="mod">
          <ac:chgData name="Thomas Sundenhammar (RF-SISU Värmland)" userId="801f6d79-004a-48f8-ac3e-b38352ce6c2b" providerId="ADAL" clId="{F8CA6B91-752B-47CB-A746-947316575E55}" dt="2023-03-20T19:15:17.263" v="326" actId="20577"/>
          <ac:spMkLst>
            <pc:docMk/>
            <pc:sldMk cId="3288601669" sldId="266"/>
            <ac:spMk id="2" creationId="{264FA4E9-A5FC-4A93-A6E0-F68D03EA5182}"/>
          </ac:spMkLst>
        </pc:spChg>
        <pc:spChg chg="mod">
          <ac:chgData name="Thomas Sundenhammar (RF-SISU Värmland)" userId="801f6d79-004a-48f8-ac3e-b38352ce6c2b" providerId="ADAL" clId="{F8CA6B91-752B-47CB-A746-947316575E55}" dt="2023-03-16T19:05:42.714" v="134" actId="207"/>
          <ac:spMkLst>
            <pc:docMk/>
            <pc:sldMk cId="3288601669" sldId="266"/>
            <ac:spMk id="3" creationId="{CE4A7436-A07C-4C94-B38B-F2809DBC77C6}"/>
          </ac:spMkLst>
        </pc:spChg>
        <pc:spChg chg="add mod">
          <ac:chgData name="Thomas Sundenhammar (RF-SISU Värmland)" userId="801f6d79-004a-48f8-ac3e-b38352ce6c2b" providerId="ADAL" clId="{F8CA6B91-752B-47CB-A746-947316575E55}" dt="2023-03-20T19:17:12.870" v="554" actId="14100"/>
          <ac:spMkLst>
            <pc:docMk/>
            <pc:sldMk cId="3288601669" sldId="266"/>
            <ac:spMk id="3" creationId="{F3A12C4A-0623-57FB-5DBB-09A4AE2DBCD7}"/>
          </ac:spMkLst>
        </pc:spChg>
      </pc:sldChg>
      <pc:sldChg chg="addSp delSp modSp new mod">
        <pc:chgData name="Thomas Sundenhammar (RF-SISU Värmland)" userId="801f6d79-004a-48f8-ac3e-b38352ce6c2b" providerId="ADAL" clId="{F8CA6B91-752B-47CB-A746-947316575E55}" dt="2023-03-20T16:47:08.403" v="321" actId="20577"/>
        <pc:sldMkLst>
          <pc:docMk/>
          <pc:sldMk cId="1360353864" sldId="267"/>
        </pc:sldMkLst>
        <pc:spChg chg="mod">
          <ac:chgData name="Thomas Sundenhammar (RF-SISU Värmland)" userId="801f6d79-004a-48f8-ac3e-b38352ce6c2b" providerId="ADAL" clId="{F8CA6B91-752B-47CB-A746-947316575E55}" dt="2023-03-16T18:49:17.140" v="29" actId="20577"/>
          <ac:spMkLst>
            <pc:docMk/>
            <pc:sldMk cId="1360353864" sldId="267"/>
            <ac:spMk id="2" creationId="{8DED5C87-0E63-7798-8754-200B0FB5B30F}"/>
          </ac:spMkLst>
        </pc:spChg>
        <pc:spChg chg="mod">
          <ac:chgData name="Thomas Sundenhammar (RF-SISU Värmland)" userId="801f6d79-004a-48f8-ac3e-b38352ce6c2b" providerId="ADAL" clId="{F8CA6B91-752B-47CB-A746-947316575E55}" dt="2023-03-20T16:47:08.403" v="321" actId="20577"/>
          <ac:spMkLst>
            <pc:docMk/>
            <pc:sldMk cId="1360353864" sldId="267"/>
            <ac:spMk id="3" creationId="{24681F5B-0E37-791E-9BF2-96D299081546}"/>
          </ac:spMkLst>
        </pc:spChg>
        <pc:spChg chg="add del mod">
          <ac:chgData name="Thomas Sundenhammar (RF-SISU Värmland)" userId="801f6d79-004a-48f8-ac3e-b38352ce6c2b" providerId="ADAL" clId="{F8CA6B91-752B-47CB-A746-947316575E55}" dt="2023-03-20T16:42:13.958" v="159" actId="478"/>
          <ac:spMkLst>
            <pc:docMk/>
            <pc:sldMk cId="1360353864" sldId="267"/>
            <ac:spMk id="4" creationId="{5BADC6F2-867B-04A1-720F-801FC8B3D70C}"/>
          </ac:spMkLst>
        </pc:spChg>
      </pc:sldChg>
      <pc:sldChg chg="delSp modSp new mod">
        <pc:chgData name="Thomas Sundenhammar (RF-SISU Värmland)" userId="801f6d79-004a-48f8-ac3e-b38352ce6c2b" providerId="ADAL" clId="{F8CA6B91-752B-47CB-A746-947316575E55}" dt="2023-03-16T18:55:20.335" v="57" actId="12"/>
        <pc:sldMkLst>
          <pc:docMk/>
          <pc:sldMk cId="3591990099" sldId="268"/>
        </pc:sldMkLst>
        <pc:spChg chg="del">
          <ac:chgData name="Thomas Sundenhammar (RF-SISU Värmland)" userId="801f6d79-004a-48f8-ac3e-b38352ce6c2b" providerId="ADAL" clId="{F8CA6B91-752B-47CB-A746-947316575E55}" dt="2023-03-16T18:55:06.668" v="52" actId="478"/>
          <ac:spMkLst>
            <pc:docMk/>
            <pc:sldMk cId="3591990099" sldId="268"/>
            <ac:spMk id="2" creationId="{DC3D9753-F576-2457-FF6D-016DB81FCF77}"/>
          </ac:spMkLst>
        </pc:spChg>
        <pc:spChg chg="mod">
          <ac:chgData name="Thomas Sundenhammar (RF-SISU Värmland)" userId="801f6d79-004a-48f8-ac3e-b38352ce6c2b" providerId="ADAL" clId="{F8CA6B91-752B-47CB-A746-947316575E55}" dt="2023-03-16T18:55:20.335" v="57" actId="12"/>
          <ac:spMkLst>
            <pc:docMk/>
            <pc:sldMk cId="3591990099" sldId="268"/>
            <ac:spMk id="3" creationId="{43C1F39E-B0C2-7A94-7FB7-5EF79855EE59}"/>
          </ac:spMkLst>
        </pc:spChg>
      </pc:sldChg>
      <pc:sldChg chg="modSp new mod">
        <pc:chgData name="Thomas Sundenhammar (RF-SISU Värmland)" userId="801f6d79-004a-48f8-ac3e-b38352ce6c2b" providerId="ADAL" clId="{F8CA6B91-752B-47CB-A746-947316575E55}" dt="2023-03-16T19:14:07.075" v="157" actId="20577"/>
        <pc:sldMkLst>
          <pc:docMk/>
          <pc:sldMk cId="1123486852" sldId="269"/>
        </pc:sldMkLst>
        <pc:spChg chg="mod">
          <ac:chgData name="Thomas Sundenhammar (RF-SISU Värmland)" userId="801f6d79-004a-48f8-ac3e-b38352ce6c2b" providerId="ADAL" clId="{F8CA6B91-752B-47CB-A746-947316575E55}" dt="2023-03-16T19:14:07.075" v="157" actId="20577"/>
          <ac:spMkLst>
            <pc:docMk/>
            <pc:sldMk cId="1123486852" sldId="269"/>
            <ac:spMk id="2" creationId="{BAAAD0B5-093A-FA98-7802-F6551AC11E4F}"/>
          </ac:spMkLst>
        </pc:spChg>
      </pc:sldChg>
    </pc:docChg>
  </pc:docChgLst>
  <pc:docChgLst>
    <pc:chgData name="Thomas Sundenhammar (RF-SISU Värmland)" userId="801f6d79-004a-48f8-ac3e-b38352ce6c2b" providerId="ADAL" clId="{86B77C12-283C-4175-90E2-2B825C78A59C}"/>
    <pc:docChg chg="custSel addSld delSld modSld sldOrd">
      <pc:chgData name="Thomas Sundenhammar (RF-SISU Värmland)" userId="801f6d79-004a-48f8-ac3e-b38352ce6c2b" providerId="ADAL" clId="{86B77C12-283C-4175-90E2-2B825C78A59C}" dt="2022-05-17T11:19:09.561" v="755" actId="20577"/>
      <pc:docMkLst>
        <pc:docMk/>
      </pc:docMkLst>
      <pc:sldChg chg="delSp delDesignElem">
        <pc:chgData name="Thomas Sundenhammar (RF-SISU Värmland)" userId="801f6d79-004a-48f8-ac3e-b38352ce6c2b" providerId="ADAL" clId="{86B77C12-283C-4175-90E2-2B825C78A59C}" dt="2022-05-16T14:25:32.270" v="429"/>
        <pc:sldMkLst>
          <pc:docMk/>
          <pc:sldMk cId="1720058893" sldId="256"/>
        </pc:sldMkLst>
        <pc:spChg chg="del">
          <ac:chgData name="Thomas Sundenhammar (RF-SISU Värmland)" userId="801f6d79-004a-48f8-ac3e-b38352ce6c2b" providerId="ADAL" clId="{86B77C12-283C-4175-90E2-2B825C78A59C}" dt="2022-05-16T14:25:32.270" v="429"/>
          <ac:spMkLst>
            <pc:docMk/>
            <pc:sldMk cId="1720058893" sldId="256"/>
            <ac:spMk id="69" creationId="{2A8AA5BC-4F7A-4226-8F99-6D824B226A97}"/>
          </ac:spMkLst>
        </pc:spChg>
        <pc:spChg chg="del">
          <ac:chgData name="Thomas Sundenhammar (RF-SISU Värmland)" userId="801f6d79-004a-48f8-ac3e-b38352ce6c2b" providerId="ADAL" clId="{86B77C12-283C-4175-90E2-2B825C78A59C}" dt="2022-05-16T14:25:32.270" v="429"/>
          <ac:spMkLst>
            <pc:docMk/>
            <pc:sldMk cId="1720058893" sldId="256"/>
            <ac:spMk id="72" creationId="{5BC87C3E-1040-4EE4-9BDB-9537F7A1B335}"/>
          </ac:spMkLst>
        </pc:spChg>
        <pc:cxnChg chg="del">
          <ac:chgData name="Thomas Sundenhammar (RF-SISU Värmland)" userId="801f6d79-004a-48f8-ac3e-b38352ce6c2b" providerId="ADAL" clId="{86B77C12-283C-4175-90E2-2B825C78A59C}" dt="2022-05-16T14:25:32.270" v="429"/>
          <ac:cxnSpMkLst>
            <pc:docMk/>
            <pc:sldMk cId="1720058893" sldId="256"/>
            <ac:cxnSpMk id="68" creationId="{42CDBECE-872A-4C73-9DC1-BB4E805E2CF5}"/>
          </ac:cxnSpMkLst>
        </pc:cxnChg>
        <pc:cxnChg chg="del">
          <ac:chgData name="Thomas Sundenhammar (RF-SISU Värmland)" userId="801f6d79-004a-48f8-ac3e-b38352ce6c2b" providerId="ADAL" clId="{86B77C12-283C-4175-90E2-2B825C78A59C}" dt="2022-05-16T14:25:32.270" v="429"/>
          <ac:cxnSpMkLst>
            <pc:docMk/>
            <pc:sldMk cId="1720058893" sldId="256"/>
            <ac:cxnSpMk id="70" creationId="{F5CD5A0B-CDD7-427C-AA42-2EECFDFA1811}"/>
          </ac:cxnSpMkLst>
        </pc:cxnChg>
        <pc:cxnChg chg="del">
          <ac:chgData name="Thomas Sundenhammar (RF-SISU Värmland)" userId="801f6d79-004a-48f8-ac3e-b38352ce6c2b" providerId="ADAL" clId="{86B77C12-283C-4175-90E2-2B825C78A59C}" dt="2022-05-16T14:25:32.270" v="429"/>
          <ac:cxnSpMkLst>
            <pc:docMk/>
            <pc:sldMk cId="1720058893" sldId="256"/>
            <ac:cxnSpMk id="71" creationId="{911DBBF1-3229-4BD9-B3D1-B4CA571E7431}"/>
          </ac:cxnSpMkLst>
        </pc:cxnChg>
      </pc:sldChg>
      <pc:sldChg chg="addSp modSp mod modNotesTx">
        <pc:chgData name="Thomas Sundenhammar (RF-SISU Värmland)" userId="801f6d79-004a-48f8-ac3e-b38352ce6c2b" providerId="ADAL" clId="{86B77C12-283C-4175-90E2-2B825C78A59C}" dt="2022-05-16T15:07:05.115" v="747" actId="12"/>
        <pc:sldMkLst>
          <pc:docMk/>
          <pc:sldMk cId="1436075713" sldId="257"/>
        </pc:sldMkLst>
        <pc:spChg chg="mod">
          <ac:chgData name="Thomas Sundenhammar (RF-SISU Värmland)" userId="801f6d79-004a-48f8-ac3e-b38352ce6c2b" providerId="ADAL" clId="{86B77C12-283C-4175-90E2-2B825C78A59C}" dt="2022-05-16T15:07:05.115" v="747" actId="12"/>
          <ac:spMkLst>
            <pc:docMk/>
            <pc:sldMk cId="1436075713" sldId="257"/>
            <ac:spMk id="2" creationId="{980FA003-510E-4CA0-8553-DC9C5ABA2191}"/>
          </ac:spMkLst>
        </pc:spChg>
        <pc:spChg chg="add mod">
          <ac:chgData name="Thomas Sundenhammar (RF-SISU Värmland)" userId="801f6d79-004a-48f8-ac3e-b38352ce6c2b" providerId="ADAL" clId="{86B77C12-283C-4175-90E2-2B825C78A59C}" dt="2022-05-16T15:06:45.500" v="740" actId="20577"/>
          <ac:spMkLst>
            <pc:docMk/>
            <pc:sldMk cId="1436075713" sldId="257"/>
            <ac:spMk id="3" creationId="{84F110B9-DC39-4594-9DEE-10B9A3ECA14B}"/>
          </ac:spMkLst>
        </pc:spChg>
      </pc:sldChg>
      <pc:sldChg chg="addSp delSp modSp mod">
        <pc:chgData name="Thomas Sundenhammar (RF-SISU Värmland)" userId="801f6d79-004a-48f8-ac3e-b38352ce6c2b" providerId="ADAL" clId="{86B77C12-283C-4175-90E2-2B825C78A59C}" dt="2022-05-16T15:02:35.627" v="714" actId="1076"/>
        <pc:sldMkLst>
          <pc:docMk/>
          <pc:sldMk cId="669880855" sldId="258"/>
        </pc:sldMkLst>
        <pc:spChg chg="add mod">
          <ac:chgData name="Thomas Sundenhammar (RF-SISU Värmland)" userId="801f6d79-004a-48f8-ac3e-b38352ce6c2b" providerId="ADAL" clId="{86B77C12-283C-4175-90E2-2B825C78A59C}" dt="2022-05-16T15:02:05.898" v="712" actId="1076"/>
          <ac:spMkLst>
            <pc:docMk/>
            <pc:sldMk cId="669880855" sldId="258"/>
            <ac:spMk id="4" creationId="{F0519E84-9D7A-44C1-AC77-D615F680B0CD}"/>
          </ac:spMkLst>
        </pc:spChg>
        <pc:spChg chg="add mod">
          <ac:chgData name="Thomas Sundenhammar (RF-SISU Värmland)" userId="801f6d79-004a-48f8-ac3e-b38352ce6c2b" providerId="ADAL" clId="{86B77C12-283C-4175-90E2-2B825C78A59C}" dt="2022-05-16T15:01:54.825" v="710" actId="20577"/>
          <ac:spMkLst>
            <pc:docMk/>
            <pc:sldMk cId="669880855" sldId="258"/>
            <ac:spMk id="7" creationId="{12EB1DD0-A389-4C87-8172-9B1EA75C037A}"/>
          </ac:spMkLst>
        </pc:spChg>
        <pc:spChg chg="add mod">
          <ac:chgData name="Thomas Sundenhammar (RF-SISU Värmland)" userId="801f6d79-004a-48f8-ac3e-b38352ce6c2b" providerId="ADAL" clId="{86B77C12-283C-4175-90E2-2B825C78A59C}" dt="2022-05-16T15:02:02.207" v="711" actId="1076"/>
          <ac:spMkLst>
            <pc:docMk/>
            <pc:sldMk cId="669880855" sldId="258"/>
            <ac:spMk id="8" creationId="{AC7D31BA-29D3-48CF-86A9-A81B3D436ECE}"/>
          </ac:spMkLst>
        </pc:spChg>
        <pc:picChg chg="add del mod">
          <ac:chgData name="Thomas Sundenhammar (RF-SISU Värmland)" userId="801f6d79-004a-48f8-ac3e-b38352ce6c2b" providerId="ADAL" clId="{86B77C12-283C-4175-90E2-2B825C78A59C}" dt="2022-05-16T14:09:11.486" v="421" actId="21"/>
          <ac:picMkLst>
            <pc:docMk/>
            <pc:sldMk cId="669880855" sldId="258"/>
            <ac:picMk id="9" creationId="{4EB0AFFB-0935-4FEC-AEDE-9D44FBA7B68A}"/>
          </ac:picMkLst>
        </pc:picChg>
        <pc:picChg chg="del">
          <ac:chgData name="Thomas Sundenhammar (RF-SISU Värmland)" userId="801f6d79-004a-48f8-ac3e-b38352ce6c2b" providerId="ADAL" clId="{86B77C12-283C-4175-90E2-2B825C78A59C}" dt="2022-05-16T13:32:35.867" v="92"/>
          <ac:picMkLst>
            <pc:docMk/>
            <pc:sldMk cId="669880855" sldId="258"/>
            <ac:picMk id="10" creationId="{7FAD503A-4BAE-4071-AEE7-CE513B6B7112}"/>
          </ac:picMkLst>
        </pc:picChg>
        <pc:picChg chg="add mod">
          <ac:chgData name="Thomas Sundenhammar (RF-SISU Värmland)" userId="801f6d79-004a-48f8-ac3e-b38352ce6c2b" providerId="ADAL" clId="{86B77C12-283C-4175-90E2-2B825C78A59C}" dt="2022-05-16T15:02:35.627" v="714" actId="1076"/>
          <ac:picMkLst>
            <pc:docMk/>
            <pc:sldMk cId="669880855" sldId="258"/>
            <ac:picMk id="11" creationId="{AB77C6E4-E294-43E4-94B2-373253A796E2}"/>
          </ac:picMkLst>
        </pc:picChg>
      </pc:sldChg>
      <pc:sldChg chg="addSp delSp modSp mod">
        <pc:chgData name="Thomas Sundenhammar (RF-SISU Värmland)" userId="801f6d79-004a-48f8-ac3e-b38352ce6c2b" providerId="ADAL" clId="{86B77C12-283C-4175-90E2-2B825C78A59C}" dt="2022-05-16T15:03:58.010" v="716" actId="14100"/>
        <pc:sldMkLst>
          <pc:docMk/>
          <pc:sldMk cId="554813599" sldId="259"/>
        </pc:sldMkLst>
        <pc:spChg chg="mod">
          <ac:chgData name="Thomas Sundenhammar (RF-SISU Värmland)" userId="801f6d79-004a-48f8-ac3e-b38352ce6c2b" providerId="ADAL" clId="{86B77C12-283C-4175-90E2-2B825C78A59C}" dt="2022-05-16T15:03:58.010" v="716" actId="14100"/>
          <ac:spMkLst>
            <pc:docMk/>
            <pc:sldMk cId="554813599" sldId="259"/>
            <ac:spMk id="7" creationId="{A0F564E4-8BAD-4B45-95EE-79584C764B63}"/>
          </ac:spMkLst>
        </pc:spChg>
        <pc:spChg chg="mod">
          <ac:chgData name="Thomas Sundenhammar (RF-SISU Värmland)" userId="801f6d79-004a-48f8-ac3e-b38352ce6c2b" providerId="ADAL" clId="{86B77C12-283C-4175-90E2-2B825C78A59C}" dt="2022-05-16T14:53:25.984" v="698" actId="20577"/>
          <ac:spMkLst>
            <pc:docMk/>
            <pc:sldMk cId="554813599" sldId="259"/>
            <ac:spMk id="8" creationId="{6AB699B5-7182-47A5-AAF7-E1DB7D95EDAF}"/>
          </ac:spMkLst>
        </pc:spChg>
        <pc:spChg chg="del mod">
          <ac:chgData name="Thomas Sundenhammar (RF-SISU Värmland)" userId="801f6d79-004a-48f8-ac3e-b38352ce6c2b" providerId="ADAL" clId="{86B77C12-283C-4175-90E2-2B825C78A59C}" dt="2022-05-16T14:08:39.734" v="418" actId="21"/>
          <ac:spMkLst>
            <pc:docMk/>
            <pc:sldMk cId="554813599" sldId="259"/>
            <ac:spMk id="10" creationId="{15DB24F5-F4D3-4A92-8A32-4949CE662E8C}"/>
          </ac:spMkLst>
        </pc:spChg>
        <pc:spChg chg="del">
          <ac:chgData name="Thomas Sundenhammar (RF-SISU Värmland)" userId="801f6d79-004a-48f8-ac3e-b38352ce6c2b" providerId="ADAL" clId="{86B77C12-283C-4175-90E2-2B825C78A59C}" dt="2022-05-16T14:10:24.103" v="427" actId="478"/>
          <ac:spMkLst>
            <pc:docMk/>
            <pc:sldMk cId="554813599" sldId="259"/>
            <ac:spMk id="12" creationId="{BD4D7D7A-3FB6-4DFB-ACA3-89D191338F67}"/>
          </ac:spMkLst>
        </pc:spChg>
        <pc:spChg chg="add del mod">
          <ac:chgData name="Thomas Sundenhammar (RF-SISU Värmland)" userId="801f6d79-004a-48f8-ac3e-b38352ce6c2b" providerId="ADAL" clId="{86B77C12-283C-4175-90E2-2B825C78A59C}" dt="2022-05-16T14:09:18.424" v="422" actId="478"/>
          <ac:spMkLst>
            <pc:docMk/>
            <pc:sldMk cId="554813599" sldId="259"/>
            <ac:spMk id="13" creationId="{E720D54E-BC43-4EF3-9CE4-9AFB271CCBFD}"/>
          </ac:spMkLst>
        </pc:spChg>
        <pc:picChg chg="add mod">
          <ac:chgData name="Thomas Sundenhammar (RF-SISU Värmland)" userId="801f6d79-004a-48f8-ac3e-b38352ce6c2b" providerId="ADAL" clId="{86B77C12-283C-4175-90E2-2B825C78A59C}" dt="2022-05-16T15:00:28.612" v="708" actId="1076"/>
          <ac:picMkLst>
            <pc:docMk/>
            <pc:sldMk cId="554813599" sldId="259"/>
            <ac:picMk id="3" creationId="{AF4339BF-AB1C-424C-ABCE-528644A8C028}"/>
          </ac:picMkLst>
        </pc:picChg>
      </pc:sldChg>
      <pc:sldChg chg="addSp modSp mod ord">
        <pc:chgData name="Thomas Sundenhammar (RF-SISU Värmland)" userId="801f6d79-004a-48f8-ac3e-b38352ce6c2b" providerId="ADAL" clId="{86B77C12-283C-4175-90E2-2B825C78A59C}" dt="2022-05-16T15:05:52.730" v="730"/>
        <pc:sldMkLst>
          <pc:docMk/>
          <pc:sldMk cId="2012965229" sldId="260"/>
        </pc:sldMkLst>
        <pc:spChg chg="add mod">
          <ac:chgData name="Thomas Sundenhammar (RF-SISU Värmland)" userId="801f6d79-004a-48f8-ac3e-b38352ce6c2b" providerId="ADAL" clId="{86B77C12-283C-4175-90E2-2B825C78A59C}" dt="2022-05-16T13:37:00.935" v="166" actId="1076"/>
          <ac:spMkLst>
            <pc:docMk/>
            <pc:sldMk cId="2012965229" sldId="260"/>
            <ac:spMk id="2" creationId="{BFAEB49A-9634-4AB4-85D7-C01D4F307303}"/>
          </ac:spMkLst>
        </pc:spChg>
        <pc:spChg chg="add mod">
          <ac:chgData name="Thomas Sundenhammar (RF-SISU Värmland)" userId="801f6d79-004a-48f8-ac3e-b38352ce6c2b" providerId="ADAL" clId="{86B77C12-283C-4175-90E2-2B825C78A59C}" dt="2022-05-16T14:30:43.229" v="446" actId="1076"/>
          <ac:spMkLst>
            <pc:docMk/>
            <pc:sldMk cId="2012965229" sldId="260"/>
            <ac:spMk id="3" creationId="{85D12FC4-4099-4E9E-BB16-C1974971E72A}"/>
          </ac:spMkLst>
        </pc:spChg>
      </pc:sldChg>
      <pc:sldChg chg="new del">
        <pc:chgData name="Thomas Sundenhammar (RF-SISU Värmland)" userId="801f6d79-004a-48f8-ac3e-b38352ce6c2b" providerId="ADAL" clId="{86B77C12-283C-4175-90E2-2B825C78A59C}" dt="2022-05-16T13:32:59.287" v="94" actId="2696"/>
        <pc:sldMkLst>
          <pc:docMk/>
          <pc:sldMk cId="1720355187" sldId="261"/>
        </pc:sldMkLst>
      </pc:sldChg>
      <pc:sldChg chg="addSp modSp add mod ord">
        <pc:chgData name="Thomas Sundenhammar (RF-SISU Värmland)" userId="801f6d79-004a-48f8-ac3e-b38352ce6c2b" providerId="ADAL" clId="{86B77C12-283C-4175-90E2-2B825C78A59C}" dt="2022-05-16T13:33:46.786" v="110" actId="255"/>
        <pc:sldMkLst>
          <pc:docMk/>
          <pc:sldMk cId="3783563774" sldId="261"/>
        </pc:sldMkLst>
        <pc:spChg chg="add mod">
          <ac:chgData name="Thomas Sundenhammar (RF-SISU Värmland)" userId="801f6d79-004a-48f8-ac3e-b38352ce6c2b" providerId="ADAL" clId="{86B77C12-283C-4175-90E2-2B825C78A59C}" dt="2022-05-16T13:33:46.786" v="110" actId="255"/>
          <ac:spMkLst>
            <pc:docMk/>
            <pc:sldMk cId="3783563774" sldId="261"/>
            <ac:spMk id="2" creationId="{199D169B-F2FF-488E-8400-FD56DBCDB96B}"/>
          </ac:spMkLst>
        </pc:spChg>
      </pc:sldChg>
      <pc:sldChg chg="addSp delSp modSp add mod ord">
        <pc:chgData name="Thomas Sundenhammar (RF-SISU Värmland)" userId="801f6d79-004a-48f8-ac3e-b38352ce6c2b" providerId="ADAL" clId="{86B77C12-283C-4175-90E2-2B825C78A59C}" dt="2022-05-16T15:05:29.306" v="728" actId="20577"/>
        <pc:sldMkLst>
          <pc:docMk/>
          <pc:sldMk cId="1777396983" sldId="262"/>
        </pc:sldMkLst>
        <pc:spChg chg="add mod">
          <ac:chgData name="Thomas Sundenhammar (RF-SISU Värmland)" userId="801f6d79-004a-48f8-ac3e-b38352ce6c2b" providerId="ADAL" clId="{86B77C12-283C-4175-90E2-2B825C78A59C}" dt="2022-05-16T15:05:29.306" v="728" actId="20577"/>
          <ac:spMkLst>
            <pc:docMk/>
            <pc:sldMk cId="1777396983" sldId="262"/>
            <ac:spMk id="7" creationId="{218C35C4-5B46-40CF-A04E-D3B641E3A5E1}"/>
          </ac:spMkLst>
        </pc:spChg>
        <pc:picChg chg="add mod">
          <ac:chgData name="Thomas Sundenhammar (RF-SISU Värmland)" userId="801f6d79-004a-48f8-ac3e-b38352ce6c2b" providerId="ADAL" clId="{86B77C12-283C-4175-90E2-2B825C78A59C}" dt="2022-05-16T15:04:56.454" v="720" actId="1076"/>
          <ac:picMkLst>
            <pc:docMk/>
            <pc:sldMk cId="1777396983" sldId="262"/>
            <ac:picMk id="2" creationId="{13022DD3-181B-4AB5-9BC1-F0C038905259}"/>
          </ac:picMkLst>
        </pc:picChg>
        <pc:picChg chg="add del mod">
          <ac:chgData name="Thomas Sundenhammar (RF-SISU Värmland)" userId="801f6d79-004a-48f8-ac3e-b38352ce6c2b" providerId="ADAL" clId="{86B77C12-283C-4175-90E2-2B825C78A59C}" dt="2022-05-16T15:05:09.465" v="721" actId="478"/>
          <ac:picMkLst>
            <pc:docMk/>
            <pc:sldMk cId="1777396983" sldId="262"/>
            <ac:picMk id="3" creationId="{BF5A7D0F-76CA-4B87-AE0E-D9A2D6880803}"/>
          </ac:picMkLst>
        </pc:picChg>
      </pc:sldChg>
      <pc:sldChg chg="addSp modSp add mod ord">
        <pc:chgData name="Thomas Sundenhammar (RF-SISU Värmland)" userId="801f6d79-004a-48f8-ac3e-b38352ce6c2b" providerId="ADAL" clId="{86B77C12-283C-4175-90E2-2B825C78A59C}" dt="2022-05-16T14:32:33.366" v="476" actId="20577"/>
        <pc:sldMkLst>
          <pc:docMk/>
          <pc:sldMk cId="795864331" sldId="263"/>
        </pc:sldMkLst>
        <pc:spChg chg="add mod">
          <ac:chgData name="Thomas Sundenhammar (RF-SISU Värmland)" userId="801f6d79-004a-48f8-ac3e-b38352ce6c2b" providerId="ADAL" clId="{86B77C12-283C-4175-90E2-2B825C78A59C}" dt="2022-05-16T14:32:33.366" v="476" actId="20577"/>
          <ac:spMkLst>
            <pc:docMk/>
            <pc:sldMk cId="795864331" sldId="263"/>
            <ac:spMk id="2" creationId="{45955D01-5A5F-45E8-B397-69CC28FEE36E}"/>
          </ac:spMkLst>
        </pc:spChg>
        <pc:spChg chg="add mod">
          <ac:chgData name="Thomas Sundenhammar (RF-SISU Värmland)" userId="801f6d79-004a-48f8-ac3e-b38352ce6c2b" providerId="ADAL" clId="{86B77C12-283C-4175-90E2-2B825C78A59C}" dt="2022-05-16T13:52:11.069" v="382" actId="255"/>
          <ac:spMkLst>
            <pc:docMk/>
            <pc:sldMk cId="795864331" sldId="263"/>
            <ac:spMk id="3" creationId="{61E65E39-4518-41C4-9663-2B3946FF22E6}"/>
          </ac:spMkLst>
        </pc:spChg>
      </pc:sldChg>
      <pc:sldChg chg="addSp modSp add mod">
        <pc:chgData name="Thomas Sundenhammar (RF-SISU Värmland)" userId="801f6d79-004a-48f8-ac3e-b38352ce6c2b" providerId="ADAL" clId="{86B77C12-283C-4175-90E2-2B825C78A59C}" dt="2022-05-17T11:19:09.561" v="755" actId="20577"/>
        <pc:sldMkLst>
          <pc:docMk/>
          <pc:sldMk cId="636248119" sldId="264"/>
        </pc:sldMkLst>
        <pc:spChg chg="add mod">
          <ac:chgData name="Thomas Sundenhammar (RF-SISU Värmland)" userId="801f6d79-004a-48f8-ac3e-b38352ce6c2b" providerId="ADAL" clId="{86B77C12-283C-4175-90E2-2B825C78A59C}" dt="2022-05-16T14:34:07.770" v="488" actId="113"/>
          <ac:spMkLst>
            <pc:docMk/>
            <pc:sldMk cId="636248119" sldId="264"/>
            <ac:spMk id="2" creationId="{264FA4E9-A5FC-4A93-A6E0-F68D03EA5182}"/>
          </ac:spMkLst>
        </pc:spChg>
        <pc:spChg chg="add mod">
          <ac:chgData name="Thomas Sundenhammar (RF-SISU Värmland)" userId="801f6d79-004a-48f8-ac3e-b38352ce6c2b" providerId="ADAL" clId="{86B77C12-283C-4175-90E2-2B825C78A59C}" dt="2022-05-17T11:19:09.561" v="755" actId="20577"/>
          <ac:spMkLst>
            <pc:docMk/>
            <pc:sldMk cId="636248119" sldId="264"/>
            <ac:spMk id="3" creationId="{CE4A7436-A07C-4C94-B38B-F2809DBC77C6}"/>
          </ac:spMkLst>
        </pc:spChg>
      </pc:sldChg>
      <pc:sldChg chg="add">
        <pc:chgData name="Thomas Sundenhammar (RF-SISU Värmland)" userId="801f6d79-004a-48f8-ac3e-b38352ce6c2b" providerId="ADAL" clId="{86B77C12-283C-4175-90E2-2B825C78A59C}" dt="2022-05-16T14:33:45.449" v="477" actId="2890"/>
        <pc:sldMkLst>
          <pc:docMk/>
          <pc:sldMk cId="2444034651"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C905F-A095-4823-B922-869B9A6B7A8B}" type="datetimeFigureOut">
              <a:rPr lang="sv-SE" smtClean="0"/>
              <a:t>2024-03-28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54317-7246-4679-A96A-07582590FD41}" type="slidenum">
              <a:rPr lang="sv-SE" smtClean="0"/>
              <a:t>‹#›</a:t>
            </a:fld>
            <a:endParaRPr lang="sv-SE"/>
          </a:p>
        </p:txBody>
      </p:sp>
    </p:spTree>
    <p:extLst>
      <p:ext uri="{BB962C8B-B14F-4D97-AF65-F5344CB8AC3E}">
        <p14:creationId xmlns:p14="http://schemas.microsoft.com/office/powerpoint/2010/main" val="543369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B6254317-7246-4679-A96A-07582590FD41}" type="slidenum">
              <a:rPr lang="sv-SE" smtClean="0"/>
              <a:t>3</a:t>
            </a:fld>
            <a:endParaRPr lang="sv-SE"/>
          </a:p>
        </p:txBody>
      </p:sp>
    </p:spTree>
    <p:extLst>
      <p:ext uri="{BB962C8B-B14F-4D97-AF65-F5344CB8AC3E}">
        <p14:creationId xmlns:p14="http://schemas.microsoft.com/office/powerpoint/2010/main" val="257724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1" dirty="0">
                <a:solidFill>
                  <a:srgbClr val="1F1F1F"/>
                </a:solidFill>
                <a:effectLst/>
                <a:latin typeface="Stag Sans"/>
              </a:rPr>
              <a:t>3 mot 3</a:t>
            </a:r>
          </a:p>
          <a:p>
            <a:pPr algn="l"/>
            <a:r>
              <a:rPr lang="sv-SE" b="1" dirty="0">
                <a:solidFill>
                  <a:srgbClr val="1F1F1F"/>
                </a:solidFill>
                <a:effectLst/>
                <a:latin typeface="Stag Sans"/>
              </a:rPr>
              <a:t>Målet med spelformen 3 mot 3 är att matcher och träningar ska vara glädjefyllda tillfällen där utgångspunkten är barnens behov.  Alla spelare ska ges förutsättningar för att utföra många fotbollsaktioner.</a:t>
            </a:r>
          </a:p>
          <a:p>
            <a:endParaRPr lang="sv-SE" dirty="0"/>
          </a:p>
        </p:txBody>
      </p:sp>
      <p:sp>
        <p:nvSpPr>
          <p:cNvPr id="4" name="Platshållare för bildnummer 3"/>
          <p:cNvSpPr>
            <a:spLocks noGrp="1"/>
          </p:cNvSpPr>
          <p:nvPr>
            <p:ph type="sldNum" sz="quarter" idx="5"/>
          </p:nvPr>
        </p:nvSpPr>
        <p:spPr/>
        <p:txBody>
          <a:bodyPr/>
          <a:lstStyle/>
          <a:p>
            <a:fld id="{B6254317-7246-4679-A96A-07582590FD41}" type="slidenum">
              <a:rPr lang="sv-SE" smtClean="0"/>
              <a:t>4</a:t>
            </a:fld>
            <a:endParaRPr lang="sv-SE"/>
          </a:p>
        </p:txBody>
      </p:sp>
    </p:spTree>
    <p:extLst>
      <p:ext uri="{BB962C8B-B14F-4D97-AF65-F5344CB8AC3E}">
        <p14:creationId xmlns:p14="http://schemas.microsoft.com/office/powerpoint/2010/main" val="1054986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02389E-E55A-45F6-B44C-8DD498B4927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CCC02A5-2C10-4099-89A3-949A3894D8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9D688EB-FEE9-4EE5-9138-E9D45C6B9472}"/>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5" name="Platshållare för sidfot 4">
            <a:extLst>
              <a:ext uri="{FF2B5EF4-FFF2-40B4-BE49-F238E27FC236}">
                <a16:creationId xmlns:a16="http://schemas.microsoft.com/office/drawing/2014/main" id="{F40C4856-4954-4F1F-AFE8-CBFB3BAAFC1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04398A4-2679-4EBB-91FD-54F3E3F8FBF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605897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F6B9D8-4FC9-400A-B3AE-67042868A89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E13DD60-DECE-43FD-BDD5-7CD9A01297A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FD24420-711C-48C1-9376-3608C5FD039D}"/>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5" name="Platshållare för sidfot 4">
            <a:extLst>
              <a:ext uri="{FF2B5EF4-FFF2-40B4-BE49-F238E27FC236}">
                <a16:creationId xmlns:a16="http://schemas.microsoft.com/office/drawing/2014/main" id="{9E282671-B5BE-407D-AEEB-B60559A7718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8663631-B6E8-45FD-9C11-E69CDC03CA1B}"/>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146676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C01E94-6B0A-4A29-B240-6AE8A429A1D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657556E-8C8C-43D2-A86C-A4EE7EF1B4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A051460-03D2-48EC-B464-0E906F2AAEAB}"/>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5" name="Platshållare för sidfot 4">
            <a:extLst>
              <a:ext uri="{FF2B5EF4-FFF2-40B4-BE49-F238E27FC236}">
                <a16:creationId xmlns:a16="http://schemas.microsoft.com/office/drawing/2014/main" id="{12283A88-CDE7-4ECE-BB1D-AB3D662C7CF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028FBA9-5592-4B8E-A029-C7BBC946BE4C}"/>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46143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5CE735-7E13-44E1-9220-DA4B3319B18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9F1A638-2029-4CF3-9DD0-937D2640596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23EBA9B-9B15-4828-8D48-4864EB0A6A1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809FC32-8651-40AF-802C-4AA65A72191B}"/>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6" name="Platshållare för sidfot 5">
            <a:extLst>
              <a:ext uri="{FF2B5EF4-FFF2-40B4-BE49-F238E27FC236}">
                <a16:creationId xmlns:a16="http://schemas.microsoft.com/office/drawing/2014/main" id="{803E34B0-AA28-46D4-BEB5-DE6C9BBFBD7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9C488D6-47CC-42A6-B5DE-AAE5A1A4AAC2}"/>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263463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0C3AF0-2CED-49A7-85D2-F5F951A9F1F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2D297AF-7F87-4DEA-B61A-6E4DBF013D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376F3972-3188-446E-8575-B26201AE8B0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DC83AF9-B994-4337-9E86-BCB443E5C9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6570B59-AECC-44CA-BF5D-0826FD4C991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3EFD070A-694B-464B-A2CB-0BF6E2745E29}"/>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8" name="Platshållare för sidfot 7">
            <a:extLst>
              <a:ext uri="{FF2B5EF4-FFF2-40B4-BE49-F238E27FC236}">
                <a16:creationId xmlns:a16="http://schemas.microsoft.com/office/drawing/2014/main" id="{B8E90572-0468-421C-8672-17E6AF73423D}"/>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903D2B4-7C24-4FBA-B419-BBABC3FA9B6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113187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B2599B-BBD4-41F3-AFCD-85565CC86DC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F3E3DFD-E48E-44BE-90D6-5181135B4F95}"/>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4" name="Platshållare för sidfot 3">
            <a:extLst>
              <a:ext uri="{FF2B5EF4-FFF2-40B4-BE49-F238E27FC236}">
                <a16:creationId xmlns:a16="http://schemas.microsoft.com/office/drawing/2014/main" id="{BD6AFEB1-C540-4418-B517-6ED959E7EFB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797589C0-0EE2-4CB7-97EF-4DD5C86B5D2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24425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49F5C24-B7AF-49AF-9829-B3CC668956CA}"/>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3" name="Platshållare för sidfot 2">
            <a:extLst>
              <a:ext uri="{FF2B5EF4-FFF2-40B4-BE49-F238E27FC236}">
                <a16:creationId xmlns:a16="http://schemas.microsoft.com/office/drawing/2014/main" id="{6840F5CB-53B3-4BAA-A32F-52FB14AD3B2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A0CB5454-93FF-4843-8151-529EE6B956C1}"/>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597248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56EF74-93F8-40A4-9B23-73E71B8607B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E952F38-1A39-4BA5-A894-F307C00CCB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E257031-98F5-43A0-85B1-DF1B97E8FD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6DBDDB8-C0BA-48CD-80D5-4D85B591F2CA}"/>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6" name="Platshållare för sidfot 5">
            <a:extLst>
              <a:ext uri="{FF2B5EF4-FFF2-40B4-BE49-F238E27FC236}">
                <a16:creationId xmlns:a16="http://schemas.microsoft.com/office/drawing/2014/main" id="{B0C7F196-F78F-4923-9266-5A4EA5E347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5822FBF-8AF8-4353-9421-0B9638B7AE5A}"/>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130077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DD2029-DBE0-4C05-B0D5-4EDDD155994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6BDECC97-44A1-4163-BD58-47DACA5E57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BB00A01-A755-4182-A12D-BEECE3CCEC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171E69A-3073-4203-9898-72AA43623563}"/>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6" name="Platshållare för sidfot 5">
            <a:extLst>
              <a:ext uri="{FF2B5EF4-FFF2-40B4-BE49-F238E27FC236}">
                <a16:creationId xmlns:a16="http://schemas.microsoft.com/office/drawing/2014/main" id="{8CD784E9-D57D-4CC3-AF5B-36F0E736B07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FE5BC10-1705-4EDC-926F-1FD153FC5D16}"/>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667643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13C3E1-EAD4-453D-B117-C2E3CB3E704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DE06C77-6CFD-48A3-86C0-3F9EDC9A10F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F4EBCAE-FD03-41DF-9E2E-772E89645451}"/>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5" name="Platshållare för sidfot 4">
            <a:extLst>
              <a:ext uri="{FF2B5EF4-FFF2-40B4-BE49-F238E27FC236}">
                <a16:creationId xmlns:a16="http://schemas.microsoft.com/office/drawing/2014/main" id="{A79BA6C8-0142-4760-A1D8-395DE7EA47E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EA1EE0-F8EB-40D1-879D-EB0807CED7F9}"/>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843099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A307293-5E5C-48B9-A91C-7CECC7D199B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24D052-BA06-4B65-9EC6-2CF25D9C19F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D5B9D5F-9063-4F33-802D-9550465FBF88}"/>
              </a:ext>
            </a:extLst>
          </p:cNvPr>
          <p:cNvSpPr>
            <a:spLocks noGrp="1"/>
          </p:cNvSpPr>
          <p:nvPr>
            <p:ph type="dt" sz="half" idx="10"/>
          </p:nvPr>
        </p:nvSpPr>
        <p:spPr/>
        <p:txBody>
          <a:bodyPr/>
          <a:lstStyle/>
          <a:p>
            <a:fld id="{051D2319-C28D-4907-B739-4805CE1221A2}" type="datetimeFigureOut">
              <a:rPr lang="sv-SE" smtClean="0"/>
              <a:t>2024-03-28</a:t>
            </a:fld>
            <a:endParaRPr lang="sv-SE"/>
          </a:p>
        </p:txBody>
      </p:sp>
      <p:sp>
        <p:nvSpPr>
          <p:cNvPr id="5" name="Platshållare för sidfot 4">
            <a:extLst>
              <a:ext uri="{FF2B5EF4-FFF2-40B4-BE49-F238E27FC236}">
                <a16:creationId xmlns:a16="http://schemas.microsoft.com/office/drawing/2014/main" id="{C459FA4D-7CFA-4242-9EC7-56FE30984E8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005520D-E95F-4AF3-B05E-D4CF96D96B64}"/>
              </a:ext>
            </a:extLst>
          </p:cNvPr>
          <p:cNvSpPr>
            <a:spLocks noGrp="1"/>
          </p:cNvSpPr>
          <p:nvPr>
            <p:ph type="sldNum" sz="quarter" idx="12"/>
          </p:nvPr>
        </p:nvSpPr>
        <p:spPr/>
        <p:txBody>
          <a:bodyPr/>
          <a:lstStyle/>
          <a:p>
            <a:fld id="{56B54E28-3A85-4F20-B6A2-4976DEF43AB5}" type="slidenum">
              <a:rPr lang="sv-SE" smtClean="0"/>
              <a:t>‹#›</a:t>
            </a:fld>
            <a:endParaRPr lang="sv-SE"/>
          </a:p>
        </p:txBody>
      </p:sp>
    </p:spTree>
    <p:extLst>
      <p:ext uri="{BB962C8B-B14F-4D97-AF65-F5344CB8AC3E}">
        <p14:creationId xmlns:p14="http://schemas.microsoft.com/office/powerpoint/2010/main" val="2333813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05E5057-0C15-4F3C-9139-8C60A9EBAE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CE250E4-8209-4A32-971C-6083F6452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6BA309D-9EF8-4163-963B-AD61F0DE60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D2319-C28D-4907-B739-4805CE1221A2}" type="datetimeFigureOut">
              <a:rPr lang="sv-SE" smtClean="0"/>
              <a:t>2024-03-28</a:t>
            </a:fld>
            <a:endParaRPr lang="sv-SE"/>
          </a:p>
        </p:txBody>
      </p:sp>
      <p:sp>
        <p:nvSpPr>
          <p:cNvPr id="5" name="Platshållare för sidfot 4">
            <a:extLst>
              <a:ext uri="{FF2B5EF4-FFF2-40B4-BE49-F238E27FC236}">
                <a16:creationId xmlns:a16="http://schemas.microsoft.com/office/drawing/2014/main" id="{78B12FE3-AAB0-4091-9B14-B959CF9442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2A9AA0F2-6ACE-4C03-B73F-4C82A49AF0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B54E28-3A85-4F20-B6A2-4976DEF43AB5}" type="slidenum">
              <a:rPr lang="sv-SE" smtClean="0"/>
              <a:t>‹#›</a:t>
            </a:fld>
            <a:endParaRPr lang="sv-SE"/>
          </a:p>
        </p:txBody>
      </p:sp>
    </p:spTree>
    <p:extLst>
      <p:ext uri="{BB962C8B-B14F-4D97-AF65-F5344CB8AC3E}">
        <p14:creationId xmlns:p14="http://schemas.microsoft.com/office/powerpoint/2010/main" val="57395883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norrstrandsif.com/docs/770/18426/Spelarutbildningsplan.pdf"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www.stadium.se/foreningar/1544782"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EA9734F1-EA50-4CD3-AD65-AB571D29D793}"/>
              </a:ext>
            </a:extLst>
          </p:cNvPr>
          <p:cNvSpPr txBox="1"/>
          <p:nvPr/>
        </p:nvSpPr>
        <p:spPr>
          <a:xfrm>
            <a:off x="795338" y="1566473"/>
            <a:ext cx="10601325" cy="216672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kern="1200" dirty="0" err="1">
                <a:solidFill>
                  <a:schemeClr val="tx1"/>
                </a:solidFill>
                <a:ea typeface="+mj-ea"/>
                <a:cs typeface="+mj-cs"/>
              </a:rPr>
              <a:t>Föräldraträff</a:t>
            </a:r>
            <a:endParaRPr lang="en-US" sz="4600" b="1" kern="1200" dirty="0">
              <a:solidFill>
                <a:schemeClr val="tx1"/>
              </a:solidFill>
              <a:ea typeface="+mj-ea"/>
              <a:cs typeface="+mj-cs"/>
            </a:endParaRPr>
          </a:p>
          <a:p>
            <a:pPr algn="ctr">
              <a:lnSpc>
                <a:spcPct val="90000"/>
              </a:lnSpc>
              <a:spcBef>
                <a:spcPct val="0"/>
              </a:spcBef>
              <a:spcAft>
                <a:spcPts val="600"/>
              </a:spcAft>
            </a:pPr>
            <a:r>
              <a:rPr lang="en-US" sz="4600" b="1" kern="1200" dirty="0">
                <a:solidFill>
                  <a:schemeClr val="tx1"/>
                </a:solidFill>
                <a:ea typeface="+mj-ea"/>
                <a:cs typeface="+mj-cs"/>
              </a:rPr>
              <a:t>NIF F-2015</a:t>
            </a:r>
          </a:p>
          <a:p>
            <a:pPr algn="ctr">
              <a:lnSpc>
                <a:spcPct val="90000"/>
              </a:lnSpc>
              <a:spcBef>
                <a:spcPct val="0"/>
              </a:spcBef>
              <a:spcAft>
                <a:spcPts val="600"/>
              </a:spcAft>
            </a:pPr>
            <a:r>
              <a:rPr lang="en-US" sz="4600" b="1" dirty="0">
                <a:ea typeface="+mj-ea"/>
                <a:cs typeface="+mj-cs"/>
              </a:rPr>
              <a:t>27</a:t>
            </a:r>
            <a:r>
              <a:rPr lang="en-US" sz="4600" b="1" kern="1200" dirty="0">
                <a:solidFill>
                  <a:schemeClr val="tx1"/>
                </a:solidFill>
                <a:ea typeface="+mj-ea"/>
                <a:cs typeface="+mj-cs"/>
              </a:rPr>
              <a:t>/</a:t>
            </a:r>
            <a:r>
              <a:rPr lang="en-US" sz="4600" b="1" dirty="0">
                <a:ea typeface="+mj-ea"/>
                <a:cs typeface="+mj-cs"/>
              </a:rPr>
              <a:t>3</a:t>
            </a:r>
            <a:r>
              <a:rPr lang="en-US" sz="4600" b="1" kern="1200" dirty="0">
                <a:solidFill>
                  <a:schemeClr val="tx1"/>
                </a:solidFill>
                <a:ea typeface="+mj-ea"/>
                <a:cs typeface="+mj-cs"/>
              </a:rPr>
              <a:t> -24</a:t>
            </a:r>
          </a:p>
        </p:txBody>
      </p:sp>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1720058893"/>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EE237960-D26A-4A95-8518-7445554718FF}"/>
              </a:ext>
            </a:extLst>
          </p:cNvPr>
          <p:cNvSpPr txBox="1"/>
          <p:nvPr/>
        </p:nvSpPr>
        <p:spPr>
          <a:xfrm>
            <a:off x="1282791" y="855194"/>
            <a:ext cx="3233578" cy="923330"/>
          </a:xfrm>
          <a:prstGeom prst="rect">
            <a:avLst/>
          </a:prstGeom>
          <a:noFill/>
        </p:spPr>
        <p:txBody>
          <a:bodyPr wrap="none" rtlCol="0">
            <a:spAutoFit/>
          </a:bodyPr>
          <a:lstStyle/>
          <a:p>
            <a:r>
              <a:rPr lang="sv-SE" sz="5400" b="1" dirty="0"/>
              <a:t>NIF F-2015</a:t>
            </a:r>
          </a:p>
        </p:txBody>
      </p:sp>
      <p:sp>
        <p:nvSpPr>
          <p:cNvPr id="3" name="textruta 2">
            <a:extLst>
              <a:ext uri="{FF2B5EF4-FFF2-40B4-BE49-F238E27FC236}">
                <a16:creationId xmlns:a16="http://schemas.microsoft.com/office/drawing/2014/main" id="{CD358DF7-0AA4-4996-B400-5F6DD0CBD7C2}"/>
              </a:ext>
            </a:extLst>
          </p:cNvPr>
          <p:cNvSpPr txBox="1"/>
          <p:nvPr/>
        </p:nvSpPr>
        <p:spPr>
          <a:xfrm>
            <a:off x="1407781" y="2282711"/>
            <a:ext cx="3797001" cy="1938992"/>
          </a:xfrm>
          <a:prstGeom prst="rect">
            <a:avLst/>
          </a:prstGeom>
          <a:noFill/>
        </p:spPr>
        <p:txBody>
          <a:bodyPr wrap="none" rtlCol="0">
            <a:spAutoFit/>
          </a:bodyPr>
          <a:lstStyle/>
          <a:p>
            <a:r>
              <a:rPr lang="sv-SE" sz="2400" dirty="0"/>
              <a:t>33 anmälda tjejer</a:t>
            </a:r>
          </a:p>
          <a:p>
            <a:endParaRPr lang="sv-SE" sz="2400" dirty="0"/>
          </a:p>
          <a:p>
            <a:r>
              <a:rPr lang="sv-SE" sz="2400" dirty="0"/>
              <a:t>7 ledare</a:t>
            </a:r>
          </a:p>
          <a:p>
            <a:r>
              <a:rPr lang="sv-SE" sz="2400" dirty="0"/>
              <a:t>Emma, Erik, Samuel, Therese</a:t>
            </a:r>
          </a:p>
          <a:p>
            <a:r>
              <a:rPr lang="sv-SE" sz="2400" dirty="0"/>
              <a:t>Thomas, Thorbjörn</a:t>
            </a:r>
          </a:p>
        </p:txBody>
      </p:sp>
    </p:spTree>
    <p:extLst>
      <p:ext uri="{BB962C8B-B14F-4D97-AF65-F5344CB8AC3E}">
        <p14:creationId xmlns:p14="http://schemas.microsoft.com/office/powerpoint/2010/main" val="244403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4"/>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980FA003-510E-4CA0-8553-DC9C5ABA2191}"/>
              </a:ext>
            </a:extLst>
          </p:cNvPr>
          <p:cNvSpPr txBox="1"/>
          <p:nvPr/>
        </p:nvSpPr>
        <p:spPr>
          <a:xfrm>
            <a:off x="1179716" y="783625"/>
            <a:ext cx="3928768" cy="4524315"/>
          </a:xfrm>
          <a:prstGeom prst="rect">
            <a:avLst/>
          </a:prstGeom>
          <a:noFill/>
        </p:spPr>
        <p:txBody>
          <a:bodyPr wrap="none" rtlCol="0">
            <a:spAutoFit/>
          </a:bodyPr>
          <a:lstStyle/>
          <a:p>
            <a:r>
              <a:rPr lang="sv-SE" sz="5400" b="1" dirty="0"/>
              <a:t>Agenda</a:t>
            </a:r>
          </a:p>
          <a:p>
            <a:endParaRPr lang="sv-SE" dirty="0"/>
          </a:p>
          <a:p>
            <a:pPr marL="285750" indent="-285750">
              <a:buFont typeface="Arial" panose="020B0604020202020204" pitchFamily="34" charset="0"/>
              <a:buChar char="•"/>
            </a:pPr>
            <a:r>
              <a:rPr lang="sv-SE" sz="2400" b="1" dirty="0"/>
              <a:t>NIF:s Röda Tråd</a:t>
            </a:r>
          </a:p>
          <a:p>
            <a:endParaRPr lang="sv-SE" sz="2400" b="1" dirty="0"/>
          </a:p>
          <a:p>
            <a:pPr marL="285750" indent="-285750">
              <a:buFont typeface="Arial" panose="020B0604020202020204" pitchFamily="34" charset="0"/>
              <a:buChar char="•"/>
            </a:pPr>
            <a:r>
              <a:rPr lang="sv-SE" sz="2400" b="1" dirty="0"/>
              <a:t>Träningar</a:t>
            </a:r>
          </a:p>
          <a:p>
            <a:r>
              <a:rPr lang="sv-SE" sz="2400" b="1" dirty="0"/>
              <a:t>	- Upplägg</a:t>
            </a:r>
          </a:p>
          <a:p>
            <a:r>
              <a:rPr lang="sv-SE" sz="2400" b="1" dirty="0"/>
              <a:t>	- Omfattning</a:t>
            </a:r>
          </a:p>
          <a:p>
            <a:r>
              <a:rPr lang="sv-SE" sz="2400" b="1" dirty="0"/>
              <a:t>	- Sportadmin</a:t>
            </a:r>
          </a:p>
          <a:p>
            <a:endParaRPr lang="sv-SE" sz="2400" b="1" dirty="0"/>
          </a:p>
          <a:p>
            <a:pPr marL="342900" indent="-342900">
              <a:buFont typeface="Arial" panose="020B0604020202020204" pitchFamily="34" charset="0"/>
              <a:buChar char="•"/>
            </a:pPr>
            <a:r>
              <a:rPr lang="sv-SE" sz="2400" b="1" dirty="0"/>
              <a:t>Uppdrag/Roller kring laget</a:t>
            </a:r>
          </a:p>
          <a:p>
            <a:endParaRPr lang="sv-SE" sz="2400" b="1" dirty="0"/>
          </a:p>
        </p:txBody>
      </p:sp>
      <p:sp>
        <p:nvSpPr>
          <p:cNvPr id="3" name="textruta 2">
            <a:extLst>
              <a:ext uri="{FF2B5EF4-FFF2-40B4-BE49-F238E27FC236}">
                <a16:creationId xmlns:a16="http://schemas.microsoft.com/office/drawing/2014/main" id="{84F110B9-DC39-4594-9DEE-10B9A3ECA14B}"/>
              </a:ext>
            </a:extLst>
          </p:cNvPr>
          <p:cNvSpPr txBox="1"/>
          <p:nvPr/>
        </p:nvSpPr>
        <p:spPr>
          <a:xfrm>
            <a:off x="5931374" y="1824924"/>
            <a:ext cx="2833724" cy="2215991"/>
          </a:xfrm>
          <a:prstGeom prst="rect">
            <a:avLst/>
          </a:prstGeom>
          <a:noFill/>
        </p:spPr>
        <p:txBody>
          <a:bodyPr wrap="none" rtlCol="0">
            <a:spAutoFit/>
          </a:bodyPr>
          <a:lstStyle/>
          <a:p>
            <a:pPr marL="342900" indent="-342900">
              <a:buFont typeface="Arial" panose="020B0604020202020204" pitchFamily="34" charset="0"/>
              <a:buChar char="•"/>
            </a:pPr>
            <a:r>
              <a:rPr lang="sv-SE" sz="2400" b="1" dirty="0"/>
              <a:t>NIF-dagen</a:t>
            </a:r>
          </a:p>
          <a:p>
            <a:endParaRPr lang="sv-SE" sz="2400" b="1" dirty="0"/>
          </a:p>
          <a:p>
            <a:pPr marL="342900" indent="-342900">
              <a:buFont typeface="Arial" panose="020B0604020202020204" pitchFamily="34" charset="0"/>
              <a:buChar char="•"/>
            </a:pPr>
            <a:r>
              <a:rPr lang="sv-SE" sz="2400" b="1" dirty="0"/>
              <a:t>Poolspel</a:t>
            </a:r>
          </a:p>
          <a:p>
            <a:pPr marL="342900" indent="-342900">
              <a:buFont typeface="Arial" panose="020B0604020202020204" pitchFamily="34" charset="0"/>
              <a:buChar char="•"/>
            </a:pPr>
            <a:endParaRPr lang="sv-SE" sz="2400" b="1" dirty="0"/>
          </a:p>
          <a:p>
            <a:pPr marL="342900" indent="-342900">
              <a:buFont typeface="Arial" panose="020B0604020202020204" pitchFamily="34" charset="0"/>
              <a:buChar char="•"/>
            </a:pPr>
            <a:r>
              <a:rPr lang="sv-SE" sz="2400" b="1" dirty="0"/>
              <a:t>Hemsidesansvarig</a:t>
            </a:r>
          </a:p>
          <a:p>
            <a:endParaRPr lang="sv-SE" dirty="0"/>
          </a:p>
        </p:txBody>
      </p:sp>
    </p:spTree>
    <p:extLst>
      <p:ext uri="{BB962C8B-B14F-4D97-AF65-F5344CB8AC3E}">
        <p14:creationId xmlns:p14="http://schemas.microsoft.com/office/powerpoint/2010/main" val="143607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4"/>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8367C5C2-588C-4458-89C7-1B07AB07089C}"/>
              </a:ext>
            </a:extLst>
          </p:cNvPr>
          <p:cNvSpPr txBox="1"/>
          <p:nvPr/>
        </p:nvSpPr>
        <p:spPr>
          <a:xfrm>
            <a:off x="1179716" y="603125"/>
            <a:ext cx="4537652" cy="1200329"/>
          </a:xfrm>
          <a:prstGeom prst="rect">
            <a:avLst/>
          </a:prstGeom>
          <a:noFill/>
        </p:spPr>
        <p:txBody>
          <a:bodyPr wrap="none" rtlCol="0">
            <a:spAutoFit/>
          </a:bodyPr>
          <a:lstStyle/>
          <a:p>
            <a:r>
              <a:rPr lang="sv-SE" sz="5400" dirty="0">
                <a:latin typeface="Calibri" panose="020F0502020204030204" pitchFamily="34" charset="0"/>
                <a:ea typeface="Calibri" panose="020F0502020204030204" pitchFamily="34" charset="0"/>
                <a:cs typeface="Calibri" panose="020F0502020204030204" pitchFamily="34" charset="0"/>
              </a:rPr>
              <a:t>NIF:s Röda Tråd</a:t>
            </a:r>
          </a:p>
          <a:p>
            <a:endParaRPr lang="sv-SE" dirty="0"/>
          </a:p>
        </p:txBody>
      </p:sp>
      <p:sp>
        <p:nvSpPr>
          <p:cNvPr id="7" name="textruta 6">
            <a:extLst>
              <a:ext uri="{FF2B5EF4-FFF2-40B4-BE49-F238E27FC236}">
                <a16:creationId xmlns:a16="http://schemas.microsoft.com/office/drawing/2014/main" id="{12EB1DD0-A389-4C87-8172-9B1EA75C037A}"/>
              </a:ext>
            </a:extLst>
          </p:cNvPr>
          <p:cNvSpPr txBox="1"/>
          <p:nvPr/>
        </p:nvSpPr>
        <p:spPr>
          <a:xfrm>
            <a:off x="1179714" y="1552060"/>
            <a:ext cx="8878685" cy="258532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sv-SE" dirty="0"/>
              <a:t>SPELARUTBILDNINGSPLAN 			</a:t>
            </a:r>
            <a:r>
              <a:rPr lang="sv-SE" b="0" i="0" u="sng" dirty="0">
                <a:solidFill>
                  <a:srgbClr val="990000"/>
                </a:solidFill>
                <a:effectLst/>
                <a:latin typeface="Roboto" panose="02000000000000000000" pitchFamily="2" charset="0"/>
                <a:hlinkClick r:id="rId5"/>
              </a:rPr>
              <a:t>Röda tråden - Spelarutbildningsplan.pdf</a:t>
            </a:r>
            <a:endParaRPr lang="sv-SE" b="0" i="0" u="sng" dirty="0">
              <a:solidFill>
                <a:srgbClr val="990000"/>
              </a:solidFill>
              <a:effectLst/>
              <a:latin typeface="Roboto" panose="02000000000000000000" pitchFamily="2" charset="0"/>
            </a:endParaRPr>
          </a:p>
          <a:p>
            <a:endParaRPr lang="sv-SE" b="0" i="0" u="sng" dirty="0">
              <a:solidFill>
                <a:srgbClr val="990000"/>
              </a:solidFill>
              <a:effectLst/>
              <a:latin typeface="Roboto" panose="02000000000000000000" pitchFamily="2" charset="0"/>
            </a:endParaRPr>
          </a:p>
          <a:p>
            <a:endParaRPr lang="sv-SE" dirty="0">
              <a:solidFill>
                <a:schemeClr val="bg2"/>
              </a:solidFill>
            </a:endParaRPr>
          </a:p>
          <a:p>
            <a:endParaRPr lang="sv-SE" dirty="0"/>
          </a:p>
          <a:p>
            <a:r>
              <a:rPr lang="sv-SE" dirty="0"/>
              <a:t>• Spelet fotboll ska upptäckas på ett naturligt och lekfullt sätt.</a:t>
            </a:r>
          </a:p>
          <a:p>
            <a:r>
              <a:rPr lang="sv-SE" dirty="0"/>
              <a:t>• Regelrätt träning är underordnad leken som inlärningsmetod.</a:t>
            </a:r>
          </a:p>
          <a:p>
            <a:r>
              <a:rPr lang="sv-SE" dirty="0"/>
              <a:t>• Viktigaste uppgiften är att skapa motivation och passion.</a:t>
            </a:r>
          </a:p>
          <a:p>
            <a:r>
              <a:rPr lang="sv-SE" dirty="0"/>
              <a:t>• Att behärska kroppen i olika rörelsemönster ger en bra grund för långsiktig utveckling</a:t>
            </a:r>
          </a:p>
          <a:p>
            <a:r>
              <a:rPr lang="sv-SE" dirty="0"/>
              <a:t>i fotboll.</a:t>
            </a:r>
          </a:p>
        </p:txBody>
      </p:sp>
      <p:sp>
        <p:nvSpPr>
          <p:cNvPr id="8" name="textruta 7">
            <a:extLst>
              <a:ext uri="{FF2B5EF4-FFF2-40B4-BE49-F238E27FC236}">
                <a16:creationId xmlns:a16="http://schemas.microsoft.com/office/drawing/2014/main" id="{AC7D31BA-29D3-48CF-86A9-A81B3D436ECE}"/>
              </a:ext>
            </a:extLst>
          </p:cNvPr>
          <p:cNvSpPr txBox="1"/>
          <p:nvPr/>
        </p:nvSpPr>
        <p:spPr>
          <a:xfrm>
            <a:off x="1306830" y="2096429"/>
            <a:ext cx="2090701" cy="369332"/>
          </a:xfrm>
          <a:prstGeom prst="rect">
            <a:avLst/>
          </a:prstGeom>
          <a:solidFill>
            <a:schemeClr val="accent4">
              <a:lumMod val="60000"/>
              <a:lumOff val="40000"/>
            </a:schemeClr>
          </a:solidFill>
        </p:spPr>
        <p:txBody>
          <a:bodyPr wrap="none" rtlCol="0">
            <a:spAutoFit/>
          </a:bodyPr>
          <a:lstStyle/>
          <a:p>
            <a:r>
              <a:rPr lang="sv-SE" dirty="0"/>
              <a:t>Fotbollsglädje 6-9 år</a:t>
            </a:r>
          </a:p>
        </p:txBody>
      </p:sp>
    </p:spTree>
    <p:extLst>
      <p:ext uri="{BB962C8B-B14F-4D97-AF65-F5344CB8AC3E}">
        <p14:creationId xmlns:p14="http://schemas.microsoft.com/office/powerpoint/2010/main" val="669880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391EA7-468A-9E31-92B0-1350CE6CA1DB}"/>
              </a:ext>
            </a:extLst>
          </p:cNvPr>
          <p:cNvSpPr>
            <a:spLocks noGrp="1"/>
          </p:cNvSpPr>
          <p:nvPr>
            <p:ph type="title"/>
          </p:nvPr>
        </p:nvSpPr>
        <p:spPr/>
        <p:txBody>
          <a:bodyPr>
            <a:normAutofit/>
          </a:bodyPr>
          <a:lstStyle/>
          <a:p>
            <a:r>
              <a:rPr lang="sv-SE" b="1" i="0" u="none" strike="noStrike" baseline="0" dirty="0">
                <a:solidFill>
                  <a:srgbClr val="FFC000"/>
                </a:solidFill>
                <a:latin typeface="AAAAAC+AvenirNext-Bold"/>
              </a:rPr>
              <a:t>MÅLBILD - SPELFILOSOFI</a:t>
            </a:r>
            <a:endParaRPr lang="sv-SE" dirty="0">
              <a:solidFill>
                <a:srgbClr val="FFC000"/>
              </a:solidFill>
            </a:endParaRPr>
          </a:p>
        </p:txBody>
      </p:sp>
      <p:sp>
        <p:nvSpPr>
          <p:cNvPr id="3" name="Platshållare för innehåll 2">
            <a:extLst>
              <a:ext uri="{FF2B5EF4-FFF2-40B4-BE49-F238E27FC236}">
                <a16:creationId xmlns:a16="http://schemas.microsoft.com/office/drawing/2014/main" id="{C8217FBB-EC4D-E9A2-2BE6-B133E1912655}"/>
              </a:ext>
            </a:extLst>
          </p:cNvPr>
          <p:cNvSpPr>
            <a:spLocks noGrp="1"/>
          </p:cNvSpPr>
          <p:nvPr>
            <p:ph idx="1"/>
          </p:nvPr>
        </p:nvSpPr>
        <p:spPr/>
        <p:txBody>
          <a:bodyPr>
            <a:normAutofit/>
          </a:bodyPr>
          <a:lstStyle/>
          <a:p>
            <a:r>
              <a:rPr lang="sv-SE" sz="2400" b="1" i="0" u="none" strike="noStrike" baseline="0" dirty="0">
                <a:solidFill>
                  <a:srgbClr val="000000"/>
                </a:solidFill>
                <a:latin typeface="AAAAAC+AvenirNext-Bold"/>
              </a:rPr>
              <a:t>Lagspel </a:t>
            </a:r>
            <a:r>
              <a:rPr lang="sv-SE" sz="2400" b="0" i="0" u="none" strike="noStrike" baseline="0" dirty="0">
                <a:solidFill>
                  <a:srgbClr val="000000"/>
                </a:solidFill>
                <a:latin typeface="AAAAAD+AvenirNext-Regular"/>
              </a:rPr>
              <a:t>Alla spelare deltar i anfallsspelet och i försvarsspelet. </a:t>
            </a:r>
          </a:p>
          <a:p>
            <a:r>
              <a:rPr lang="sv-SE" sz="2400" b="1" i="0" u="none" strike="noStrike" baseline="0" dirty="0">
                <a:solidFill>
                  <a:srgbClr val="000000"/>
                </a:solidFill>
                <a:latin typeface="AAAAAC+AvenirNext-Bold"/>
              </a:rPr>
              <a:t>Kontrollera bollen </a:t>
            </a:r>
            <a:r>
              <a:rPr lang="sv-SE" sz="2400" b="0" i="0" u="none" strike="noStrike" baseline="0" dirty="0">
                <a:solidFill>
                  <a:srgbClr val="000000"/>
                </a:solidFill>
                <a:latin typeface="AAAAAD+AvenirNext-Regular"/>
              </a:rPr>
              <a:t>Spelarna kontrollerar bollen i anfallsspelet. </a:t>
            </a:r>
          </a:p>
          <a:p>
            <a:r>
              <a:rPr lang="sv-SE" sz="2400" b="1" i="0" u="none" strike="noStrike" baseline="0" dirty="0">
                <a:solidFill>
                  <a:srgbClr val="000000"/>
                </a:solidFill>
                <a:latin typeface="AAAAAC+AvenirNext-Bold"/>
              </a:rPr>
              <a:t>Djupledsspel </a:t>
            </a:r>
            <a:r>
              <a:rPr lang="sv-SE" sz="2400" b="0" i="0" u="none" strike="noStrike" baseline="0" dirty="0">
                <a:solidFill>
                  <a:srgbClr val="000000"/>
                </a:solidFill>
                <a:latin typeface="AAAAAD+AvenirNext-Regular"/>
              </a:rPr>
              <a:t>Bollen spelas främst framåt i djupled. </a:t>
            </a:r>
          </a:p>
          <a:p>
            <a:r>
              <a:rPr lang="sv-SE" sz="2400" b="1" i="0" u="none" strike="noStrike" baseline="0" dirty="0">
                <a:solidFill>
                  <a:srgbClr val="000000"/>
                </a:solidFill>
                <a:latin typeface="AAAAAC+AvenirNext-Bold"/>
              </a:rPr>
              <a:t>Skapa målchans och avsluta </a:t>
            </a:r>
            <a:r>
              <a:rPr lang="sv-SE" sz="2400" b="0" i="0" u="none" strike="noStrike" baseline="0" dirty="0">
                <a:solidFill>
                  <a:srgbClr val="000000"/>
                </a:solidFill>
                <a:latin typeface="AAAAAD+AvenirNext-Regular"/>
              </a:rPr>
              <a:t>Avslut skapas genom att utmana, dribbla och finta. </a:t>
            </a:r>
          </a:p>
          <a:p>
            <a:r>
              <a:rPr lang="sv-SE" sz="2400" b="1" i="0" u="none" strike="noStrike" baseline="0" dirty="0">
                <a:solidFill>
                  <a:srgbClr val="000000"/>
                </a:solidFill>
                <a:latin typeface="AAAAAC+AvenirNext-Bold"/>
              </a:rPr>
              <a:t>Press på bollhållaren </a:t>
            </a:r>
            <a:r>
              <a:rPr lang="sv-SE" sz="2400" b="0" i="0" u="none" strike="noStrike" baseline="0" dirty="0">
                <a:solidFill>
                  <a:srgbClr val="000000"/>
                </a:solidFill>
                <a:latin typeface="AAAAAD+AvenirNext-Regular"/>
              </a:rPr>
              <a:t>Spelarna pressar för att ta tillbaka bollen.</a:t>
            </a:r>
            <a:endParaRPr lang="sv-SE" sz="2400" dirty="0"/>
          </a:p>
        </p:txBody>
      </p:sp>
      <p:pic>
        <p:nvPicPr>
          <p:cNvPr id="4" name="Bildobjekt 3">
            <a:extLst>
              <a:ext uri="{FF2B5EF4-FFF2-40B4-BE49-F238E27FC236}">
                <a16:creationId xmlns:a16="http://schemas.microsoft.com/office/drawing/2014/main" id="{5D0ADF31-D3A2-B2B1-38E9-D5F7D2D6AB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5" name="Bildobjekt 4">
            <a:extLst>
              <a:ext uri="{FF2B5EF4-FFF2-40B4-BE49-F238E27FC236}">
                <a16:creationId xmlns:a16="http://schemas.microsoft.com/office/drawing/2014/main" id="{0B0646C0-AC31-DFD1-8941-C1FBEC41E04B}"/>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745153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6A5AAB-73FB-C7AE-29E3-CBEB3DFAAD87}"/>
              </a:ext>
            </a:extLst>
          </p:cNvPr>
          <p:cNvSpPr>
            <a:spLocks noGrp="1"/>
          </p:cNvSpPr>
          <p:nvPr>
            <p:ph type="title"/>
          </p:nvPr>
        </p:nvSpPr>
        <p:spPr/>
        <p:txBody>
          <a:bodyPr/>
          <a:lstStyle/>
          <a:p>
            <a:r>
              <a:rPr lang="sv-SE" sz="4400" b="1" i="0" u="none" strike="noStrike" baseline="0" dirty="0">
                <a:solidFill>
                  <a:srgbClr val="FFC000"/>
                </a:solidFill>
                <a:latin typeface="AAAAAC+AvenirNext-Bold"/>
              </a:rPr>
              <a:t>MÅLBILD - LAGETS FÄRDIGHETER</a:t>
            </a:r>
            <a:endParaRPr lang="sv-SE" dirty="0">
              <a:solidFill>
                <a:srgbClr val="FFC000"/>
              </a:solidFill>
            </a:endParaRPr>
          </a:p>
        </p:txBody>
      </p:sp>
      <p:sp>
        <p:nvSpPr>
          <p:cNvPr id="3" name="Platshållare för innehåll 2">
            <a:extLst>
              <a:ext uri="{FF2B5EF4-FFF2-40B4-BE49-F238E27FC236}">
                <a16:creationId xmlns:a16="http://schemas.microsoft.com/office/drawing/2014/main" id="{A2329686-27B2-676F-88C4-829E4B39D339}"/>
              </a:ext>
            </a:extLst>
          </p:cNvPr>
          <p:cNvSpPr>
            <a:spLocks noGrp="1"/>
          </p:cNvSpPr>
          <p:nvPr>
            <p:ph idx="1"/>
          </p:nvPr>
        </p:nvSpPr>
        <p:spPr/>
        <p:txBody>
          <a:bodyPr>
            <a:normAutofit/>
          </a:bodyPr>
          <a:lstStyle/>
          <a:p>
            <a:r>
              <a:rPr lang="sv-SE" sz="2400" b="1" i="0" u="none" strike="noStrike" baseline="0" dirty="0">
                <a:solidFill>
                  <a:srgbClr val="000000"/>
                </a:solidFill>
                <a:latin typeface="AAAAAC+AvenirNext-Bold"/>
              </a:rPr>
              <a:t>Lagspel </a:t>
            </a:r>
            <a:r>
              <a:rPr lang="sv-SE" sz="2400" b="0" i="0" u="none" strike="noStrike" baseline="0" dirty="0">
                <a:solidFill>
                  <a:srgbClr val="000000"/>
                </a:solidFill>
                <a:latin typeface="AAAAAD+AvenirNext-Regular"/>
              </a:rPr>
              <a:t>Alla spelare är delaktiga i anfallsspelet och i försvarsspelet. </a:t>
            </a:r>
          </a:p>
          <a:p>
            <a:r>
              <a:rPr lang="sv-SE" sz="2400" b="1" i="0" u="none" strike="noStrike" baseline="0" dirty="0">
                <a:solidFill>
                  <a:srgbClr val="000000"/>
                </a:solidFill>
                <a:latin typeface="AAAAAC+AvenirNext-Bold"/>
              </a:rPr>
              <a:t>Djupledsspel </a:t>
            </a:r>
            <a:r>
              <a:rPr lang="sv-SE" sz="2400" b="0" i="0" u="none" strike="noStrike" baseline="0" dirty="0">
                <a:solidFill>
                  <a:srgbClr val="000000"/>
                </a:solidFill>
                <a:latin typeface="AAAAAD+AvenirNext-Regular"/>
              </a:rPr>
              <a:t>Sträva efter att spela framåt i djupled. </a:t>
            </a:r>
          </a:p>
          <a:p>
            <a:r>
              <a:rPr lang="sv-SE" sz="2400" b="1" i="0" u="none" strike="noStrike" baseline="0" dirty="0">
                <a:solidFill>
                  <a:srgbClr val="000000"/>
                </a:solidFill>
                <a:latin typeface="AAAAAC+AvenirNext-Bold"/>
              </a:rPr>
              <a:t>Pressa med närmsta spelare </a:t>
            </a:r>
            <a:r>
              <a:rPr lang="sv-SE" sz="2400" b="0" i="0" u="none" strike="noStrike" baseline="0" dirty="0">
                <a:solidFill>
                  <a:srgbClr val="000000"/>
                </a:solidFill>
                <a:latin typeface="AAAAAD+AvenirNext-Regular"/>
              </a:rPr>
              <a:t>Pressa bollhållaren. </a:t>
            </a:r>
          </a:p>
        </p:txBody>
      </p:sp>
      <p:pic>
        <p:nvPicPr>
          <p:cNvPr id="4" name="Bildobjekt 3">
            <a:extLst>
              <a:ext uri="{FF2B5EF4-FFF2-40B4-BE49-F238E27FC236}">
                <a16:creationId xmlns:a16="http://schemas.microsoft.com/office/drawing/2014/main" id="{A94326D5-506B-0474-F41B-A2101B5EAD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5" name="Bildobjekt 4">
            <a:extLst>
              <a:ext uri="{FF2B5EF4-FFF2-40B4-BE49-F238E27FC236}">
                <a16:creationId xmlns:a16="http://schemas.microsoft.com/office/drawing/2014/main" id="{E9604D58-4A72-1CCC-393D-3346C8E26F61}"/>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1537820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80132C-6A5C-5F98-BA50-E2F7208335F1}"/>
              </a:ext>
            </a:extLst>
          </p:cNvPr>
          <p:cNvSpPr>
            <a:spLocks noGrp="1"/>
          </p:cNvSpPr>
          <p:nvPr>
            <p:ph type="title"/>
          </p:nvPr>
        </p:nvSpPr>
        <p:spPr/>
        <p:txBody>
          <a:bodyPr>
            <a:normAutofit/>
          </a:bodyPr>
          <a:lstStyle/>
          <a:p>
            <a:r>
              <a:rPr lang="sv-SE" b="1" i="0" u="none" strike="noStrike" baseline="0" dirty="0">
                <a:solidFill>
                  <a:srgbClr val="FFC000"/>
                </a:solidFill>
                <a:latin typeface="AAAAAC+AvenirNext-Bold"/>
              </a:rPr>
              <a:t>MÅLBILD - SPELARNAS FÄRDIGHETER</a:t>
            </a:r>
            <a:endParaRPr lang="sv-SE" dirty="0">
              <a:solidFill>
                <a:srgbClr val="FFC000"/>
              </a:solidFill>
            </a:endParaRPr>
          </a:p>
        </p:txBody>
      </p:sp>
      <p:sp>
        <p:nvSpPr>
          <p:cNvPr id="3" name="Platshållare för innehåll 2">
            <a:extLst>
              <a:ext uri="{FF2B5EF4-FFF2-40B4-BE49-F238E27FC236}">
                <a16:creationId xmlns:a16="http://schemas.microsoft.com/office/drawing/2014/main" id="{333348AD-090C-23BB-1C46-DFDAC6D42CCA}"/>
              </a:ext>
            </a:extLst>
          </p:cNvPr>
          <p:cNvSpPr>
            <a:spLocks noGrp="1"/>
          </p:cNvSpPr>
          <p:nvPr>
            <p:ph idx="1"/>
          </p:nvPr>
        </p:nvSpPr>
        <p:spPr/>
        <p:txBody>
          <a:bodyPr>
            <a:normAutofit/>
          </a:bodyPr>
          <a:lstStyle/>
          <a:p>
            <a:r>
              <a:rPr lang="sv-SE" sz="2400" b="1" i="0" u="none" strike="noStrike" baseline="0" dirty="0">
                <a:solidFill>
                  <a:srgbClr val="000000"/>
                </a:solidFill>
                <a:latin typeface="AAAAAC+AvenirNext-Bold"/>
              </a:rPr>
              <a:t>Speluppfattning och perception </a:t>
            </a:r>
            <a:r>
              <a:rPr lang="sv-SE" sz="2400" b="0" i="0" u="none" strike="noStrike" baseline="0" dirty="0">
                <a:solidFill>
                  <a:srgbClr val="000000"/>
                </a:solidFill>
                <a:latin typeface="AAAAAD+AvenirNext-Regular"/>
              </a:rPr>
              <a:t>Lyft blicken och se spelet. </a:t>
            </a:r>
          </a:p>
          <a:p>
            <a:r>
              <a:rPr lang="sv-SE" sz="2400" b="1" i="0" u="none" strike="noStrike" baseline="0" dirty="0">
                <a:solidFill>
                  <a:srgbClr val="000000"/>
                </a:solidFill>
                <a:latin typeface="AAAAAC+AvenirNext-Bold"/>
              </a:rPr>
              <a:t>Driv framåt </a:t>
            </a:r>
            <a:r>
              <a:rPr lang="sv-SE" sz="2400" b="0" i="0" u="none" strike="noStrike" baseline="0" dirty="0">
                <a:solidFill>
                  <a:srgbClr val="000000"/>
                </a:solidFill>
                <a:latin typeface="AAAAAD+AvenirNext-Regular"/>
              </a:rPr>
              <a:t>Driv bollen framåt om det finns yta. </a:t>
            </a:r>
          </a:p>
          <a:p>
            <a:r>
              <a:rPr lang="sv-SE" sz="2400" b="1" i="0" u="none" strike="noStrike" baseline="0" dirty="0">
                <a:solidFill>
                  <a:srgbClr val="000000"/>
                </a:solidFill>
                <a:latin typeface="AAAAAC+AvenirNext-Bold"/>
              </a:rPr>
              <a:t>Beslutsam 1 mot 1 </a:t>
            </a:r>
            <a:r>
              <a:rPr lang="sv-SE" sz="2400" b="0" i="0" u="none" strike="noStrike" baseline="0" dirty="0">
                <a:solidFill>
                  <a:srgbClr val="000000"/>
                </a:solidFill>
                <a:latin typeface="AAAAAD+AvenirNext-Regular"/>
              </a:rPr>
              <a:t>Var beslutsam i 1 mot 1-situationer. Spela enkelt i anfallsspelet, driv bollen, dribbla förbi motståndaren. I försvarsspelet – kom på försvarssida och ta tillbaka bollen. </a:t>
            </a:r>
          </a:p>
          <a:p>
            <a:r>
              <a:rPr lang="sv-SE" sz="2400" b="1" i="0" u="none" strike="noStrike" baseline="0" dirty="0">
                <a:solidFill>
                  <a:srgbClr val="000000"/>
                </a:solidFill>
                <a:latin typeface="AAAAAC+AvenirNext-Bold"/>
              </a:rPr>
              <a:t>Avsluta </a:t>
            </a:r>
            <a:r>
              <a:rPr lang="sv-SE" sz="2400" b="0" i="0" u="none" strike="noStrike" baseline="0" dirty="0">
                <a:solidFill>
                  <a:srgbClr val="000000"/>
                </a:solidFill>
                <a:latin typeface="AAAAAD+AvenirNext-Regular"/>
              </a:rPr>
              <a:t>Skjut när det finns möjlighet.</a:t>
            </a:r>
          </a:p>
          <a:p>
            <a:r>
              <a:rPr lang="sv-SE" sz="2400" b="0" i="0" u="none" strike="noStrike" baseline="0" dirty="0">
                <a:solidFill>
                  <a:srgbClr val="000000"/>
                </a:solidFill>
                <a:latin typeface="AAAAAD+AvenirNext-Regular"/>
              </a:rPr>
              <a:t> </a:t>
            </a:r>
            <a:r>
              <a:rPr lang="sv-SE" sz="2400" b="1" i="0" u="none" strike="noStrike" baseline="0" dirty="0">
                <a:solidFill>
                  <a:srgbClr val="000000"/>
                </a:solidFill>
                <a:latin typeface="AAAAAC+AvenirNext-Bold"/>
              </a:rPr>
              <a:t>Skydda målet </a:t>
            </a:r>
            <a:r>
              <a:rPr lang="sv-SE" sz="2400" b="0" i="0" u="none" strike="noStrike" baseline="0" dirty="0">
                <a:solidFill>
                  <a:srgbClr val="000000"/>
                </a:solidFill>
                <a:latin typeface="AAAAAD+AvenirNext-Regular"/>
              </a:rPr>
              <a:t>Skydda målet om motståndaren kommer till avslut. </a:t>
            </a:r>
          </a:p>
          <a:p>
            <a:r>
              <a:rPr lang="sv-SE" sz="2400" b="1" i="0" u="none" strike="noStrike" baseline="0" dirty="0">
                <a:solidFill>
                  <a:srgbClr val="000000"/>
                </a:solidFill>
                <a:latin typeface="AAAAAC+AvenirNext-Bold"/>
              </a:rPr>
              <a:t>Ta bollen </a:t>
            </a:r>
            <a:r>
              <a:rPr lang="sv-SE" sz="2400" b="0" i="0" u="none" strike="noStrike" baseline="0" dirty="0">
                <a:solidFill>
                  <a:srgbClr val="000000"/>
                </a:solidFill>
                <a:latin typeface="AAAAAD+AvenirNext-Regular"/>
              </a:rPr>
              <a:t>Ta bollen innan motståndaren kommer till avslut. </a:t>
            </a:r>
          </a:p>
          <a:p>
            <a:r>
              <a:rPr lang="sv-SE" sz="2400" b="1" i="0" u="none" strike="noStrike" baseline="0" dirty="0">
                <a:solidFill>
                  <a:srgbClr val="000000"/>
                </a:solidFill>
                <a:latin typeface="AAAAAC+AvenirNext-Bold"/>
              </a:rPr>
              <a:t>Igångsättning </a:t>
            </a:r>
            <a:r>
              <a:rPr lang="sv-SE" sz="2400" b="0" i="0" u="none" strike="noStrike" baseline="0" dirty="0">
                <a:solidFill>
                  <a:srgbClr val="000000"/>
                </a:solidFill>
                <a:latin typeface="AAAAAD+AvenirNext-Regular"/>
              </a:rPr>
              <a:t>Lugn igångsättning med utkast.</a:t>
            </a:r>
            <a:endParaRPr lang="sv-SE" sz="2400" dirty="0"/>
          </a:p>
        </p:txBody>
      </p:sp>
      <p:pic>
        <p:nvPicPr>
          <p:cNvPr id="4" name="Bildobjekt 3">
            <a:extLst>
              <a:ext uri="{FF2B5EF4-FFF2-40B4-BE49-F238E27FC236}">
                <a16:creationId xmlns:a16="http://schemas.microsoft.com/office/drawing/2014/main" id="{37752211-5D6E-948E-38CF-72A729547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5" name="Bildobjekt 4">
            <a:extLst>
              <a:ext uri="{FF2B5EF4-FFF2-40B4-BE49-F238E27FC236}">
                <a16:creationId xmlns:a16="http://schemas.microsoft.com/office/drawing/2014/main" id="{7CD9D708-E72D-B759-EF20-0FDB930E8EEE}"/>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2773509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51D433-2011-7047-35ED-AABB87975161}"/>
              </a:ext>
            </a:extLst>
          </p:cNvPr>
          <p:cNvSpPr>
            <a:spLocks noGrp="1"/>
          </p:cNvSpPr>
          <p:nvPr>
            <p:ph type="title"/>
          </p:nvPr>
        </p:nvSpPr>
        <p:spPr/>
        <p:txBody>
          <a:bodyPr/>
          <a:lstStyle/>
          <a:p>
            <a:r>
              <a:rPr lang="sv-SE" b="1" dirty="0"/>
              <a:t>Temaveckor</a:t>
            </a:r>
          </a:p>
        </p:txBody>
      </p:sp>
      <p:sp>
        <p:nvSpPr>
          <p:cNvPr id="3" name="Platshållare för innehåll 2">
            <a:extLst>
              <a:ext uri="{FF2B5EF4-FFF2-40B4-BE49-F238E27FC236}">
                <a16:creationId xmlns:a16="http://schemas.microsoft.com/office/drawing/2014/main" id="{5912F555-1627-B390-3533-AD6E023CC93F}"/>
              </a:ext>
            </a:extLst>
          </p:cNvPr>
          <p:cNvSpPr>
            <a:spLocks noGrp="1"/>
          </p:cNvSpPr>
          <p:nvPr>
            <p:ph idx="1"/>
          </p:nvPr>
        </p:nvSpPr>
        <p:spPr/>
        <p:txBody>
          <a:bodyPr/>
          <a:lstStyle/>
          <a:p>
            <a:pPr marL="0" indent="0">
              <a:buNone/>
            </a:pPr>
            <a:endParaRPr lang="sv-SE" sz="1800" b="0" i="0" u="none" strike="noStrike" baseline="0" dirty="0">
              <a:solidFill>
                <a:srgbClr val="000000"/>
              </a:solidFill>
              <a:latin typeface="SvFF Trim Condensed"/>
            </a:endParaRPr>
          </a:p>
          <a:p>
            <a:r>
              <a:rPr lang="sv-SE" sz="2400" dirty="0">
                <a:solidFill>
                  <a:srgbClr val="1F1F1F"/>
                </a:solidFill>
                <a:latin typeface="SvFF Trim Condensed"/>
              </a:rPr>
              <a:t>D</a:t>
            </a:r>
            <a:r>
              <a:rPr lang="sv-SE" sz="2400" b="0" i="0" u="none" strike="noStrike" baseline="0" dirty="0">
                <a:solidFill>
                  <a:srgbClr val="1F1F1F"/>
                </a:solidFill>
                <a:latin typeface="SvFF Trim Condensed"/>
              </a:rPr>
              <a:t>riva, vända </a:t>
            </a:r>
          </a:p>
          <a:p>
            <a:r>
              <a:rPr lang="sv-SE" sz="2400" dirty="0">
                <a:solidFill>
                  <a:srgbClr val="1F1F1F"/>
                </a:solidFill>
                <a:latin typeface="SvFF Trim Condensed"/>
              </a:rPr>
              <a:t>Skjuta</a:t>
            </a:r>
          </a:p>
          <a:p>
            <a:r>
              <a:rPr lang="sv-SE" sz="2400" dirty="0">
                <a:solidFill>
                  <a:srgbClr val="1F1F1F"/>
                </a:solidFill>
                <a:latin typeface="SvFF Trim Condensed"/>
              </a:rPr>
              <a:t>Passa</a:t>
            </a:r>
          </a:p>
          <a:p>
            <a:r>
              <a:rPr lang="sv-SE" sz="2400" dirty="0">
                <a:solidFill>
                  <a:srgbClr val="1F1F1F"/>
                </a:solidFill>
                <a:latin typeface="SvFF Trim Condensed"/>
              </a:rPr>
              <a:t>Utmana, finta-dribbla</a:t>
            </a:r>
          </a:p>
          <a:p>
            <a:r>
              <a:rPr lang="sv-SE" sz="2400" dirty="0">
                <a:solidFill>
                  <a:srgbClr val="1F1F1F"/>
                </a:solidFill>
                <a:latin typeface="SvFF Trim Condensed"/>
              </a:rPr>
              <a:t>Försvarsspel</a:t>
            </a:r>
            <a:endParaRPr lang="sv-SE" sz="2400" dirty="0"/>
          </a:p>
        </p:txBody>
      </p:sp>
      <p:pic>
        <p:nvPicPr>
          <p:cNvPr id="4" name="Bildobjekt 3">
            <a:extLst>
              <a:ext uri="{FF2B5EF4-FFF2-40B4-BE49-F238E27FC236}">
                <a16:creationId xmlns:a16="http://schemas.microsoft.com/office/drawing/2014/main" id="{FAC17738-5814-341C-C4C7-6F64A6274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5" name="Bildobjekt 4">
            <a:extLst>
              <a:ext uri="{FF2B5EF4-FFF2-40B4-BE49-F238E27FC236}">
                <a16:creationId xmlns:a16="http://schemas.microsoft.com/office/drawing/2014/main" id="{B11647BC-712A-562D-281C-A3BCE78EA0CE}"/>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1571641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42172F65-F839-4219-9933-C3B084BE2C6E}"/>
              </a:ext>
            </a:extLst>
          </p:cNvPr>
          <p:cNvSpPr txBox="1"/>
          <p:nvPr/>
        </p:nvSpPr>
        <p:spPr>
          <a:xfrm>
            <a:off x="1179716" y="709301"/>
            <a:ext cx="5700045" cy="923330"/>
          </a:xfrm>
          <a:prstGeom prst="rect">
            <a:avLst/>
          </a:prstGeom>
          <a:noFill/>
        </p:spPr>
        <p:txBody>
          <a:bodyPr wrap="square" rtlCol="0">
            <a:spAutoFit/>
          </a:bodyPr>
          <a:lstStyle/>
          <a:p>
            <a:r>
              <a:rPr lang="sv-SE" sz="5400" dirty="0">
                <a:latin typeface="Arial Black" panose="020B0A04020102020204" pitchFamily="34" charset="0"/>
              </a:rPr>
              <a:t>Träningar</a:t>
            </a:r>
            <a:r>
              <a:rPr lang="sv-SE" sz="1800" dirty="0">
                <a:latin typeface="Arial Black" panose="020B0A04020102020204" pitchFamily="34" charset="0"/>
              </a:rPr>
              <a:t>			</a:t>
            </a:r>
          </a:p>
        </p:txBody>
      </p:sp>
      <p:sp>
        <p:nvSpPr>
          <p:cNvPr id="7" name="textruta 6">
            <a:extLst>
              <a:ext uri="{FF2B5EF4-FFF2-40B4-BE49-F238E27FC236}">
                <a16:creationId xmlns:a16="http://schemas.microsoft.com/office/drawing/2014/main" id="{A0F564E4-8BAD-4B45-95EE-79584C764B63}"/>
              </a:ext>
            </a:extLst>
          </p:cNvPr>
          <p:cNvSpPr txBox="1"/>
          <p:nvPr/>
        </p:nvSpPr>
        <p:spPr>
          <a:xfrm>
            <a:off x="1052547" y="2008024"/>
            <a:ext cx="2921924" cy="1938992"/>
          </a:xfrm>
          <a:prstGeom prst="rect">
            <a:avLst/>
          </a:prstGeom>
          <a:noFill/>
        </p:spPr>
        <p:txBody>
          <a:bodyPr wrap="square">
            <a:spAutoFit/>
          </a:bodyPr>
          <a:lstStyle/>
          <a:p>
            <a:r>
              <a:rPr lang="sv-SE" sz="2400" b="1" dirty="0">
                <a:latin typeface="Arial Black" panose="020B0A04020102020204" pitchFamily="34" charset="0"/>
              </a:rPr>
              <a:t>Upplägg</a:t>
            </a:r>
          </a:p>
          <a:p>
            <a:pPr marL="285750" indent="-285750">
              <a:buFontTx/>
              <a:buChar char="-"/>
            </a:pPr>
            <a:r>
              <a:rPr lang="sv-SE" sz="2400" dirty="0"/>
              <a:t>Individuell förmåga</a:t>
            </a:r>
          </a:p>
          <a:p>
            <a:pPr marL="285750" indent="-285750">
              <a:buFontTx/>
              <a:buChar char="-"/>
            </a:pPr>
            <a:r>
              <a:rPr lang="sv-SE" sz="2400" dirty="0"/>
              <a:t>Koordination</a:t>
            </a:r>
          </a:p>
          <a:p>
            <a:pPr marL="285750" indent="-285750">
              <a:buFontTx/>
              <a:buChar char="-"/>
            </a:pPr>
            <a:r>
              <a:rPr lang="sv-SE" sz="2400" dirty="0"/>
              <a:t>Laget</a:t>
            </a:r>
          </a:p>
          <a:p>
            <a:pPr marL="285750" indent="-285750">
              <a:buFontTx/>
              <a:buChar char="-"/>
            </a:pPr>
            <a:r>
              <a:rPr lang="sv-SE" sz="2400" dirty="0"/>
              <a:t>Barnens villkor </a:t>
            </a:r>
          </a:p>
        </p:txBody>
      </p:sp>
      <p:sp>
        <p:nvSpPr>
          <p:cNvPr id="8" name="textruta 7">
            <a:extLst>
              <a:ext uri="{FF2B5EF4-FFF2-40B4-BE49-F238E27FC236}">
                <a16:creationId xmlns:a16="http://schemas.microsoft.com/office/drawing/2014/main" id="{6AB699B5-7182-47A5-AAF7-E1DB7D95EDAF}"/>
              </a:ext>
            </a:extLst>
          </p:cNvPr>
          <p:cNvSpPr txBox="1"/>
          <p:nvPr/>
        </p:nvSpPr>
        <p:spPr>
          <a:xfrm>
            <a:off x="4920240" y="1998785"/>
            <a:ext cx="6768177" cy="2677656"/>
          </a:xfrm>
          <a:prstGeom prst="rect">
            <a:avLst/>
          </a:prstGeom>
          <a:noFill/>
        </p:spPr>
        <p:txBody>
          <a:bodyPr wrap="square">
            <a:spAutoFit/>
          </a:bodyPr>
          <a:lstStyle/>
          <a:p>
            <a:r>
              <a:rPr lang="sv-SE" sz="2400" dirty="0">
                <a:latin typeface="Arial Black" panose="020B0A04020102020204" pitchFamily="34" charset="0"/>
              </a:rPr>
              <a:t>Omfattning</a:t>
            </a:r>
          </a:p>
          <a:p>
            <a:pPr marL="285750" indent="-285750">
              <a:buFontTx/>
              <a:buChar char="-"/>
            </a:pPr>
            <a:r>
              <a:rPr lang="sv-SE" sz="2400" dirty="0"/>
              <a:t>2ggr/vecka, </a:t>
            </a:r>
          </a:p>
          <a:p>
            <a:r>
              <a:rPr lang="sv-SE" sz="2400" dirty="0"/>
              <a:t>Mån 18.00 (Fotbollshallen </a:t>
            </a:r>
            <a:r>
              <a:rPr lang="sv-SE" sz="2400" dirty="0" err="1"/>
              <a:t>Våxnäs</a:t>
            </a:r>
            <a:r>
              <a:rPr lang="sv-SE" sz="2400" dirty="0"/>
              <a:t>) </a:t>
            </a:r>
          </a:p>
          <a:p>
            <a:r>
              <a:rPr lang="sv-SE" sz="2400" dirty="0" err="1"/>
              <a:t>Lör</a:t>
            </a:r>
            <a:r>
              <a:rPr lang="sv-SE" sz="2400" dirty="0"/>
              <a:t> 09.00 (ICA </a:t>
            </a:r>
            <a:r>
              <a:rPr lang="sv-SE" sz="2400" dirty="0" err="1"/>
              <a:t>Välsviken</a:t>
            </a:r>
            <a:r>
              <a:rPr lang="sv-SE" sz="2400" dirty="0"/>
              <a:t> KG)</a:t>
            </a:r>
          </a:p>
          <a:p>
            <a:r>
              <a:rPr lang="sv-SE" sz="2400" dirty="0"/>
              <a:t>Gäller fram tills gräsplaner är ok på IP.</a:t>
            </a:r>
          </a:p>
          <a:p>
            <a:pPr marL="285750" indent="-285750">
              <a:buFontTx/>
              <a:buChar char="-"/>
            </a:pPr>
            <a:r>
              <a:rPr lang="sv-SE" sz="2400" dirty="0"/>
              <a:t>Sista träning innan sommaruppehåll 1/7</a:t>
            </a:r>
          </a:p>
          <a:p>
            <a:pPr marL="285750" indent="-285750">
              <a:buFontTx/>
              <a:buChar char="-"/>
            </a:pPr>
            <a:r>
              <a:rPr lang="sv-SE" sz="2400" dirty="0"/>
              <a:t>Uppstart efter sommaren i början på augusti</a:t>
            </a:r>
          </a:p>
        </p:txBody>
      </p:sp>
    </p:spTree>
    <p:extLst>
      <p:ext uri="{BB962C8B-B14F-4D97-AF65-F5344CB8AC3E}">
        <p14:creationId xmlns:p14="http://schemas.microsoft.com/office/powerpoint/2010/main" val="554813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7" name="textruta 6">
            <a:extLst>
              <a:ext uri="{FF2B5EF4-FFF2-40B4-BE49-F238E27FC236}">
                <a16:creationId xmlns:a16="http://schemas.microsoft.com/office/drawing/2014/main" id="{218C35C4-5B46-40CF-A04E-D3B641E3A5E1}"/>
              </a:ext>
            </a:extLst>
          </p:cNvPr>
          <p:cNvSpPr txBox="1"/>
          <p:nvPr/>
        </p:nvSpPr>
        <p:spPr>
          <a:xfrm>
            <a:off x="1179716" y="709301"/>
            <a:ext cx="5700045" cy="1200329"/>
          </a:xfrm>
          <a:prstGeom prst="rect">
            <a:avLst/>
          </a:prstGeom>
          <a:noFill/>
        </p:spPr>
        <p:txBody>
          <a:bodyPr wrap="square" rtlCol="0">
            <a:spAutoFit/>
          </a:bodyPr>
          <a:lstStyle/>
          <a:p>
            <a:r>
              <a:rPr lang="sv-SE" sz="5400" dirty="0">
                <a:latin typeface="Arial Black" panose="020B0A04020102020204" pitchFamily="34" charset="0"/>
              </a:rPr>
              <a:t>…Träningar</a:t>
            </a:r>
            <a:r>
              <a:rPr lang="sv-SE" sz="1800" dirty="0">
                <a:latin typeface="Arial Black" panose="020B0A04020102020204" pitchFamily="34" charset="0"/>
              </a:rPr>
              <a:t>			</a:t>
            </a:r>
          </a:p>
        </p:txBody>
      </p:sp>
      <p:sp>
        <p:nvSpPr>
          <p:cNvPr id="3" name="textruta 2">
            <a:extLst>
              <a:ext uri="{FF2B5EF4-FFF2-40B4-BE49-F238E27FC236}">
                <a16:creationId xmlns:a16="http://schemas.microsoft.com/office/drawing/2014/main" id="{33A7CCF2-FC29-544F-0FA1-4321D170ECBE}"/>
              </a:ext>
            </a:extLst>
          </p:cNvPr>
          <p:cNvSpPr txBox="1"/>
          <p:nvPr/>
        </p:nvSpPr>
        <p:spPr>
          <a:xfrm>
            <a:off x="1624869" y="2085358"/>
            <a:ext cx="7897996" cy="830997"/>
          </a:xfrm>
          <a:prstGeom prst="rect">
            <a:avLst/>
          </a:prstGeom>
          <a:noFill/>
        </p:spPr>
        <p:txBody>
          <a:bodyPr wrap="none" rtlCol="0">
            <a:spAutoFit/>
          </a:bodyPr>
          <a:lstStyle/>
          <a:p>
            <a:r>
              <a:rPr lang="sv-SE" sz="2400" b="1" dirty="0"/>
              <a:t>Sportadmin</a:t>
            </a:r>
          </a:p>
          <a:p>
            <a:r>
              <a:rPr lang="sv-SE" sz="2400" dirty="0"/>
              <a:t>Kommer komma kallelser 3 dagar innan träning, svara på den!</a:t>
            </a:r>
          </a:p>
        </p:txBody>
      </p:sp>
    </p:spTree>
    <p:extLst>
      <p:ext uri="{BB962C8B-B14F-4D97-AF65-F5344CB8AC3E}">
        <p14:creationId xmlns:p14="http://schemas.microsoft.com/office/powerpoint/2010/main" val="1777396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264FA4E9-A5FC-4A93-A6E0-F68D03EA5182}"/>
              </a:ext>
            </a:extLst>
          </p:cNvPr>
          <p:cNvSpPr txBox="1"/>
          <p:nvPr/>
        </p:nvSpPr>
        <p:spPr>
          <a:xfrm>
            <a:off x="4785352" y="2505670"/>
            <a:ext cx="2621295" cy="923330"/>
          </a:xfrm>
          <a:prstGeom prst="rect">
            <a:avLst/>
          </a:prstGeom>
          <a:noFill/>
        </p:spPr>
        <p:txBody>
          <a:bodyPr wrap="none" rtlCol="0">
            <a:spAutoFit/>
          </a:bodyPr>
          <a:lstStyle/>
          <a:p>
            <a:r>
              <a:rPr lang="sv-SE" sz="5400" b="1" dirty="0"/>
              <a:t>Poolspel</a:t>
            </a:r>
          </a:p>
        </p:txBody>
      </p:sp>
    </p:spTree>
    <p:extLst>
      <p:ext uri="{BB962C8B-B14F-4D97-AF65-F5344CB8AC3E}">
        <p14:creationId xmlns:p14="http://schemas.microsoft.com/office/powerpoint/2010/main" val="636248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43C1F39E-B0C2-7A94-7FB7-5EF79855EE59}"/>
              </a:ext>
            </a:extLst>
          </p:cNvPr>
          <p:cNvSpPr>
            <a:spLocks noGrp="1"/>
          </p:cNvSpPr>
          <p:nvPr>
            <p:ph idx="1"/>
          </p:nvPr>
        </p:nvSpPr>
        <p:spPr>
          <a:xfrm>
            <a:off x="838200" y="281709"/>
            <a:ext cx="10515600" cy="5765249"/>
          </a:xfrm>
        </p:spPr>
        <p:txBody>
          <a:bodyPr>
            <a:normAutofit fontScale="92500" lnSpcReduction="20000"/>
          </a:bodyPr>
          <a:lstStyle/>
          <a:p>
            <a:pPr marL="0" indent="0">
              <a:buNone/>
            </a:pPr>
            <a:r>
              <a:rPr lang="sv-SE" sz="3000" b="1" dirty="0"/>
              <a:t>5-mot-5 </a:t>
            </a:r>
          </a:p>
          <a:p>
            <a:pPr marL="0" indent="0">
              <a:buNone/>
            </a:pPr>
            <a:endParaRPr lang="sv-SE" b="1" dirty="0"/>
          </a:p>
          <a:p>
            <a:r>
              <a:rPr lang="sv-SE" dirty="0"/>
              <a:t>Vi spelar matcher för att det är roligt. </a:t>
            </a:r>
          </a:p>
          <a:p>
            <a:pPr marL="0" indent="0">
              <a:buNone/>
            </a:pPr>
            <a:endParaRPr lang="sv-SE" dirty="0"/>
          </a:p>
          <a:p>
            <a:pPr marL="0" indent="0">
              <a:buNone/>
            </a:pPr>
            <a:r>
              <a:rPr lang="sv-SE" dirty="0"/>
              <a:t>• Alla spelar ungefär lika mycket. </a:t>
            </a:r>
          </a:p>
          <a:p>
            <a:pPr marL="0" indent="0">
              <a:buNone/>
            </a:pPr>
            <a:endParaRPr lang="sv-SE" dirty="0"/>
          </a:p>
          <a:p>
            <a:pPr marL="0" indent="0">
              <a:buNone/>
            </a:pPr>
            <a:r>
              <a:rPr lang="sv-SE" dirty="0"/>
              <a:t>• Alla spelarna får prova på olika positioner.</a:t>
            </a:r>
          </a:p>
          <a:p>
            <a:pPr marL="0" indent="0">
              <a:buNone/>
            </a:pPr>
            <a:r>
              <a:rPr lang="sv-SE" dirty="0"/>
              <a:t> </a:t>
            </a:r>
          </a:p>
          <a:p>
            <a:pPr marL="0" indent="0">
              <a:buNone/>
            </a:pPr>
            <a:r>
              <a:rPr lang="sv-SE" dirty="0"/>
              <a:t>• Alla barn ska få turas om att starta matcherna. </a:t>
            </a:r>
          </a:p>
          <a:p>
            <a:pPr marL="0" indent="0">
              <a:buNone/>
            </a:pPr>
            <a:endParaRPr lang="sv-SE" dirty="0"/>
          </a:p>
          <a:p>
            <a:pPr marL="0" indent="0">
              <a:buNone/>
            </a:pPr>
            <a:r>
              <a:rPr lang="sv-SE" dirty="0"/>
              <a:t>• Alla ska få turas om att vara lagkapten (om de själva vill). </a:t>
            </a:r>
          </a:p>
          <a:p>
            <a:pPr marL="0" indent="0">
              <a:buNone/>
            </a:pPr>
            <a:endParaRPr lang="sv-SE" dirty="0"/>
          </a:p>
          <a:p>
            <a:pPr marL="0" indent="0">
              <a:buNone/>
            </a:pPr>
            <a:r>
              <a:rPr lang="sv-SE" dirty="0"/>
              <a:t>• Vi toppar aldrig laget. Vi fokuserar på individens prestation i första hand, att vinna matchen följer som ett resultat av en bra prestation. </a:t>
            </a:r>
          </a:p>
          <a:p>
            <a:pPr marL="0" indent="0">
              <a:buNone/>
            </a:pPr>
            <a:endParaRPr lang="sv-SE" dirty="0"/>
          </a:p>
        </p:txBody>
      </p:sp>
      <p:pic>
        <p:nvPicPr>
          <p:cNvPr id="2" name="Bildobjekt 1">
            <a:extLst>
              <a:ext uri="{FF2B5EF4-FFF2-40B4-BE49-F238E27FC236}">
                <a16:creationId xmlns:a16="http://schemas.microsoft.com/office/drawing/2014/main" id="{C1307B80-84EF-3193-4723-F737AA291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4" name="Bildobjekt 3">
            <a:extLst>
              <a:ext uri="{FF2B5EF4-FFF2-40B4-BE49-F238E27FC236}">
                <a16:creationId xmlns:a16="http://schemas.microsoft.com/office/drawing/2014/main" id="{E0D71AF3-EAAD-2E0C-4B67-A96E8585B1C0}"/>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3591990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ED5C87-0E63-7798-8754-200B0FB5B30F}"/>
              </a:ext>
            </a:extLst>
          </p:cNvPr>
          <p:cNvSpPr>
            <a:spLocks noGrp="1"/>
          </p:cNvSpPr>
          <p:nvPr>
            <p:ph type="title"/>
          </p:nvPr>
        </p:nvSpPr>
        <p:spPr/>
        <p:txBody>
          <a:bodyPr/>
          <a:lstStyle/>
          <a:p>
            <a:r>
              <a:rPr lang="sv-SE" dirty="0">
                <a:latin typeface="+mn-lt"/>
              </a:rPr>
              <a:t>Cup</a:t>
            </a:r>
          </a:p>
        </p:txBody>
      </p:sp>
      <p:sp>
        <p:nvSpPr>
          <p:cNvPr id="3" name="Platshållare för innehåll 2">
            <a:extLst>
              <a:ext uri="{FF2B5EF4-FFF2-40B4-BE49-F238E27FC236}">
                <a16:creationId xmlns:a16="http://schemas.microsoft.com/office/drawing/2014/main" id="{24681F5B-0E37-791E-9BF2-96D299081546}"/>
              </a:ext>
            </a:extLst>
          </p:cNvPr>
          <p:cNvSpPr>
            <a:spLocks noGrp="1"/>
          </p:cNvSpPr>
          <p:nvPr>
            <p:ph idx="1"/>
          </p:nvPr>
        </p:nvSpPr>
        <p:spPr/>
        <p:txBody>
          <a:bodyPr/>
          <a:lstStyle/>
          <a:p>
            <a:r>
              <a:rPr lang="sv-SE" dirty="0"/>
              <a:t>Egen cup 9/5 </a:t>
            </a:r>
            <a:r>
              <a:rPr lang="sv-SE" sz="1400" dirty="0"/>
              <a:t>(Boka in denna dag i er kalender. Vi är ett av de arrangerande lagen i NIF så arbetsuppgifter kommer att delas ut till alla)</a:t>
            </a:r>
            <a:endParaRPr lang="sv-SE" dirty="0"/>
          </a:p>
          <a:p>
            <a:r>
              <a:rPr lang="sv-SE" dirty="0"/>
              <a:t>Hovet Cup 10/8 (Örebro) 150:- spelare</a:t>
            </a:r>
          </a:p>
          <a:p>
            <a:r>
              <a:rPr lang="sv-SE" dirty="0"/>
              <a:t>Genrepet, en dag helgen 21-22/9 alt 28-29/9 (7-manna)</a:t>
            </a:r>
          </a:p>
        </p:txBody>
      </p:sp>
      <p:pic>
        <p:nvPicPr>
          <p:cNvPr id="4" name="Bildobjekt 3">
            <a:extLst>
              <a:ext uri="{FF2B5EF4-FFF2-40B4-BE49-F238E27FC236}">
                <a16:creationId xmlns:a16="http://schemas.microsoft.com/office/drawing/2014/main" id="{9AE13D42-C8FB-A432-E975-23A4A647D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5" name="Bildobjekt 4">
            <a:extLst>
              <a:ext uri="{FF2B5EF4-FFF2-40B4-BE49-F238E27FC236}">
                <a16:creationId xmlns:a16="http://schemas.microsoft.com/office/drawing/2014/main" id="{0572BC52-834C-0F54-59D9-23BD488F1900}"/>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1360353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BFAEB49A-9634-4AB4-85D7-C01D4F307303}"/>
              </a:ext>
            </a:extLst>
          </p:cNvPr>
          <p:cNvSpPr txBox="1"/>
          <p:nvPr/>
        </p:nvSpPr>
        <p:spPr>
          <a:xfrm>
            <a:off x="1179716" y="497941"/>
            <a:ext cx="7696787" cy="923330"/>
          </a:xfrm>
          <a:prstGeom prst="rect">
            <a:avLst/>
          </a:prstGeom>
          <a:noFill/>
        </p:spPr>
        <p:txBody>
          <a:bodyPr wrap="none" rtlCol="0">
            <a:spAutoFit/>
          </a:bodyPr>
          <a:lstStyle/>
          <a:p>
            <a:r>
              <a:rPr lang="sv-SE" sz="5400" b="1" dirty="0"/>
              <a:t>Uppdrag/roller kring laget</a:t>
            </a:r>
          </a:p>
        </p:txBody>
      </p:sp>
      <p:sp>
        <p:nvSpPr>
          <p:cNvPr id="3" name="textruta 2">
            <a:extLst>
              <a:ext uri="{FF2B5EF4-FFF2-40B4-BE49-F238E27FC236}">
                <a16:creationId xmlns:a16="http://schemas.microsoft.com/office/drawing/2014/main" id="{85D12FC4-4099-4E9E-BB16-C1974971E72A}"/>
              </a:ext>
            </a:extLst>
          </p:cNvPr>
          <p:cNvSpPr txBox="1"/>
          <p:nvPr/>
        </p:nvSpPr>
        <p:spPr>
          <a:xfrm>
            <a:off x="765429" y="1421271"/>
            <a:ext cx="11002825" cy="4616648"/>
          </a:xfrm>
          <a:prstGeom prst="rect">
            <a:avLst/>
          </a:prstGeom>
          <a:noFill/>
        </p:spPr>
        <p:txBody>
          <a:bodyPr wrap="square" rtlCol="0">
            <a:spAutoFit/>
          </a:bodyPr>
          <a:lstStyle/>
          <a:p>
            <a:r>
              <a:rPr lang="sv-SE" sz="2400" b="1" dirty="0"/>
              <a:t>Ansvarsområden</a:t>
            </a:r>
          </a:p>
          <a:p>
            <a:r>
              <a:rPr lang="sv-SE" sz="1800" b="1" dirty="0">
                <a:effectLst/>
                <a:latin typeface="Calibri" panose="020F0502020204030204" pitchFamily="34" charset="0"/>
                <a:ea typeface="Calibri" panose="020F0502020204030204" pitchFamily="34" charset="0"/>
              </a:rPr>
              <a:t>Tränare</a:t>
            </a:r>
            <a:r>
              <a:rPr lang="sv-SE" sz="1800" dirty="0">
                <a:effectLst/>
                <a:latin typeface="Calibri" panose="020F0502020204030204" pitchFamily="34" charset="0"/>
                <a:ea typeface="Calibri" panose="020F0502020204030204" pitchFamily="34" charset="0"/>
              </a:rPr>
              <a:t> - Leder träningar, planerar verksamheten (7st idag)</a:t>
            </a:r>
          </a:p>
          <a:p>
            <a:r>
              <a:rPr lang="sv-SE" sz="1800" b="1" dirty="0">
                <a:effectLst/>
                <a:latin typeface="Calibri" panose="020F0502020204030204" pitchFamily="34" charset="0"/>
                <a:ea typeface="Calibri" panose="020F0502020204030204" pitchFamily="34" charset="0"/>
              </a:rPr>
              <a:t>Lagledare</a:t>
            </a:r>
            <a:r>
              <a:rPr lang="sv-SE" sz="1800" dirty="0">
                <a:effectLst/>
                <a:latin typeface="Calibri" panose="020F0502020204030204" pitchFamily="34" charset="0"/>
                <a:ea typeface="Calibri" panose="020F0502020204030204" pitchFamily="34" charset="0"/>
              </a:rPr>
              <a:t> - Sköter material, närvaro </a:t>
            </a:r>
            <a:r>
              <a:rPr lang="sv-SE" sz="1800" dirty="0" err="1">
                <a:effectLst/>
                <a:latin typeface="Calibri" panose="020F0502020204030204" pitchFamily="34" charset="0"/>
                <a:ea typeface="Calibri" panose="020F0502020204030204" pitchFamily="34" charset="0"/>
              </a:rPr>
              <a:t>etc</a:t>
            </a:r>
            <a:endParaRPr lang="sv-SE" sz="1800" dirty="0">
              <a:effectLst/>
              <a:latin typeface="Calibri" panose="020F0502020204030204" pitchFamily="34" charset="0"/>
              <a:ea typeface="Calibri" panose="020F0502020204030204" pitchFamily="34" charset="0"/>
            </a:endParaRPr>
          </a:p>
          <a:p>
            <a:r>
              <a:rPr lang="sv-SE" sz="1800" b="1" dirty="0">
                <a:effectLst/>
                <a:latin typeface="Calibri" panose="020F0502020204030204" pitchFamily="34" charset="0"/>
                <a:ea typeface="Calibri" panose="020F0502020204030204" pitchFamily="34" charset="0"/>
              </a:rPr>
              <a:t>Domaransvarig</a:t>
            </a:r>
            <a:r>
              <a:rPr lang="sv-SE" sz="1800" dirty="0">
                <a:effectLst/>
                <a:latin typeface="Calibri" panose="020F0502020204030204" pitchFamily="34" charset="0"/>
                <a:ea typeface="Calibri" panose="020F0502020204030204" pitchFamily="34" charset="0"/>
              </a:rPr>
              <a:t> - Tillsätter domare till matcher, aktuell lista finns på hemsidan - "Ungdomsdomare”</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Kioskansvarig</a:t>
            </a:r>
            <a:r>
              <a:rPr lang="sv-SE" sz="1800" dirty="0">
                <a:effectLst/>
                <a:latin typeface="Calibri" panose="020F0502020204030204" pitchFamily="34" charset="0"/>
                <a:ea typeface="Calibri" panose="020F0502020204030204" pitchFamily="34" charset="0"/>
              </a:rPr>
              <a:t> (Anna Larsson)			- </a:t>
            </a:r>
            <a:r>
              <a:rPr lang="sv-SE" sz="1800" b="1" dirty="0">
                <a:effectLst/>
                <a:latin typeface="Calibri" panose="020F0502020204030204" pitchFamily="34" charset="0"/>
                <a:ea typeface="Calibri" panose="020F0502020204030204" pitchFamily="34" charset="0"/>
              </a:rPr>
              <a:t>Hemsidesansvarig</a:t>
            </a:r>
            <a:r>
              <a:rPr lang="sv-SE" sz="1800" dirty="0">
                <a:effectLst/>
                <a:latin typeface="Calibri" panose="020F0502020204030204" pitchFamily="34" charset="0"/>
                <a:ea typeface="Calibri" panose="020F0502020204030204" pitchFamily="34" charset="0"/>
              </a:rPr>
              <a:t> (Jonas Algotsson)</a:t>
            </a:r>
          </a:p>
          <a:p>
            <a:pPr marL="285750" indent="-285750">
              <a:buFontTx/>
              <a:buChar char="-"/>
            </a:pPr>
            <a:endParaRPr lang="sv-SE" b="1" dirty="0">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Kontaktperson anläggningsdag </a:t>
            </a:r>
            <a:r>
              <a:rPr lang="sv-SE" sz="1800" dirty="0">
                <a:effectLst/>
                <a:latin typeface="Calibri" panose="020F0502020204030204" pitchFamily="34" charset="0"/>
                <a:ea typeface="Calibri" panose="020F0502020204030204" pitchFamily="34" charset="0"/>
              </a:rPr>
              <a:t>(Andreas </a:t>
            </a:r>
            <a:r>
              <a:rPr lang="sv-SE" sz="1800" dirty="0" err="1">
                <a:effectLst/>
                <a:latin typeface="Calibri" panose="020F0502020204030204" pitchFamily="34" charset="0"/>
                <a:ea typeface="Calibri" panose="020F0502020204030204" pitchFamily="34" charset="0"/>
              </a:rPr>
              <a:t>Janse</a:t>
            </a:r>
            <a:r>
              <a:rPr lang="sv-SE" sz="1800" dirty="0">
                <a:effectLst/>
                <a:latin typeface="Calibri" panose="020F0502020204030204" pitchFamily="34" charset="0"/>
                <a:ea typeface="Calibri" panose="020F0502020204030204" pitchFamily="34" charset="0"/>
              </a:rPr>
              <a:t>)	- </a:t>
            </a:r>
            <a:r>
              <a:rPr lang="sv-SE" sz="1800" b="1" dirty="0">
                <a:effectLst/>
                <a:latin typeface="Calibri" panose="020F0502020204030204" pitchFamily="34" charset="0"/>
                <a:ea typeface="Calibri" panose="020F0502020204030204" pitchFamily="34" charset="0"/>
              </a:rPr>
              <a:t>Cupkontakt</a:t>
            </a:r>
            <a:r>
              <a:rPr lang="sv-SE" sz="1800" dirty="0">
                <a:effectLst/>
                <a:latin typeface="Calibri" panose="020F0502020204030204" pitchFamily="34" charset="0"/>
                <a:ea typeface="Calibri" panose="020F0502020204030204" pitchFamily="34" charset="0"/>
              </a:rPr>
              <a:t> (Johan Sjögren, Jonas Algotsson)</a:t>
            </a:r>
          </a:p>
          <a:p>
            <a:r>
              <a:rPr lang="sv-SE" sz="1800" dirty="0">
                <a:effectLst/>
                <a:latin typeface="Calibri" panose="020F0502020204030204" pitchFamily="34" charset="0"/>
                <a:ea typeface="Calibri" panose="020F0502020204030204" pitchFamily="34" charset="0"/>
              </a:rPr>
              <a:t> </a:t>
            </a:r>
          </a:p>
          <a:p>
            <a:pPr marL="285750" indent="-285750">
              <a:buFontTx/>
              <a:buChar char="-"/>
            </a:pPr>
            <a:r>
              <a:rPr lang="sv-SE" sz="1800" b="1" dirty="0">
                <a:effectLst/>
                <a:latin typeface="Calibri" panose="020F0502020204030204" pitchFamily="34" charset="0"/>
                <a:ea typeface="Calibri" panose="020F0502020204030204" pitchFamily="34" charset="0"/>
              </a:rPr>
              <a:t>Ekonomiansvarig/Kassör </a:t>
            </a:r>
            <a:r>
              <a:rPr lang="sv-SE" sz="1800" dirty="0">
                <a:effectLst/>
                <a:latin typeface="Calibri" panose="020F0502020204030204" pitchFamily="34" charset="0"/>
                <a:ea typeface="Calibri" panose="020F0502020204030204" pitchFamily="34" charset="0"/>
              </a:rPr>
              <a:t>(Linda Lööf)		- </a:t>
            </a:r>
            <a:r>
              <a:rPr lang="sv-SE" sz="1800" b="1" dirty="0">
                <a:solidFill>
                  <a:srgbClr val="FF0000"/>
                </a:solidFill>
                <a:effectLst/>
                <a:latin typeface="Calibri" panose="020F0502020204030204" pitchFamily="34" charset="0"/>
                <a:ea typeface="Calibri" panose="020F0502020204030204" pitchFamily="34" charset="0"/>
              </a:rPr>
              <a:t>Informationsansvarig</a:t>
            </a:r>
            <a:r>
              <a:rPr lang="sv-SE" sz="1800" dirty="0">
                <a:solidFill>
                  <a:srgbClr val="FF0000"/>
                </a:solidFill>
                <a:effectLst/>
                <a:latin typeface="Calibri" panose="020F0502020204030204" pitchFamily="34" charset="0"/>
                <a:ea typeface="Calibri" panose="020F0502020204030204" pitchFamily="34" charset="0"/>
              </a:rPr>
              <a:t> (XX)</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Säljansvarig </a:t>
            </a:r>
            <a:r>
              <a:rPr lang="sv-SE" sz="1800" dirty="0">
                <a:effectLst/>
                <a:latin typeface="Calibri" panose="020F0502020204030204" pitchFamily="34" charset="0"/>
                <a:ea typeface="Calibri" panose="020F0502020204030204" pitchFamily="34" charset="0"/>
              </a:rPr>
              <a:t>(Viktoria Magnusson)			- </a:t>
            </a:r>
            <a:r>
              <a:rPr lang="sv-SE" sz="1800" b="1" dirty="0">
                <a:solidFill>
                  <a:srgbClr val="FF0000"/>
                </a:solidFill>
                <a:effectLst/>
                <a:latin typeface="Calibri" panose="020F0502020204030204" pitchFamily="34" charset="0"/>
                <a:ea typeface="Calibri" panose="020F0502020204030204" pitchFamily="34" charset="0"/>
              </a:rPr>
              <a:t>Domarvärdsansvarig </a:t>
            </a:r>
            <a:r>
              <a:rPr lang="sv-SE" sz="1800" dirty="0">
                <a:solidFill>
                  <a:srgbClr val="FF0000"/>
                </a:solidFill>
                <a:effectLst/>
                <a:latin typeface="Calibri" panose="020F0502020204030204" pitchFamily="34" charset="0"/>
                <a:ea typeface="Calibri" panose="020F0502020204030204" pitchFamily="34" charset="0"/>
              </a:rPr>
              <a:t>(XX)</a:t>
            </a:r>
          </a:p>
          <a:p>
            <a:pPr marL="285750" indent="-285750">
              <a:buFontTx/>
              <a:buChar char="-"/>
            </a:pPr>
            <a:endParaRPr lang="sv-SE" sz="1800" dirty="0">
              <a:effectLst/>
              <a:latin typeface="Calibri" panose="020F0502020204030204" pitchFamily="34" charset="0"/>
              <a:ea typeface="Calibri" panose="020F0502020204030204" pitchFamily="34" charset="0"/>
            </a:endParaRPr>
          </a:p>
          <a:p>
            <a:pPr marL="285750" indent="-285750">
              <a:buFontTx/>
              <a:buChar char="-"/>
            </a:pPr>
            <a:endParaRPr lang="sv-SE" b="1" dirty="0">
              <a:latin typeface="Calibri" panose="020F0502020204030204" pitchFamily="34" charset="0"/>
              <a:ea typeface="Calibri" panose="020F0502020204030204" pitchFamily="34" charset="0"/>
            </a:endParaRPr>
          </a:p>
          <a:p>
            <a:endParaRPr lang="sv-SE" dirty="0"/>
          </a:p>
          <a:p>
            <a:pPr marL="285750" indent="-285750">
              <a:buFontTx/>
              <a:buChar char="-"/>
            </a:pPr>
            <a:endParaRPr lang="sv-SE" dirty="0"/>
          </a:p>
        </p:txBody>
      </p:sp>
    </p:spTree>
    <p:extLst>
      <p:ext uri="{BB962C8B-B14F-4D97-AF65-F5344CB8AC3E}">
        <p14:creationId xmlns:p14="http://schemas.microsoft.com/office/powerpoint/2010/main" val="2012965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2A62A-CA0C-F85D-8F35-C34CEEFFED93}"/>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1936F62B-D137-0F7D-2E24-37BB1B922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47042206-89AF-D3B5-67BC-43BA63D525A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F0556065-6D11-836A-AF9C-747F55810AFA}"/>
              </a:ext>
            </a:extLst>
          </p:cNvPr>
          <p:cNvSpPr txBox="1"/>
          <p:nvPr/>
        </p:nvSpPr>
        <p:spPr>
          <a:xfrm>
            <a:off x="1179716" y="497941"/>
            <a:ext cx="2654125" cy="923330"/>
          </a:xfrm>
          <a:prstGeom prst="rect">
            <a:avLst/>
          </a:prstGeom>
          <a:noFill/>
        </p:spPr>
        <p:txBody>
          <a:bodyPr wrap="none" rtlCol="0">
            <a:spAutoFit/>
          </a:bodyPr>
          <a:lstStyle/>
          <a:p>
            <a:r>
              <a:rPr lang="sv-SE" sz="5400" b="1" dirty="0"/>
              <a:t>Uppdrag</a:t>
            </a:r>
          </a:p>
        </p:txBody>
      </p:sp>
      <p:sp>
        <p:nvSpPr>
          <p:cNvPr id="4" name="textruta 3">
            <a:extLst>
              <a:ext uri="{FF2B5EF4-FFF2-40B4-BE49-F238E27FC236}">
                <a16:creationId xmlns:a16="http://schemas.microsoft.com/office/drawing/2014/main" id="{890C81FE-1D55-7599-EB55-B6AF31662157}"/>
              </a:ext>
            </a:extLst>
          </p:cNvPr>
          <p:cNvSpPr txBox="1"/>
          <p:nvPr/>
        </p:nvSpPr>
        <p:spPr>
          <a:xfrm>
            <a:off x="1318591" y="1987826"/>
            <a:ext cx="9802555" cy="646331"/>
          </a:xfrm>
          <a:prstGeom prst="rect">
            <a:avLst/>
          </a:prstGeom>
          <a:noFill/>
        </p:spPr>
        <p:txBody>
          <a:bodyPr wrap="none" rtlCol="0">
            <a:spAutoFit/>
          </a:bodyPr>
          <a:lstStyle/>
          <a:p>
            <a:r>
              <a:rPr lang="sv-SE" dirty="0"/>
              <a:t>Bemanning i kiosk och på anläggningsdagen kommer att fördelas ut på alla vårdnadshavare. </a:t>
            </a:r>
          </a:p>
          <a:p>
            <a:r>
              <a:rPr lang="sv-SE" dirty="0"/>
              <a:t>Om tilldelat pass inte fungerar, är det upp till den enskilde vårdnadshavaren att byta med någon annan.</a:t>
            </a:r>
          </a:p>
        </p:txBody>
      </p:sp>
    </p:spTree>
    <p:extLst>
      <p:ext uri="{BB962C8B-B14F-4D97-AF65-F5344CB8AC3E}">
        <p14:creationId xmlns:p14="http://schemas.microsoft.com/office/powerpoint/2010/main" val="3457405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45955D01-5A5F-45E8-B397-69CC28FEE36E}"/>
              </a:ext>
            </a:extLst>
          </p:cNvPr>
          <p:cNvSpPr txBox="1"/>
          <p:nvPr/>
        </p:nvSpPr>
        <p:spPr>
          <a:xfrm>
            <a:off x="801731" y="1582340"/>
            <a:ext cx="11071378" cy="4247317"/>
          </a:xfrm>
          <a:prstGeom prst="rect">
            <a:avLst/>
          </a:prstGeom>
          <a:noFill/>
        </p:spPr>
        <p:txBody>
          <a:bodyPr wrap="square" rtlCol="0">
            <a:spAutoFit/>
          </a:bodyPr>
          <a:lstStyle/>
          <a:p>
            <a:pPr marL="285750" indent="-285750">
              <a:buFontTx/>
              <a:buChar char="-"/>
            </a:pPr>
            <a:r>
              <a:rPr lang="sv-SE" sz="1800" b="1" dirty="0">
                <a:effectLst/>
                <a:latin typeface="Calibri" panose="020F0502020204030204" pitchFamily="34" charset="0"/>
                <a:ea typeface="Calibri" panose="020F0502020204030204" pitchFamily="34" charset="0"/>
              </a:rPr>
              <a:t>Kioskansvarig</a:t>
            </a:r>
            <a:r>
              <a:rPr lang="sv-SE" b="1" dirty="0">
                <a:latin typeface="Calibri" panose="020F0502020204030204" pitchFamily="34" charset="0"/>
                <a:ea typeface="Calibri" panose="020F0502020204030204" pitchFamily="34" charset="0"/>
              </a:rPr>
              <a:t>;</a:t>
            </a:r>
            <a:r>
              <a:rPr lang="sv-SE" sz="1800" dirty="0">
                <a:effectLst/>
                <a:latin typeface="Calibri" panose="020F0502020204030204" pitchFamily="34" charset="0"/>
                <a:ea typeface="Calibri" panose="020F0502020204030204" pitchFamily="34" charset="0"/>
              </a:rPr>
              <a:t> Ansvarar för att tillsätta föräldrar till lagets bemanning av kiosken</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Kontaktperson anläggningsdag;</a:t>
            </a:r>
            <a:r>
              <a:rPr lang="sv-SE" sz="1800" dirty="0">
                <a:effectLst/>
                <a:latin typeface="Calibri" panose="020F0502020204030204" pitchFamily="34" charset="0"/>
                <a:ea typeface="Calibri" panose="020F0502020204030204" pitchFamily="34" charset="0"/>
              </a:rPr>
              <a:t> Ansvarar för att tillsätta föräldrar till lagets bemanning på föreningens</a:t>
            </a:r>
          </a:p>
          <a:p>
            <a:r>
              <a:rPr lang="sv-SE" sz="1800" dirty="0">
                <a:effectLst/>
                <a:latin typeface="Calibri" panose="020F0502020204030204" pitchFamily="34" charset="0"/>
                <a:ea typeface="Calibri" panose="020F0502020204030204" pitchFamily="34" charset="0"/>
              </a:rPr>
              <a:t>     anläggningsdagar</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Ekonomiansvarig/Kassör; </a:t>
            </a:r>
            <a:r>
              <a:rPr lang="sv-SE" sz="1800" dirty="0">
                <a:effectLst/>
                <a:latin typeface="Calibri" panose="020F0502020204030204" pitchFamily="34" charset="0"/>
                <a:ea typeface="Calibri" panose="020F0502020204030204" pitchFamily="34" charset="0"/>
              </a:rPr>
              <a:t>Ansvarar för lagkassan</a:t>
            </a:r>
            <a:endParaRPr lang="sv-SE" dirty="0">
              <a:latin typeface="Calibri" panose="020F0502020204030204" pitchFamily="34" charset="0"/>
              <a:ea typeface="Calibri" panose="020F0502020204030204" pitchFamily="34" charset="0"/>
            </a:endParaRP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Säljansvarig</a:t>
            </a:r>
            <a:r>
              <a:rPr lang="sv-SE" b="1" dirty="0">
                <a:latin typeface="Calibri" panose="020F0502020204030204" pitchFamily="34" charset="0"/>
                <a:ea typeface="Calibri" panose="020F0502020204030204" pitchFamily="34" charset="0"/>
              </a:rPr>
              <a:t>; </a:t>
            </a:r>
            <a:r>
              <a:rPr lang="sv-SE" sz="1800" dirty="0">
                <a:effectLst/>
                <a:latin typeface="Calibri" panose="020F0502020204030204" pitchFamily="34" charset="0"/>
                <a:ea typeface="Calibri" panose="020F0502020204030204" pitchFamily="34" charset="0"/>
              </a:rPr>
              <a:t>Ansvarar för försäljning av Bingolotter, NIF-häftet</a:t>
            </a:r>
          </a:p>
          <a:p>
            <a:endParaRPr lang="sv-SE" sz="1800" dirty="0">
              <a:effectLst/>
              <a:latin typeface="Calibri" panose="020F0502020204030204" pitchFamily="34" charset="0"/>
              <a:ea typeface="Calibri" panose="020F0502020204030204" pitchFamily="34" charset="0"/>
            </a:endParaRPr>
          </a:p>
          <a:p>
            <a:pPr marL="285750" indent="-285750">
              <a:buFontTx/>
              <a:buChar char="-"/>
            </a:pPr>
            <a:r>
              <a:rPr lang="sv-SE" sz="1800" b="1" dirty="0">
                <a:effectLst/>
                <a:latin typeface="Calibri" panose="020F0502020204030204" pitchFamily="34" charset="0"/>
                <a:ea typeface="Calibri" panose="020F0502020204030204" pitchFamily="34" charset="0"/>
              </a:rPr>
              <a:t>Domarvärdsansvarig</a:t>
            </a:r>
            <a:r>
              <a:rPr lang="sv-SE" b="1" dirty="0">
                <a:latin typeface="Calibri" panose="020F0502020204030204" pitchFamily="34" charset="0"/>
                <a:ea typeface="Calibri" panose="020F0502020204030204" pitchFamily="34" charset="0"/>
              </a:rPr>
              <a:t>; </a:t>
            </a:r>
            <a:r>
              <a:rPr lang="sv-SE" sz="1800" dirty="0">
                <a:effectLst/>
                <a:latin typeface="Calibri" panose="020F0502020204030204" pitchFamily="34" charset="0"/>
                <a:ea typeface="Calibri" panose="020F0502020204030204" pitchFamily="34" charset="0"/>
              </a:rPr>
              <a:t>Utser domarvärdar vid varje poolspel/matchtillfälle. </a:t>
            </a:r>
            <a:r>
              <a:rPr lang="sv-SE" sz="1800" dirty="0" err="1">
                <a:effectLst/>
                <a:latin typeface="Calibri" panose="020F0502020204030204" pitchFamily="34" charset="0"/>
                <a:ea typeface="Calibri" panose="020F0502020204030204" pitchFamily="34" charset="0"/>
              </a:rPr>
              <a:t>Domarvärden</a:t>
            </a:r>
            <a:r>
              <a:rPr lang="sv-SE" sz="1800" dirty="0">
                <a:effectLst/>
                <a:latin typeface="Calibri" panose="020F0502020204030204" pitchFamily="34" charset="0"/>
                <a:ea typeface="Calibri" panose="020F0502020204030204" pitchFamily="34" charset="0"/>
              </a:rPr>
              <a:t> hälsar domaren välkommen och ingriper om någon beter sig dåligt mot domaren.</a:t>
            </a:r>
          </a:p>
          <a:p>
            <a:pPr marL="285750" indent="-285750">
              <a:buFontTx/>
              <a:buChar char="-"/>
            </a:pPr>
            <a:endParaRPr lang="sv-SE" dirty="0">
              <a:latin typeface="Calibri" panose="020F0502020204030204" pitchFamily="34" charset="0"/>
              <a:ea typeface="Calibri" panose="020F0502020204030204" pitchFamily="34" charset="0"/>
            </a:endParaRPr>
          </a:p>
          <a:p>
            <a:pPr marL="285750" indent="-285750">
              <a:buFontTx/>
              <a:buChar char="-"/>
            </a:pPr>
            <a:r>
              <a:rPr lang="sv-SE" sz="1800" dirty="0">
                <a:effectLst/>
                <a:latin typeface="Calibri" panose="020F0502020204030204" pitchFamily="34" charset="0"/>
                <a:ea typeface="Calibri" panose="020F0502020204030204" pitchFamily="34" charset="0"/>
              </a:rPr>
              <a:t>Informationsansvarig; Kansliet kommer skicka all information till alla ovan funktioner till en mottagare som sedan skickar vidare till rätt person/funktion</a:t>
            </a:r>
          </a:p>
          <a:p>
            <a:endParaRPr lang="sv-SE" dirty="0"/>
          </a:p>
        </p:txBody>
      </p:sp>
      <p:sp>
        <p:nvSpPr>
          <p:cNvPr id="3" name="textruta 2">
            <a:extLst>
              <a:ext uri="{FF2B5EF4-FFF2-40B4-BE49-F238E27FC236}">
                <a16:creationId xmlns:a16="http://schemas.microsoft.com/office/drawing/2014/main" id="{61E65E39-4518-41C4-9663-2B3946FF22E6}"/>
              </a:ext>
            </a:extLst>
          </p:cNvPr>
          <p:cNvSpPr txBox="1"/>
          <p:nvPr/>
        </p:nvSpPr>
        <p:spPr>
          <a:xfrm>
            <a:off x="1054359" y="606490"/>
            <a:ext cx="5163593" cy="923330"/>
          </a:xfrm>
          <a:prstGeom prst="rect">
            <a:avLst/>
          </a:prstGeom>
          <a:noFill/>
        </p:spPr>
        <p:txBody>
          <a:bodyPr wrap="none" rtlCol="0">
            <a:spAutoFit/>
          </a:bodyPr>
          <a:lstStyle/>
          <a:p>
            <a:r>
              <a:rPr lang="sv-SE" sz="5400" b="1" dirty="0"/>
              <a:t>Rollbeskrivningar</a:t>
            </a:r>
          </a:p>
        </p:txBody>
      </p:sp>
    </p:spTree>
    <p:extLst>
      <p:ext uri="{BB962C8B-B14F-4D97-AF65-F5344CB8AC3E}">
        <p14:creationId xmlns:p14="http://schemas.microsoft.com/office/powerpoint/2010/main" val="795864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264FA4E9-A5FC-4A93-A6E0-F68D03EA5182}"/>
              </a:ext>
            </a:extLst>
          </p:cNvPr>
          <p:cNvSpPr txBox="1"/>
          <p:nvPr/>
        </p:nvSpPr>
        <p:spPr>
          <a:xfrm>
            <a:off x="1068309" y="905347"/>
            <a:ext cx="5651227" cy="923330"/>
          </a:xfrm>
          <a:prstGeom prst="rect">
            <a:avLst/>
          </a:prstGeom>
          <a:noFill/>
        </p:spPr>
        <p:txBody>
          <a:bodyPr wrap="none" rtlCol="0">
            <a:spAutoFit/>
          </a:bodyPr>
          <a:lstStyle/>
          <a:p>
            <a:r>
              <a:rPr lang="sv-SE" sz="5400" b="1" dirty="0"/>
              <a:t>Insatser under året</a:t>
            </a:r>
          </a:p>
        </p:txBody>
      </p:sp>
      <p:sp>
        <p:nvSpPr>
          <p:cNvPr id="3" name="textruta 2">
            <a:extLst>
              <a:ext uri="{FF2B5EF4-FFF2-40B4-BE49-F238E27FC236}">
                <a16:creationId xmlns:a16="http://schemas.microsoft.com/office/drawing/2014/main" id="{F3A12C4A-0623-57FB-5DBB-09A4AE2DBCD7}"/>
              </a:ext>
            </a:extLst>
          </p:cNvPr>
          <p:cNvSpPr txBox="1"/>
          <p:nvPr/>
        </p:nvSpPr>
        <p:spPr>
          <a:xfrm>
            <a:off x="1124909" y="2657681"/>
            <a:ext cx="10116832" cy="2585323"/>
          </a:xfrm>
          <a:prstGeom prst="rect">
            <a:avLst/>
          </a:prstGeom>
          <a:noFill/>
        </p:spPr>
        <p:txBody>
          <a:bodyPr wrap="square" rtlCol="0">
            <a:spAutoFit/>
          </a:bodyPr>
          <a:lstStyle/>
          <a:p>
            <a:r>
              <a:rPr lang="sv-SE" dirty="0"/>
              <a:t>NIF-häftet, ett rabatthäfte hos NIF:s sponsorer, 2st vår, 2st höst/spelare. Häftet kostar 300:-. 75:- går till föreningen och 75:- till lagkassan. Första perioden är från april-augusti, andra september-december. De två första häftena delas ut under första träningsveckan. Om spelare inte är närvarande och vårdnadshavare inte kan ta emot häften, kontakta någon av tränarna för att göra upp om upphämtning av häften. Sålda häften betalas till Viktoria Magnusson.</a:t>
            </a:r>
          </a:p>
          <a:p>
            <a:endParaRPr lang="sv-SE" dirty="0"/>
          </a:p>
          <a:p>
            <a:r>
              <a:rPr lang="sv-SE" dirty="0" err="1"/>
              <a:t>Ev</a:t>
            </a:r>
            <a:r>
              <a:rPr lang="sv-SE" dirty="0"/>
              <a:t> visitering FBK 5:e hemmamatchen</a:t>
            </a:r>
          </a:p>
          <a:p>
            <a:endParaRPr lang="sv-SE" dirty="0"/>
          </a:p>
          <a:p>
            <a:r>
              <a:rPr lang="sv-SE" dirty="0"/>
              <a:t>Bingolotter vid jul  </a:t>
            </a:r>
          </a:p>
        </p:txBody>
      </p:sp>
    </p:spTree>
    <p:extLst>
      <p:ext uri="{BB962C8B-B14F-4D97-AF65-F5344CB8AC3E}">
        <p14:creationId xmlns:p14="http://schemas.microsoft.com/office/powerpoint/2010/main" val="2559112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B4B22972-D04E-4A84-ACF3-ACF7FE36D4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6" name="Bildobjekt 5">
            <a:extLst>
              <a:ext uri="{FF2B5EF4-FFF2-40B4-BE49-F238E27FC236}">
                <a16:creationId xmlns:a16="http://schemas.microsoft.com/office/drawing/2014/main" id="{CCD410B9-886E-4E4A-8CD4-CCA781EB56D3}"/>
              </a:ext>
            </a:extLst>
          </p:cNvPr>
          <p:cNvPicPr>
            <a:picLocks noChangeAspect="1"/>
          </p:cNvPicPr>
          <p:nvPr/>
        </p:nvPicPr>
        <p:blipFill>
          <a:blip r:embed="rId3"/>
          <a:stretch>
            <a:fillRect/>
          </a:stretch>
        </p:blipFill>
        <p:spPr>
          <a:xfrm>
            <a:off x="423746" y="5710584"/>
            <a:ext cx="755970" cy="865707"/>
          </a:xfrm>
          <a:prstGeom prst="rect">
            <a:avLst/>
          </a:prstGeom>
        </p:spPr>
      </p:pic>
      <p:sp>
        <p:nvSpPr>
          <p:cNvPr id="2" name="textruta 1">
            <a:extLst>
              <a:ext uri="{FF2B5EF4-FFF2-40B4-BE49-F238E27FC236}">
                <a16:creationId xmlns:a16="http://schemas.microsoft.com/office/drawing/2014/main" id="{264FA4E9-A5FC-4A93-A6E0-F68D03EA5182}"/>
              </a:ext>
            </a:extLst>
          </p:cNvPr>
          <p:cNvSpPr txBox="1"/>
          <p:nvPr/>
        </p:nvSpPr>
        <p:spPr>
          <a:xfrm>
            <a:off x="1068309" y="905347"/>
            <a:ext cx="2040943" cy="923330"/>
          </a:xfrm>
          <a:prstGeom prst="rect">
            <a:avLst/>
          </a:prstGeom>
          <a:noFill/>
        </p:spPr>
        <p:txBody>
          <a:bodyPr wrap="none" rtlCol="0">
            <a:spAutoFit/>
          </a:bodyPr>
          <a:lstStyle/>
          <a:p>
            <a:r>
              <a:rPr lang="sv-SE" sz="5400" b="1" dirty="0"/>
              <a:t>Kläder</a:t>
            </a:r>
          </a:p>
        </p:txBody>
      </p:sp>
      <p:sp>
        <p:nvSpPr>
          <p:cNvPr id="3" name="textruta 2">
            <a:extLst>
              <a:ext uri="{FF2B5EF4-FFF2-40B4-BE49-F238E27FC236}">
                <a16:creationId xmlns:a16="http://schemas.microsoft.com/office/drawing/2014/main" id="{F3A12C4A-0623-57FB-5DBB-09A4AE2DBCD7}"/>
              </a:ext>
            </a:extLst>
          </p:cNvPr>
          <p:cNvSpPr txBox="1"/>
          <p:nvPr/>
        </p:nvSpPr>
        <p:spPr>
          <a:xfrm>
            <a:off x="1124909" y="2657681"/>
            <a:ext cx="10116832" cy="923330"/>
          </a:xfrm>
          <a:prstGeom prst="rect">
            <a:avLst/>
          </a:prstGeom>
          <a:noFill/>
        </p:spPr>
        <p:txBody>
          <a:bodyPr wrap="square" rtlCol="0">
            <a:spAutoFit/>
          </a:bodyPr>
          <a:lstStyle/>
          <a:p>
            <a:r>
              <a:rPr lang="sv-SE" dirty="0"/>
              <a:t>Inga gemensamma inköp detta år</a:t>
            </a:r>
          </a:p>
          <a:p>
            <a:endParaRPr lang="sv-SE" dirty="0"/>
          </a:p>
          <a:p>
            <a:r>
              <a:rPr lang="sv-SE" dirty="0"/>
              <a:t>Inköp kan görs på egen hand via </a:t>
            </a:r>
            <a:r>
              <a:rPr lang="sv-SE" dirty="0">
                <a:hlinkClick r:id="rId4"/>
              </a:rPr>
              <a:t>https://www.stadium.se/foreningar/1544782</a:t>
            </a:r>
            <a:r>
              <a:rPr lang="sv-SE" dirty="0"/>
              <a:t>  </a:t>
            </a:r>
          </a:p>
        </p:txBody>
      </p:sp>
    </p:spTree>
    <p:extLst>
      <p:ext uri="{BB962C8B-B14F-4D97-AF65-F5344CB8AC3E}">
        <p14:creationId xmlns:p14="http://schemas.microsoft.com/office/powerpoint/2010/main" val="3288601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AAAD0B5-093A-FA98-7802-F6551AC11E4F}"/>
              </a:ext>
            </a:extLst>
          </p:cNvPr>
          <p:cNvSpPr>
            <a:spLocks noGrp="1"/>
          </p:cNvSpPr>
          <p:nvPr>
            <p:ph type="title"/>
          </p:nvPr>
        </p:nvSpPr>
        <p:spPr>
          <a:xfrm>
            <a:off x="2555167" y="1957102"/>
            <a:ext cx="10515600" cy="1325563"/>
          </a:xfrm>
        </p:spPr>
        <p:txBody>
          <a:bodyPr/>
          <a:lstStyle/>
          <a:p>
            <a:r>
              <a:rPr lang="sv-SE" dirty="0">
                <a:latin typeface="+mn-lt"/>
              </a:rPr>
              <a:t>Frågor - Förväntningar </a:t>
            </a:r>
          </a:p>
        </p:txBody>
      </p:sp>
      <p:pic>
        <p:nvPicPr>
          <p:cNvPr id="3" name="Bildobjekt 2">
            <a:extLst>
              <a:ext uri="{FF2B5EF4-FFF2-40B4-BE49-F238E27FC236}">
                <a16:creationId xmlns:a16="http://schemas.microsoft.com/office/drawing/2014/main" id="{835661C0-DD6C-8F90-521E-0D687F98D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221" y="5712691"/>
            <a:ext cx="761048" cy="863600"/>
          </a:xfrm>
          <a:prstGeom prst="rect">
            <a:avLst/>
          </a:prstGeom>
        </p:spPr>
      </p:pic>
      <p:pic>
        <p:nvPicPr>
          <p:cNvPr id="4" name="Bildobjekt 3">
            <a:extLst>
              <a:ext uri="{FF2B5EF4-FFF2-40B4-BE49-F238E27FC236}">
                <a16:creationId xmlns:a16="http://schemas.microsoft.com/office/drawing/2014/main" id="{7C83B967-DB4A-AC96-92AE-23F5CADC901D}"/>
              </a:ext>
            </a:extLst>
          </p:cNvPr>
          <p:cNvPicPr>
            <a:picLocks noChangeAspect="1"/>
          </p:cNvPicPr>
          <p:nvPr/>
        </p:nvPicPr>
        <p:blipFill>
          <a:blip r:embed="rId3"/>
          <a:stretch>
            <a:fillRect/>
          </a:stretch>
        </p:blipFill>
        <p:spPr>
          <a:xfrm>
            <a:off x="423746" y="5710584"/>
            <a:ext cx="755970" cy="865707"/>
          </a:xfrm>
          <a:prstGeom prst="rect">
            <a:avLst/>
          </a:prstGeom>
        </p:spPr>
      </p:pic>
    </p:spTree>
    <p:extLst>
      <p:ext uri="{BB962C8B-B14F-4D97-AF65-F5344CB8AC3E}">
        <p14:creationId xmlns:p14="http://schemas.microsoft.com/office/powerpoint/2010/main" val="112348685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TM03457515[[fn=Vy]]</Template>
  <TotalTime>0</TotalTime>
  <Words>884</Words>
  <Application>Microsoft Office PowerPoint</Application>
  <PresentationFormat>Bredbild</PresentationFormat>
  <Paragraphs>140</Paragraphs>
  <Slides>19</Slides>
  <Notes>2</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19</vt:i4>
      </vt:variant>
    </vt:vector>
  </HeadingPairs>
  <TitlesOfParts>
    <vt:vector size="29" baseType="lpstr">
      <vt:lpstr>AAAAAC+AvenirNext-Bold</vt:lpstr>
      <vt:lpstr>AAAAAD+AvenirNext-Regular</vt:lpstr>
      <vt:lpstr>Arial</vt:lpstr>
      <vt:lpstr>Arial Black</vt:lpstr>
      <vt:lpstr>Calibri</vt:lpstr>
      <vt:lpstr>Calibri Light</vt:lpstr>
      <vt:lpstr>Roboto</vt:lpstr>
      <vt:lpstr>Stag Sans</vt:lpstr>
      <vt:lpstr>SvFF Trim Condensed</vt:lpstr>
      <vt:lpstr>Office-tema</vt:lpstr>
      <vt:lpstr>PowerPoint-presentation</vt:lpstr>
      <vt:lpstr>PowerPoint-presentation</vt:lpstr>
      <vt:lpstr>PowerPoint-presentation</vt:lpstr>
      <vt:lpstr>PowerPoint-presentation</vt:lpstr>
      <vt:lpstr>MÅLBILD - SPELFILOSOFI</vt:lpstr>
      <vt:lpstr>MÅLBILD - LAGETS FÄRDIGHETER</vt:lpstr>
      <vt:lpstr>MÅLBILD - SPELARNAS FÄRDIGHETER</vt:lpstr>
      <vt:lpstr>Temaveckor</vt:lpstr>
      <vt:lpstr>PowerPoint-presentation</vt:lpstr>
      <vt:lpstr>PowerPoint-presentation</vt:lpstr>
      <vt:lpstr>PowerPoint-presentation</vt:lpstr>
      <vt:lpstr>PowerPoint-presentation</vt:lpstr>
      <vt:lpstr>Cup</vt:lpstr>
      <vt:lpstr>PowerPoint-presentation</vt:lpstr>
      <vt:lpstr>PowerPoint-presentation</vt:lpstr>
      <vt:lpstr>PowerPoint-presentation</vt:lpstr>
      <vt:lpstr>PowerPoint-presentation</vt:lpstr>
      <vt:lpstr>PowerPoint-presentation</vt:lpstr>
      <vt:lpstr>Frågor - Förväntningar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Thomas Sundenhammar (RF-SISU Värmland)</dc:creator>
  <cp:lastModifiedBy>Thomas Sundenhammar (RF-SISU Värmland)</cp:lastModifiedBy>
  <cp:revision>3</cp:revision>
  <dcterms:created xsi:type="dcterms:W3CDTF">2022-05-12T14:31:56Z</dcterms:created>
  <dcterms:modified xsi:type="dcterms:W3CDTF">2024-03-28T07:33:17Z</dcterms:modified>
</cp:coreProperties>
</file>