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0"/>
  </p:notesMasterIdLst>
  <p:sldIdLst>
    <p:sldId id="256" r:id="rId2"/>
    <p:sldId id="265" r:id="rId3"/>
    <p:sldId id="257" r:id="rId4"/>
    <p:sldId id="258" r:id="rId5"/>
    <p:sldId id="272" r:id="rId6"/>
    <p:sldId id="270" r:id="rId7"/>
    <p:sldId id="271" r:id="rId8"/>
    <p:sldId id="273" r:id="rId9"/>
    <p:sldId id="259" r:id="rId10"/>
    <p:sldId id="262" r:id="rId11"/>
    <p:sldId id="264" r:id="rId12"/>
    <p:sldId id="268" r:id="rId13"/>
    <p:sldId id="267" r:id="rId14"/>
    <p:sldId id="260" r:id="rId15"/>
    <p:sldId id="263" r:id="rId16"/>
    <p:sldId id="266" r:id="rId17"/>
    <p:sldId id="261" r:id="rId18"/>
    <p:sldId id="269"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CA6B91-752B-47CB-A746-947316575E55}" v="3" dt="2023-03-20T19:15:23.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5" d="100"/>
          <a:sy n="95" d="100"/>
        </p:scale>
        <p:origin x="14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Sundenhammar (RF-SISU Värmland)" userId="801f6d79-004a-48f8-ac3e-b38352ce6c2b" providerId="ADAL" clId="{F8CA6B91-752B-47CB-A746-947316575E55}"/>
    <pc:docChg chg="custSel addSld modSld">
      <pc:chgData name="Thomas Sundenhammar (RF-SISU Värmland)" userId="801f6d79-004a-48f8-ac3e-b38352ce6c2b" providerId="ADAL" clId="{F8CA6B91-752B-47CB-A746-947316575E55}" dt="2023-03-20T19:17:12.870" v="554" actId="14100"/>
      <pc:docMkLst>
        <pc:docMk/>
      </pc:docMkLst>
      <pc:sldChg chg="modSp mod">
        <pc:chgData name="Thomas Sundenhammar (RF-SISU Värmland)" userId="801f6d79-004a-48f8-ac3e-b38352ce6c2b" providerId="ADAL" clId="{F8CA6B91-752B-47CB-A746-947316575E55}" dt="2023-03-16T18:48:09.489" v="22" actId="20577"/>
        <pc:sldMkLst>
          <pc:docMk/>
          <pc:sldMk cId="554813599" sldId="259"/>
        </pc:sldMkLst>
        <pc:spChg chg="mod">
          <ac:chgData name="Thomas Sundenhammar (RF-SISU Värmland)" userId="801f6d79-004a-48f8-ac3e-b38352ce6c2b" providerId="ADAL" clId="{F8CA6B91-752B-47CB-A746-947316575E55}" dt="2023-03-16T18:48:09.489" v="22" actId="20577"/>
          <ac:spMkLst>
            <pc:docMk/>
            <pc:sldMk cId="554813599" sldId="259"/>
            <ac:spMk id="8" creationId="{6AB699B5-7182-47A5-AAF7-E1DB7D95EDAF}"/>
          </ac:spMkLst>
        </pc:spChg>
      </pc:sldChg>
      <pc:sldChg chg="addSp delSp modSp mod">
        <pc:chgData name="Thomas Sundenhammar (RF-SISU Värmland)" userId="801f6d79-004a-48f8-ac3e-b38352ce6c2b" providerId="ADAL" clId="{F8CA6B91-752B-47CB-A746-947316575E55}" dt="2023-03-16T19:00:36.470" v="133" actId="20577"/>
        <pc:sldMkLst>
          <pc:docMk/>
          <pc:sldMk cId="1777396983" sldId="262"/>
        </pc:sldMkLst>
        <pc:spChg chg="add mod">
          <ac:chgData name="Thomas Sundenhammar (RF-SISU Värmland)" userId="801f6d79-004a-48f8-ac3e-b38352ce6c2b" providerId="ADAL" clId="{F8CA6B91-752B-47CB-A746-947316575E55}" dt="2023-03-16T19:00:36.470" v="133" actId="20577"/>
          <ac:spMkLst>
            <pc:docMk/>
            <pc:sldMk cId="1777396983" sldId="262"/>
            <ac:spMk id="3" creationId="{33A7CCF2-FC29-544F-0FA1-4321D170ECBE}"/>
          </ac:spMkLst>
        </pc:spChg>
        <pc:picChg chg="del">
          <ac:chgData name="Thomas Sundenhammar (RF-SISU Värmland)" userId="801f6d79-004a-48f8-ac3e-b38352ce6c2b" providerId="ADAL" clId="{F8CA6B91-752B-47CB-A746-947316575E55}" dt="2023-03-16T18:59:16.789" v="58" actId="478"/>
          <ac:picMkLst>
            <pc:docMk/>
            <pc:sldMk cId="1777396983" sldId="262"/>
            <ac:picMk id="2" creationId="{13022DD3-181B-4AB5-9BC1-F0C038905259}"/>
          </ac:picMkLst>
        </pc:picChg>
      </pc:sldChg>
      <pc:sldChg chg="modSp mod">
        <pc:chgData name="Thomas Sundenhammar (RF-SISU Värmland)" userId="801f6d79-004a-48f8-ac3e-b38352ce6c2b" providerId="ADAL" clId="{F8CA6B91-752B-47CB-A746-947316575E55}" dt="2023-03-16T18:48:40.062" v="23" actId="207"/>
        <pc:sldMkLst>
          <pc:docMk/>
          <pc:sldMk cId="636248119" sldId="264"/>
        </pc:sldMkLst>
        <pc:spChg chg="mod">
          <ac:chgData name="Thomas Sundenhammar (RF-SISU Värmland)" userId="801f6d79-004a-48f8-ac3e-b38352ce6c2b" providerId="ADAL" clId="{F8CA6B91-752B-47CB-A746-947316575E55}" dt="2023-03-16T18:48:40.062" v="23" actId="207"/>
          <ac:spMkLst>
            <pc:docMk/>
            <pc:sldMk cId="636248119" sldId="264"/>
            <ac:spMk id="3" creationId="{CE4A7436-A07C-4C94-B38B-F2809DBC77C6}"/>
          </ac:spMkLst>
        </pc:spChg>
      </pc:sldChg>
      <pc:sldChg chg="modSp mod">
        <pc:chgData name="Thomas Sundenhammar (RF-SISU Värmland)" userId="801f6d79-004a-48f8-ac3e-b38352ce6c2b" providerId="ADAL" clId="{F8CA6B91-752B-47CB-A746-947316575E55}" dt="2023-03-16T18:49:46.727" v="33" actId="20577"/>
        <pc:sldMkLst>
          <pc:docMk/>
          <pc:sldMk cId="2444034651" sldId="265"/>
        </pc:sldMkLst>
        <pc:spChg chg="mod">
          <ac:chgData name="Thomas Sundenhammar (RF-SISU Värmland)" userId="801f6d79-004a-48f8-ac3e-b38352ce6c2b" providerId="ADAL" clId="{F8CA6B91-752B-47CB-A746-947316575E55}" dt="2023-03-16T18:49:46.727" v="33" actId="20577"/>
          <ac:spMkLst>
            <pc:docMk/>
            <pc:sldMk cId="2444034651" sldId="265"/>
            <ac:spMk id="3" creationId="{CD358DF7-0AA4-4996-B400-5F6DD0CBD7C2}"/>
          </ac:spMkLst>
        </pc:spChg>
      </pc:sldChg>
      <pc:sldChg chg="addSp modSp mod">
        <pc:chgData name="Thomas Sundenhammar (RF-SISU Värmland)" userId="801f6d79-004a-48f8-ac3e-b38352ce6c2b" providerId="ADAL" clId="{F8CA6B91-752B-47CB-A746-947316575E55}" dt="2023-03-20T19:17:12.870" v="554" actId="14100"/>
        <pc:sldMkLst>
          <pc:docMk/>
          <pc:sldMk cId="3288601669" sldId="266"/>
        </pc:sldMkLst>
        <pc:spChg chg="mod">
          <ac:chgData name="Thomas Sundenhammar (RF-SISU Värmland)" userId="801f6d79-004a-48f8-ac3e-b38352ce6c2b" providerId="ADAL" clId="{F8CA6B91-752B-47CB-A746-947316575E55}" dt="2023-03-20T19:15:17.263" v="326" actId="20577"/>
          <ac:spMkLst>
            <pc:docMk/>
            <pc:sldMk cId="3288601669" sldId="266"/>
            <ac:spMk id="2" creationId="{264FA4E9-A5FC-4A93-A6E0-F68D03EA5182}"/>
          </ac:spMkLst>
        </pc:spChg>
        <pc:spChg chg="mod">
          <ac:chgData name="Thomas Sundenhammar (RF-SISU Värmland)" userId="801f6d79-004a-48f8-ac3e-b38352ce6c2b" providerId="ADAL" clId="{F8CA6B91-752B-47CB-A746-947316575E55}" dt="2023-03-16T19:05:42.714" v="134" actId="207"/>
          <ac:spMkLst>
            <pc:docMk/>
            <pc:sldMk cId="3288601669" sldId="266"/>
            <ac:spMk id="3" creationId="{CE4A7436-A07C-4C94-B38B-F2809DBC77C6}"/>
          </ac:spMkLst>
        </pc:spChg>
        <pc:spChg chg="add mod">
          <ac:chgData name="Thomas Sundenhammar (RF-SISU Värmland)" userId="801f6d79-004a-48f8-ac3e-b38352ce6c2b" providerId="ADAL" clId="{F8CA6B91-752B-47CB-A746-947316575E55}" dt="2023-03-20T19:17:12.870" v="554" actId="14100"/>
          <ac:spMkLst>
            <pc:docMk/>
            <pc:sldMk cId="3288601669" sldId="266"/>
            <ac:spMk id="3" creationId="{F3A12C4A-0623-57FB-5DBB-09A4AE2DBCD7}"/>
          </ac:spMkLst>
        </pc:spChg>
      </pc:sldChg>
      <pc:sldChg chg="addSp delSp modSp new mod">
        <pc:chgData name="Thomas Sundenhammar (RF-SISU Värmland)" userId="801f6d79-004a-48f8-ac3e-b38352ce6c2b" providerId="ADAL" clId="{F8CA6B91-752B-47CB-A746-947316575E55}" dt="2023-03-20T16:47:08.403" v="321" actId="20577"/>
        <pc:sldMkLst>
          <pc:docMk/>
          <pc:sldMk cId="1360353864" sldId="267"/>
        </pc:sldMkLst>
        <pc:spChg chg="mod">
          <ac:chgData name="Thomas Sundenhammar (RF-SISU Värmland)" userId="801f6d79-004a-48f8-ac3e-b38352ce6c2b" providerId="ADAL" clId="{F8CA6B91-752B-47CB-A746-947316575E55}" dt="2023-03-16T18:49:17.140" v="29" actId="20577"/>
          <ac:spMkLst>
            <pc:docMk/>
            <pc:sldMk cId="1360353864" sldId="267"/>
            <ac:spMk id="2" creationId="{8DED5C87-0E63-7798-8754-200B0FB5B30F}"/>
          </ac:spMkLst>
        </pc:spChg>
        <pc:spChg chg="mod">
          <ac:chgData name="Thomas Sundenhammar (RF-SISU Värmland)" userId="801f6d79-004a-48f8-ac3e-b38352ce6c2b" providerId="ADAL" clId="{F8CA6B91-752B-47CB-A746-947316575E55}" dt="2023-03-20T16:47:08.403" v="321" actId="20577"/>
          <ac:spMkLst>
            <pc:docMk/>
            <pc:sldMk cId="1360353864" sldId="267"/>
            <ac:spMk id="3" creationId="{24681F5B-0E37-791E-9BF2-96D299081546}"/>
          </ac:spMkLst>
        </pc:spChg>
        <pc:spChg chg="add del mod">
          <ac:chgData name="Thomas Sundenhammar (RF-SISU Värmland)" userId="801f6d79-004a-48f8-ac3e-b38352ce6c2b" providerId="ADAL" clId="{F8CA6B91-752B-47CB-A746-947316575E55}" dt="2023-03-20T16:42:13.958" v="159" actId="478"/>
          <ac:spMkLst>
            <pc:docMk/>
            <pc:sldMk cId="1360353864" sldId="267"/>
            <ac:spMk id="4" creationId="{5BADC6F2-867B-04A1-720F-801FC8B3D70C}"/>
          </ac:spMkLst>
        </pc:spChg>
      </pc:sldChg>
      <pc:sldChg chg="delSp modSp new mod">
        <pc:chgData name="Thomas Sundenhammar (RF-SISU Värmland)" userId="801f6d79-004a-48f8-ac3e-b38352ce6c2b" providerId="ADAL" clId="{F8CA6B91-752B-47CB-A746-947316575E55}" dt="2023-03-16T18:55:20.335" v="57" actId="12"/>
        <pc:sldMkLst>
          <pc:docMk/>
          <pc:sldMk cId="3591990099" sldId="268"/>
        </pc:sldMkLst>
        <pc:spChg chg="del">
          <ac:chgData name="Thomas Sundenhammar (RF-SISU Värmland)" userId="801f6d79-004a-48f8-ac3e-b38352ce6c2b" providerId="ADAL" clId="{F8CA6B91-752B-47CB-A746-947316575E55}" dt="2023-03-16T18:55:06.668" v="52" actId="478"/>
          <ac:spMkLst>
            <pc:docMk/>
            <pc:sldMk cId="3591990099" sldId="268"/>
            <ac:spMk id="2" creationId="{DC3D9753-F576-2457-FF6D-016DB81FCF77}"/>
          </ac:spMkLst>
        </pc:spChg>
        <pc:spChg chg="mod">
          <ac:chgData name="Thomas Sundenhammar (RF-SISU Värmland)" userId="801f6d79-004a-48f8-ac3e-b38352ce6c2b" providerId="ADAL" clId="{F8CA6B91-752B-47CB-A746-947316575E55}" dt="2023-03-16T18:55:20.335" v="57" actId="12"/>
          <ac:spMkLst>
            <pc:docMk/>
            <pc:sldMk cId="3591990099" sldId="268"/>
            <ac:spMk id="3" creationId="{43C1F39E-B0C2-7A94-7FB7-5EF79855EE59}"/>
          </ac:spMkLst>
        </pc:spChg>
      </pc:sldChg>
      <pc:sldChg chg="modSp new mod">
        <pc:chgData name="Thomas Sundenhammar (RF-SISU Värmland)" userId="801f6d79-004a-48f8-ac3e-b38352ce6c2b" providerId="ADAL" clId="{F8CA6B91-752B-47CB-A746-947316575E55}" dt="2023-03-16T19:14:07.075" v="157" actId="20577"/>
        <pc:sldMkLst>
          <pc:docMk/>
          <pc:sldMk cId="1123486852" sldId="269"/>
        </pc:sldMkLst>
        <pc:spChg chg="mod">
          <ac:chgData name="Thomas Sundenhammar (RF-SISU Värmland)" userId="801f6d79-004a-48f8-ac3e-b38352ce6c2b" providerId="ADAL" clId="{F8CA6B91-752B-47CB-A746-947316575E55}" dt="2023-03-16T19:14:07.075" v="157" actId="20577"/>
          <ac:spMkLst>
            <pc:docMk/>
            <pc:sldMk cId="1123486852" sldId="269"/>
            <ac:spMk id="2" creationId="{BAAAD0B5-093A-FA98-7802-F6551AC11E4F}"/>
          </ac:spMkLst>
        </pc:spChg>
      </pc:sldChg>
    </pc:docChg>
  </pc:docChgLst>
  <pc:docChgLst>
    <pc:chgData name="Thomas Sundenhammar (RF-SISU Värmland)" userId="801f6d79-004a-48f8-ac3e-b38352ce6c2b" providerId="ADAL" clId="{86B77C12-283C-4175-90E2-2B825C78A59C}"/>
    <pc:docChg chg="custSel addSld delSld modSld sldOrd">
      <pc:chgData name="Thomas Sundenhammar (RF-SISU Värmland)" userId="801f6d79-004a-48f8-ac3e-b38352ce6c2b" providerId="ADAL" clId="{86B77C12-283C-4175-90E2-2B825C78A59C}" dt="2022-05-17T11:19:09.561" v="755" actId="20577"/>
      <pc:docMkLst>
        <pc:docMk/>
      </pc:docMkLst>
      <pc:sldChg chg="delSp delDesignElem">
        <pc:chgData name="Thomas Sundenhammar (RF-SISU Värmland)" userId="801f6d79-004a-48f8-ac3e-b38352ce6c2b" providerId="ADAL" clId="{86B77C12-283C-4175-90E2-2B825C78A59C}" dt="2022-05-16T14:25:32.270" v="429"/>
        <pc:sldMkLst>
          <pc:docMk/>
          <pc:sldMk cId="1720058893" sldId="256"/>
        </pc:sldMkLst>
        <pc:spChg chg="del">
          <ac:chgData name="Thomas Sundenhammar (RF-SISU Värmland)" userId="801f6d79-004a-48f8-ac3e-b38352ce6c2b" providerId="ADAL" clId="{86B77C12-283C-4175-90E2-2B825C78A59C}" dt="2022-05-16T14:25:32.270" v="429"/>
          <ac:spMkLst>
            <pc:docMk/>
            <pc:sldMk cId="1720058893" sldId="256"/>
            <ac:spMk id="69" creationId="{2A8AA5BC-4F7A-4226-8F99-6D824B226A97}"/>
          </ac:spMkLst>
        </pc:spChg>
        <pc:spChg chg="del">
          <ac:chgData name="Thomas Sundenhammar (RF-SISU Värmland)" userId="801f6d79-004a-48f8-ac3e-b38352ce6c2b" providerId="ADAL" clId="{86B77C12-283C-4175-90E2-2B825C78A59C}" dt="2022-05-16T14:25:32.270" v="429"/>
          <ac:spMkLst>
            <pc:docMk/>
            <pc:sldMk cId="1720058893" sldId="256"/>
            <ac:spMk id="72" creationId="{5BC87C3E-1040-4EE4-9BDB-9537F7A1B335}"/>
          </ac:spMkLst>
        </pc:spChg>
        <pc:cxnChg chg="del">
          <ac:chgData name="Thomas Sundenhammar (RF-SISU Värmland)" userId="801f6d79-004a-48f8-ac3e-b38352ce6c2b" providerId="ADAL" clId="{86B77C12-283C-4175-90E2-2B825C78A59C}" dt="2022-05-16T14:25:32.270" v="429"/>
          <ac:cxnSpMkLst>
            <pc:docMk/>
            <pc:sldMk cId="1720058893" sldId="256"/>
            <ac:cxnSpMk id="68" creationId="{42CDBECE-872A-4C73-9DC1-BB4E805E2CF5}"/>
          </ac:cxnSpMkLst>
        </pc:cxnChg>
        <pc:cxnChg chg="del">
          <ac:chgData name="Thomas Sundenhammar (RF-SISU Värmland)" userId="801f6d79-004a-48f8-ac3e-b38352ce6c2b" providerId="ADAL" clId="{86B77C12-283C-4175-90E2-2B825C78A59C}" dt="2022-05-16T14:25:32.270" v="429"/>
          <ac:cxnSpMkLst>
            <pc:docMk/>
            <pc:sldMk cId="1720058893" sldId="256"/>
            <ac:cxnSpMk id="70" creationId="{F5CD5A0B-CDD7-427C-AA42-2EECFDFA1811}"/>
          </ac:cxnSpMkLst>
        </pc:cxnChg>
        <pc:cxnChg chg="del">
          <ac:chgData name="Thomas Sundenhammar (RF-SISU Värmland)" userId="801f6d79-004a-48f8-ac3e-b38352ce6c2b" providerId="ADAL" clId="{86B77C12-283C-4175-90E2-2B825C78A59C}" dt="2022-05-16T14:25:32.270" v="429"/>
          <ac:cxnSpMkLst>
            <pc:docMk/>
            <pc:sldMk cId="1720058893" sldId="256"/>
            <ac:cxnSpMk id="71" creationId="{911DBBF1-3229-4BD9-B3D1-B4CA571E7431}"/>
          </ac:cxnSpMkLst>
        </pc:cxnChg>
      </pc:sldChg>
      <pc:sldChg chg="addSp modSp mod modNotesTx">
        <pc:chgData name="Thomas Sundenhammar (RF-SISU Värmland)" userId="801f6d79-004a-48f8-ac3e-b38352ce6c2b" providerId="ADAL" clId="{86B77C12-283C-4175-90E2-2B825C78A59C}" dt="2022-05-16T15:07:05.115" v="747" actId="12"/>
        <pc:sldMkLst>
          <pc:docMk/>
          <pc:sldMk cId="1436075713" sldId="257"/>
        </pc:sldMkLst>
        <pc:spChg chg="mod">
          <ac:chgData name="Thomas Sundenhammar (RF-SISU Värmland)" userId="801f6d79-004a-48f8-ac3e-b38352ce6c2b" providerId="ADAL" clId="{86B77C12-283C-4175-90E2-2B825C78A59C}" dt="2022-05-16T15:07:05.115" v="747" actId="12"/>
          <ac:spMkLst>
            <pc:docMk/>
            <pc:sldMk cId="1436075713" sldId="257"/>
            <ac:spMk id="2" creationId="{980FA003-510E-4CA0-8553-DC9C5ABA2191}"/>
          </ac:spMkLst>
        </pc:spChg>
        <pc:spChg chg="add mod">
          <ac:chgData name="Thomas Sundenhammar (RF-SISU Värmland)" userId="801f6d79-004a-48f8-ac3e-b38352ce6c2b" providerId="ADAL" clId="{86B77C12-283C-4175-90E2-2B825C78A59C}" dt="2022-05-16T15:06:45.500" v="740" actId="20577"/>
          <ac:spMkLst>
            <pc:docMk/>
            <pc:sldMk cId="1436075713" sldId="257"/>
            <ac:spMk id="3" creationId="{84F110B9-DC39-4594-9DEE-10B9A3ECA14B}"/>
          </ac:spMkLst>
        </pc:spChg>
      </pc:sldChg>
      <pc:sldChg chg="addSp delSp modSp mod">
        <pc:chgData name="Thomas Sundenhammar (RF-SISU Värmland)" userId="801f6d79-004a-48f8-ac3e-b38352ce6c2b" providerId="ADAL" clId="{86B77C12-283C-4175-90E2-2B825C78A59C}" dt="2022-05-16T15:02:35.627" v="714" actId="1076"/>
        <pc:sldMkLst>
          <pc:docMk/>
          <pc:sldMk cId="669880855" sldId="258"/>
        </pc:sldMkLst>
        <pc:spChg chg="add mod">
          <ac:chgData name="Thomas Sundenhammar (RF-SISU Värmland)" userId="801f6d79-004a-48f8-ac3e-b38352ce6c2b" providerId="ADAL" clId="{86B77C12-283C-4175-90E2-2B825C78A59C}" dt="2022-05-16T15:02:05.898" v="712" actId="1076"/>
          <ac:spMkLst>
            <pc:docMk/>
            <pc:sldMk cId="669880855" sldId="258"/>
            <ac:spMk id="4" creationId="{F0519E84-9D7A-44C1-AC77-D615F680B0CD}"/>
          </ac:spMkLst>
        </pc:spChg>
        <pc:spChg chg="add mod">
          <ac:chgData name="Thomas Sundenhammar (RF-SISU Värmland)" userId="801f6d79-004a-48f8-ac3e-b38352ce6c2b" providerId="ADAL" clId="{86B77C12-283C-4175-90E2-2B825C78A59C}" dt="2022-05-16T15:01:54.825" v="710" actId="20577"/>
          <ac:spMkLst>
            <pc:docMk/>
            <pc:sldMk cId="669880855" sldId="258"/>
            <ac:spMk id="7" creationId="{12EB1DD0-A389-4C87-8172-9B1EA75C037A}"/>
          </ac:spMkLst>
        </pc:spChg>
        <pc:spChg chg="add mod">
          <ac:chgData name="Thomas Sundenhammar (RF-SISU Värmland)" userId="801f6d79-004a-48f8-ac3e-b38352ce6c2b" providerId="ADAL" clId="{86B77C12-283C-4175-90E2-2B825C78A59C}" dt="2022-05-16T15:02:02.207" v="711" actId="1076"/>
          <ac:spMkLst>
            <pc:docMk/>
            <pc:sldMk cId="669880855" sldId="258"/>
            <ac:spMk id="8" creationId="{AC7D31BA-29D3-48CF-86A9-A81B3D436ECE}"/>
          </ac:spMkLst>
        </pc:spChg>
        <pc:picChg chg="add del mod">
          <ac:chgData name="Thomas Sundenhammar (RF-SISU Värmland)" userId="801f6d79-004a-48f8-ac3e-b38352ce6c2b" providerId="ADAL" clId="{86B77C12-283C-4175-90E2-2B825C78A59C}" dt="2022-05-16T14:09:11.486" v="421" actId="21"/>
          <ac:picMkLst>
            <pc:docMk/>
            <pc:sldMk cId="669880855" sldId="258"/>
            <ac:picMk id="9" creationId="{4EB0AFFB-0935-4FEC-AEDE-9D44FBA7B68A}"/>
          </ac:picMkLst>
        </pc:picChg>
        <pc:picChg chg="del">
          <ac:chgData name="Thomas Sundenhammar (RF-SISU Värmland)" userId="801f6d79-004a-48f8-ac3e-b38352ce6c2b" providerId="ADAL" clId="{86B77C12-283C-4175-90E2-2B825C78A59C}" dt="2022-05-16T13:32:35.867" v="92"/>
          <ac:picMkLst>
            <pc:docMk/>
            <pc:sldMk cId="669880855" sldId="258"/>
            <ac:picMk id="10" creationId="{7FAD503A-4BAE-4071-AEE7-CE513B6B7112}"/>
          </ac:picMkLst>
        </pc:picChg>
        <pc:picChg chg="add mod">
          <ac:chgData name="Thomas Sundenhammar (RF-SISU Värmland)" userId="801f6d79-004a-48f8-ac3e-b38352ce6c2b" providerId="ADAL" clId="{86B77C12-283C-4175-90E2-2B825C78A59C}" dt="2022-05-16T15:02:35.627" v="714" actId="1076"/>
          <ac:picMkLst>
            <pc:docMk/>
            <pc:sldMk cId="669880855" sldId="258"/>
            <ac:picMk id="11" creationId="{AB77C6E4-E294-43E4-94B2-373253A796E2}"/>
          </ac:picMkLst>
        </pc:picChg>
      </pc:sldChg>
      <pc:sldChg chg="addSp delSp modSp mod">
        <pc:chgData name="Thomas Sundenhammar (RF-SISU Värmland)" userId="801f6d79-004a-48f8-ac3e-b38352ce6c2b" providerId="ADAL" clId="{86B77C12-283C-4175-90E2-2B825C78A59C}" dt="2022-05-16T15:03:58.010" v="716" actId="14100"/>
        <pc:sldMkLst>
          <pc:docMk/>
          <pc:sldMk cId="554813599" sldId="259"/>
        </pc:sldMkLst>
        <pc:spChg chg="mod">
          <ac:chgData name="Thomas Sundenhammar (RF-SISU Värmland)" userId="801f6d79-004a-48f8-ac3e-b38352ce6c2b" providerId="ADAL" clId="{86B77C12-283C-4175-90E2-2B825C78A59C}" dt="2022-05-16T15:03:58.010" v="716" actId="14100"/>
          <ac:spMkLst>
            <pc:docMk/>
            <pc:sldMk cId="554813599" sldId="259"/>
            <ac:spMk id="7" creationId="{A0F564E4-8BAD-4B45-95EE-79584C764B63}"/>
          </ac:spMkLst>
        </pc:spChg>
        <pc:spChg chg="mod">
          <ac:chgData name="Thomas Sundenhammar (RF-SISU Värmland)" userId="801f6d79-004a-48f8-ac3e-b38352ce6c2b" providerId="ADAL" clId="{86B77C12-283C-4175-90E2-2B825C78A59C}" dt="2022-05-16T14:53:25.984" v="698" actId="20577"/>
          <ac:spMkLst>
            <pc:docMk/>
            <pc:sldMk cId="554813599" sldId="259"/>
            <ac:spMk id="8" creationId="{6AB699B5-7182-47A5-AAF7-E1DB7D95EDAF}"/>
          </ac:spMkLst>
        </pc:spChg>
        <pc:spChg chg="del mod">
          <ac:chgData name="Thomas Sundenhammar (RF-SISU Värmland)" userId="801f6d79-004a-48f8-ac3e-b38352ce6c2b" providerId="ADAL" clId="{86B77C12-283C-4175-90E2-2B825C78A59C}" dt="2022-05-16T14:08:39.734" v="418" actId="21"/>
          <ac:spMkLst>
            <pc:docMk/>
            <pc:sldMk cId="554813599" sldId="259"/>
            <ac:spMk id="10" creationId="{15DB24F5-F4D3-4A92-8A32-4949CE662E8C}"/>
          </ac:spMkLst>
        </pc:spChg>
        <pc:spChg chg="del">
          <ac:chgData name="Thomas Sundenhammar (RF-SISU Värmland)" userId="801f6d79-004a-48f8-ac3e-b38352ce6c2b" providerId="ADAL" clId="{86B77C12-283C-4175-90E2-2B825C78A59C}" dt="2022-05-16T14:10:24.103" v="427" actId="478"/>
          <ac:spMkLst>
            <pc:docMk/>
            <pc:sldMk cId="554813599" sldId="259"/>
            <ac:spMk id="12" creationId="{BD4D7D7A-3FB6-4DFB-ACA3-89D191338F67}"/>
          </ac:spMkLst>
        </pc:spChg>
        <pc:spChg chg="add del mod">
          <ac:chgData name="Thomas Sundenhammar (RF-SISU Värmland)" userId="801f6d79-004a-48f8-ac3e-b38352ce6c2b" providerId="ADAL" clId="{86B77C12-283C-4175-90E2-2B825C78A59C}" dt="2022-05-16T14:09:18.424" v="422" actId="478"/>
          <ac:spMkLst>
            <pc:docMk/>
            <pc:sldMk cId="554813599" sldId="259"/>
            <ac:spMk id="13" creationId="{E720D54E-BC43-4EF3-9CE4-9AFB271CCBFD}"/>
          </ac:spMkLst>
        </pc:spChg>
        <pc:picChg chg="add mod">
          <ac:chgData name="Thomas Sundenhammar (RF-SISU Värmland)" userId="801f6d79-004a-48f8-ac3e-b38352ce6c2b" providerId="ADAL" clId="{86B77C12-283C-4175-90E2-2B825C78A59C}" dt="2022-05-16T15:00:28.612" v="708" actId="1076"/>
          <ac:picMkLst>
            <pc:docMk/>
            <pc:sldMk cId="554813599" sldId="259"/>
            <ac:picMk id="3" creationId="{AF4339BF-AB1C-424C-ABCE-528644A8C028}"/>
          </ac:picMkLst>
        </pc:picChg>
      </pc:sldChg>
      <pc:sldChg chg="addSp modSp mod ord">
        <pc:chgData name="Thomas Sundenhammar (RF-SISU Värmland)" userId="801f6d79-004a-48f8-ac3e-b38352ce6c2b" providerId="ADAL" clId="{86B77C12-283C-4175-90E2-2B825C78A59C}" dt="2022-05-16T15:05:52.730" v="730"/>
        <pc:sldMkLst>
          <pc:docMk/>
          <pc:sldMk cId="2012965229" sldId="260"/>
        </pc:sldMkLst>
        <pc:spChg chg="add mod">
          <ac:chgData name="Thomas Sundenhammar (RF-SISU Värmland)" userId="801f6d79-004a-48f8-ac3e-b38352ce6c2b" providerId="ADAL" clId="{86B77C12-283C-4175-90E2-2B825C78A59C}" dt="2022-05-16T13:37:00.935" v="166" actId="1076"/>
          <ac:spMkLst>
            <pc:docMk/>
            <pc:sldMk cId="2012965229" sldId="260"/>
            <ac:spMk id="2" creationId="{BFAEB49A-9634-4AB4-85D7-C01D4F307303}"/>
          </ac:spMkLst>
        </pc:spChg>
        <pc:spChg chg="add mod">
          <ac:chgData name="Thomas Sundenhammar (RF-SISU Värmland)" userId="801f6d79-004a-48f8-ac3e-b38352ce6c2b" providerId="ADAL" clId="{86B77C12-283C-4175-90E2-2B825C78A59C}" dt="2022-05-16T14:30:43.229" v="446" actId="1076"/>
          <ac:spMkLst>
            <pc:docMk/>
            <pc:sldMk cId="2012965229" sldId="260"/>
            <ac:spMk id="3" creationId="{85D12FC4-4099-4E9E-BB16-C1974971E72A}"/>
          </ac:spMkLst>
        </pc:spChg>
      </pc:sldChg>
      <pc:sldChg chg="new del">
        <pc:chgData name="Thomas Sundenhammar (RF-SISU Värmland)" userId="801f6d79-004a-48f8-ac3e-b38352ce6c2b" providerId="ADAL" clId="{86B77C12-283C-4175-90E2-2B825C78A59C}" dt="2022-05-16T13:32:59.287" v="94" actId="2696"/>
        <pc:sldMkLst>
          <pc:docMk/>
          <pc:sldMk cId="1720355187" sldId="261"/>
        </pc:sldMkLst>
      </pc:sldChg>
      <pc:sldChg chg="addSp modSp add mod ord">
        <pc:chgData name="Thomas Sundenhammar (RF-SISU Värmland)" userId="801f6d79-004a-48f8-ac3e-b38352ce6c2b" providerId="ADAL" clId="{86B77C12-283C-4175-90E2-2B825C78A59C}" dt="2022-05-16T13:33:46.786" v="110" actId="255"/>
        <pc:sldMkLst>
          <pc:docMk/>
          <pc:sldMk cId="3783563774" sldId="261"/>
        </pc:sldMkLst>
        <pc:spChg chg="add mod">
          <ac:chgData name="Thomas Sundenhammar (RF-SISU Värmland)" userId="801f6d79-004a-48f8-ac3e-b38352ce6c2b" providerId="ADAL" clId="{86B77C12-283C-4175-90E2-2B825C78A59C}" dt="2022-05-16T13:33:46.786" v="110" actId="255"/>
          <ac:spMkLst>
            <pc:docMk/>
            <pc:sldMk cId="3783563774" sldId="261"/>
            <ac:spMk id="2" creationId="{199D169B-F2FF-488E-8400-FD56DBCDB96B}"/>
          </ac:spMkLst>
        </pc:spChg>
      </pc:sldChg>
      <pc:sldChg chg="addSp delSp modSp add mod ord">
        <pc:chgData name="Thomas Sundenhammar (RF-SISU Värmland)" userId="801f6d79-004a-48f8-ac3e-b38352ce6c2b" providerId="ADAL" clId="{86B77C12-283C-4175-90E2-2B825C78A59C}" dt="2022-05-16T15:05:29.306" v="728" actId="20577"/>
        <pc:sldMkLst>
          <pc:docMk/>
          <pc:sldMk cId="1777396983" sldId="262"/>
        </pc:sldMkLst>
        <pc:spChg chg="add mod">
          <ac:chgData name="Thomas Sundenhammar (RF-SISU Värmland)" userId="801f6d79-004a-48f8-ac3e-b38352ce6c2b" providerId="ADAL" clId="{86B77C12-283C-4175-90E2-2B825C78A59C}" dt="2022-05-16T15:05:29.306" v="728" actId="20577"/>
          <ac:spMkLst>
            <pc:docMk/>
            <pc:sldMk cId="1777396983" sldId="262"/>
            <ac:spMk id="7" creationId="{218C35C4-5B46-40CF-A04E-D3B641E3A5E1}"/>
          </ac:spMkLst>
        </pc:spChg>
        <pc:picChg chg="add mod">
          <ac:chgData name="Thomas Sundenhammar (RF-SISU Värmland)" userId="801f6d79-004a-48f8-ac3e-b38352ce6c2b" providerId="ADAL" clId="{86B77C12-283C-4175-90E2-2B825C78A59C}" dt="2022-05-16T15:04:56.454" v="720" actId="1076"/>
          <ac:picMkLst>
            <pc:docMk/>
            <pc:sldMk cId="1777396983" sldId="262"/>
            <ac:picMk id="2" creationId="{13022DD3-181B-4AB5-9BC1-F0C038905259}"/>
          </ac:picMkLst>
        </pc:picChg>
        <pc:picChg chg="add del mod">
          <ac:chgData name="Thomas Sundenhammar (RF-SISU Värmland)" userId="801f6d79-004a-48f8-ac3e-b38352ce6c2b" providerId="ADAL" clId="{86B77C12-283C-4175-90E2-2B825C78A59C}" dt="2022-05-16T15:05:09.465" v="721" actId="478"/>
          <ac:picMkLst>
            <pc:docMk/>
            <pc:sldMk cId="1777396983" sldId="262"/>
            <ac:picMk id="3" creationId="{BF5A7D0F-76CA-4B87-AE0E-D9A2D6880803}"/>
          </ac:picMkLst>
        </pc:picChg>
      </pc:sldChg>
      <pc:sldChg chg="addSp modSp add mod ord">
        <pc:chgData name="Thomas Sundenhammar (RF-SISU Värmland)" userId="801f6d79-004a-48f8-ac3e-b38352ce6c2b" providerId="ADAL" clId="{86B77C12-283C-4175-90E2-2B825C78A59C}" dt="2022-05-16T14:32:33.366" v="476" actId="20577"/>
        <pc:sldMkLst>
          <pc:docMk/>
          <pc:sldMk cId="795864331" sldId="263"/>
        </pc:sldMkLst>
        <pc:spChg chg="add mod">
          <ac:chgData name="Thomas Sundenhammar (RF-SISU Värmland)" userId="801f6d79-004a-48f8-ac3e-b38352ce6c2b" providerId="ADAL" clId="{86B77C12-283C-4175-90E2-2B825C78A59C}" dt="2022-05-16T14:32:33.366" v="476" actId="20577"/>
          <ac:spMkLst>
            <pc:docMk/>
            <pc:sldMk cId="795864331" sldId="263"/>
            <ac:spMk id="2" creationId="{45955D01-5A5F-45E8-B397-69CC28FEE36E}"/>
          </ac:spMkLst>
        </pc:spChg>
        <pc:spChg chg="add mod">
          <ac:chgData name="Thomas Sundenhammar (RF-SISU Värmland)" userId="801f6d79-004a-48f8-ac3e-b38352ce6c2b" providerId="ADAL" clId="{86B77C12-283C-4175-90E2-2B825C78A59C}" dt="2022-05-16T13:52:11.069" v="382" actId="255"/>
          <ac:spMkLst>
            <pc:docMk/>
            <pc:sldMk cId="795864331" sldId="263"/>
            <ac:spMk id="3" creationId="{61E65E39-4518-41C4-9663-2B3946FF22E6}"/>
          </ac:spMkLst>
        </pc:spChg>
      </pc:sldChg>
      <pc:sldChg chg="addSp modSp add mod">
        <pc:chgData name="Thomas Sundenhammar (RF-SISU Värmland)" userId="801f6d79-004a-48f8-ac3e-b38352ce6c2b" providerId="ADAL" clId="{86B77C12-283C-4175-90E2-2B825C78A59C}" dt="2022-05-17T11:19:09.561" v="755" actId="20577"/>
        <pc:sldMkLst>
          <pc:docMk/>
          <pc:sldMk cId="636248119" sldId="264"/>
        </pc:sldMkLst>
        <pc:spChg chg="add mod">
          <ac:chgData name="Thomas Sundenhammar (RF-SISU Värmland)" userId="801f6d79-004a-48f8-ac3e-b38352ce6c2b" providerId="ADAL" clId="{86B77C12-283C-4175-90E2-2B825C78A59C}" dt="2022-05-16T14:34:07.770" v="488" actId="113"/>
          <ac:spMkLst>
            <pc:docMk/>
            <pc:sldMk cId="636248119" sldId="264"/>
            <ac:spMk id="2" creationId="{264FA4E9-A5FC-4A93-A6E0-F68D03EA5182}"/>
          </ac:spMkLst>
        </pc:spChg>
        <pc:spChg chg="add mod">
          <ac:chgData name="Thomas Sundenhammar (RF-SISU Värmland)" userId="801f6d79-004a-48f8-ac3e-b38352ce6c2b" providerId="ADAL" clId="{86B77C12-283C-4175-90E2-2B825C78A59C}" dt="2022-05-17T11:19:09.561" v="755" actId="20577"/>
          <ac:spMkLst>
            <pc:docMk/>
            <pc:sldMk cId="636248119" sldId="264"/>
            <ac:spMk id="3" creationId="{CE4A7436-A07C-4C94-B38B-F2809DBC77C6}"/>
          </ac:spMkLst>
        </pc:spChg>
      </pc:sldChg>
      <pc:sldChg chg="add">
        <pc:chgData name="Thomas Sundenhammar (RF-SISU Värmland)" userId="801f6d79-004a-48f8-ac3e-b38352ce6c2b" providerId="ADAL" clId="{86B77C12-283C-4175-90E2-2B825C78A59C}" dt="2022-05-16T14:33:45.449" v="477" actId="2890"/>
        <pc:sldMkLst>
          <pc:docMk/>
          <pc:sldMk cId="2444034651"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C905F-A095-4823-B922-869B9A6B7A8B}" type="datetimeFigureOut">
              <a:rPr lang="sv-SE" smtClean="0"/>
              <a:t>2023-03-20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54317-7246-4679-A96A-07582590FD41}" type="slidenum">
              <a:rPr lang="sv-SE" smtClean="0"/>
              <a:t>‹#›</a:t>
            </a:fld>
            <a:endParaRPr lang="sv-SE"/>
          </a:p>
        </p:txBody>
      </p:sp>
    </p:spTree>
    <p:extLst>
      <p:ext uri="{BB962C8B-B14F-4D97-AF65-F5344CB8AC3E}">
        <p14:creationId xmlns:p14="http://schemas.microsoft.com/office/powerpoint/2010/main" val="543369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6254317-7246-4679-A96A-07582590FD41}" type="slidenum">
              <a:rPr lang="sv-SE" smtClean="0"/>
              <a:t>3</a:t>
            </a:fld>
            <a:endParaRPr lang="sv-SE"/>
          </a:p>
        </p:txBody>
      </p:sp>
    </p:spTree>
    <p:extLst>
      <p:ext uri="{BB962C8B-B14F-4D97-AF65-F5344CB8AC3E}">
        <p14:creationId xmlns:p14="http://schemas.microsoft.com/office/powerpoint/2010/main" val="257724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1" dirty="0">
                <a:solidFill>
                  <a:srgbClr val="1F1F1F"/>
                </a:solidFill>
                <a:effectLst/>
                <a:latin typeface="Stag Sans"/>
              </a:rPr>
              <a:t>3 mot 3</a:t>
            </a:r>
          </a:p>
          <a:p>
            <a:pPr algn="l"/>
            <a:r>
              <a:rPr lang="sv-SE" b="1" dirty="0">
                <a:solidFill>
                  <a:srgbClr val="1F1F1F"/>
                </a:solidFill>
                <a:effectLst/>
                <a:latin typeface="Stag Sans"/>
              </a:rPr>
              <a:t>Målet med spelformen 3 mot 3 är att matcher och träningar ska vara glädjefyllda tillfällen där utgångspunkten är barnens behov.  Alla spelare ska ges förutsättningar för att utföra många fotbollsaktioner.</a:t>
            </a:r>
          </a:p>
          <a:p>
            <a:endParaRPr lang="sv-SE" dirty="0"/>
          </a:p>
        </p:txBody>
      </p:sp>
      <p:sp>
        <p:nvSpPr>
          <p:cNvPr id="4" name="Platshållare för bildnummer 3"/>
          <p:cNvSpPr>
            <a:spLocks noGrp="1"/>
          </p:cNvSpPr>
          <p:nvPr>
            <p:ph type="sldNum" sz="quarter" idx="5"/>
          </p:nvPr>
        </p:nvSpPr>
        <p:spPr/>
        <p:txBody>
          <a:bodyPr/>
          <a:lstStyle/>
          <a:p>
            <a:fld id="{B6254317-7246-4679-A96A-07582590FD41}" type="slidenum">
              <a:rPr lang="sv-SE" smtClean="0"/>
              <a:t>4</a:t>
            </a:fld>
            <a:endParaRPr lang="sv-SE"/>
          </a:p>
        </p:txBody>
      </p:sp>
    </p:spTree>
    <p:extLst>
      <p:ext uri="{BB962C8B-B14F-4D97-AF65-F5344CB8AC3E}">
        <p14:creationId xmlns:p14="http://schemas.microsoft.com/office/powerpoint/2010/main" val="1054986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02389E-E55A-45F6-B44C-8DD498B4927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CCC02A5-2C10-4099-89A3-949A3894D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9D688EB-FEE9-4EE5-9138-E9D45C6B9472}"/>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F40C4856-4954-4F1F-AFE8-CBFB3BAAFC1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04398A4-2679-4EBB-91FD-54F3E3F8FBF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605897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F6B9D8-4FC9-400A-B3AE-67042868A89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E13DD60-DECE-43FD-BDD5-7CD9A01297A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FD24420-711C-48C1-9376-3608C5FD039D}"/>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9E282671-B5BE-407D-AEEB-B60559A7718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8663631-B6E8-45FD-9C11-E69CDC03CA1B}"/>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146676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C01E94-6B0A-4A29-B240-6AE8A429A1D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657556E-8C8C-43D2-A86C-A4EE7EF1B4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A051460-03D2-48EC-B464-0E906F2AAEAB}"/>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12283A88-CDE7-4ECE-BB1D-AB3D662C7CF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028FBA9-5592-4B8E-A029-C7BBC946BE4C}"/>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46143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5CE735-7E13-44E1-9220-DA4B3319B18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F1A638-2029-4CF3-9DD0-937D2640596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23EBA9B-9B15-4828-8D48-4864EB0A6A1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809FC32-8651-40AF-802C-4AA65A72191B}"/>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6" name="Platshållare för sidfot 5">
            <a:extLst>
              <a:ext uri="{FF2B5EF4-FFF2-40B4-BE49-F238E27FC236}">
                <a16:creationId xmlns:a16="http://schemas.microsoft.com/office/drawing/2014/main" id="{803E34B0-AA28-46D4-BEB5-DE6C9BBFBD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9C488D6-47CC-42A6-B5DE-AAE5A1A4AAC2}"/>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263463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0C3AF0-2CED-49A7-85D2-F5F951A9F1F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2D297AF-7F87-4DEA-B61A-6E4DBF013D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76F3972-3188-446E-8575-B26201AE8B0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DC83AF9-B994-4337-9E86-BCB443E5C9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6570B59-AECC-44CA-BF5D-0826FD4C991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3EFD070A-694B-464B-A2CB-0BF6E2745E29}"/>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8" name="Platshållare för sidfot 7">
            <a:extLst>
              <a:ext uri="{FF2B5EF4-FFF2-40B4-BE49-F238E27FC236}">
                <a16:creationId xmlns:a16="http://schemas.microsoft.com/office/drawing/2014/main" id="{B8E90572-0468-421C-8672-17E6AF73423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903D2B4-7C24-4FBA-B419-BBABC3FA9B6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11318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B2599B-BBD4-41F3-AFCD-85565CC86DC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F3E3DFD-E48E-44BE-90D6-5181135B4F95}"/>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4" name="Platshållare för sidfot 3">
            <a:extLst>
              <a:ext uri="{FF2B5EF4-FFF2-40B4-BE49-F238E27FC236}">
                <a16:creationId xmlns:a16="http://schemas.microsoft.com/office/drawing/2014/main" id="{BD6AFEB1-C540-4418-B517-6ED959E7EFB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797589C0-0EE2-4CB7-97EF-4DD5C86B5D2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24425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49F5C24-B7AF-49AF-9829-B3CC668956CA}"/>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3" name="Platshållare för sidfot 2">
            <a:extLst>
              <a:ext uri="{FF2B5EF4-FFF2-40B4-BE49-F238E27FC236}">
                <a16:creationId xmlns:a16="http://schemas.microsoft.com/office/drawing/2014/main" id="{6840F5CB-53B3-4BAA-A32F-52FB14AD3B2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0CB5454-93FF-4843-8151-529EE6B956C1}"/>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597248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56EF74-93F8-40A4-9B23-73E71B8607B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E952F38-1A39-4BA5-A894-F307C00CCB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E257031-98F5-43A0-85B1-DF1B97E8FD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6DBDDB8-C0BA-48CD-80D5-4D85B591F2CA}"/>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6" name="Platshållare för sidfot 5">
            <a:extLst>
              <a:ext uri="{FF2B5EF4-FFF2-40B4-BE49-F238E27FC236}">
                <a16:creationId xmlns:a16="http://schemas.microsoft.com/office/drawing/2014/main" id="{B0C7F196-F78F-4923-9266-5A4EA5E347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5822FBF-8AF8-4353-9421-0B9638B7AE5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30077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DD2029-DBE0-4C05-B0D5-4EDDD155994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BDECC97-44A1-4163-BD58-47DACA5E57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BB00A01-A755-4182-A12D-BEECE3CCE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171E69A-3073-4203-9898-72AA43623563}"/>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6" name="Platshållare för sidfot 5">
            <a:extLst>
              <a:ext uri="{FF2B5EF4-FFF2-40B4-BE49-F238E27FC236}">
                <a16:creationId xmlns:a16="http://schemas.microsoft.com/office/drawing/2014/main" id="{8CD784E9-D57D-4CC3-AF5B-36F0E736B07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FE5BC10-1705-4EDC-926F-1FD153FC5D16}"/>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667643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13C3E1-EAD4-453D-B117-C2E3CB3E704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DE06C77-6CFD-48A3-86C0-3F9EDC9A10F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F4EBCAE-FD03-41DF-9E2E-772E89645451}"/>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A79BA6C8-0142-4760-A1D8-395DE7EA47E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EA1EE0-F8EB-40D1-879D-EB0807CED7F9}"/>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84309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A307293-5E5C-48B9-A91C-7CECC7D199B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24D052-BA06-4B65-9EC6-2CF25D9C19F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D5B9D5F-9063-4F33-802D-9550465FBF88}"/>
              </a:ext>
            </a:extLst>
          </p:cNvPr>
          <p:cNvSpPr>
            <a:spLocks noGrp="1"/>
          </p:cNvSpPr>
          <p:nvPr>
            <p:ph type="dt" sz="half" idx="10"/>
          </p:nvPr>
        </p:nvSpPr>
        <p:spPr/>
        <p:txBody>
          <a:body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C459FA4D-7CFA-4242-9EC7-56FE30984E8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005520D-E95F-4AF3-B05E-D4CF96D96B64}"/>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333813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05E5057-0C15-4F3C-9139-8C60A9EBAE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CE250E4-8209-4A32-971C-6083F6452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BA309D-9EF8-4163-963B-AD61F0DE60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D2319-C28D-4907-B739-4805CE1221A2}" type="datetimeFigureOut">
              <a:rPr lang="sv-SE" smtClean="0"/>
              <a:t>2023-03-20</a:t>
            </a:fld>
            <a:endParaRPr lang="sv-SE"/>
          </a:p>
        </p:txBody>
      </p:sp>
      <p:sp>
        <p:nvSpPr>
          <p:cNvPr id="5" name="Platshållare för sidfot 4">
            <a:extLst>
              <a:ext uri="{FF2B5EF4-FFF2-40B4-BE49-F238E27FC236}">
                <a16:creationId xmlns:a16="http://schemas.microsoft.com/office/drawing/2014/main" id="{78B12FE3-AAB0-4091-9B14-B959CF9442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A9AA0F2-6ACE-4C03-B73F-4C82A49AF0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B54E28-3A85-4F20-B6A2-4976DEF43AB5}" type="slidenum">
              <a:rPr lang="sv-SE" smtClean="0"/>
              <a:t>‹#›</a:t>
            </a:fld>
            <a:endParaRPr lang="sv-SE"/>
          </a:p>
        </p:txBody>
      </p:sp>
    </p:spTree>
    <p:extLst>
      <p:ext uri="{BB962C8B-B14F-4D97-AF65-F5344CB8AC3E}">
        <p14:creationId xmlns:p14="http://schemas.microsoft.com/office/powerpoint/2010/main" val="5739588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norrstrandsif.com/docs/770/18426/Spelarutbildningsplan.pdf"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EA9734F1-EA50-4CD3-AD65-AB571D29D793}"/>
              </a:ext>
            </a:extLst>
          </p:cNvPr>
          <p:cNvSpPr txBox="1"/>
          <p:nvPr/>
        </p:nvSpPr>
        <p:spPr>
          <a:xfrm>
            <a:off x="795338" y="1566473"/>
            <a:ext cx="10601325" cy="216672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kern="1200" dirty="0" err="1">
                <a:solidFill>
                  <a:schemeClr val="tx1"/>
                </a:solidFill>
                <a:ea typeface="+mj-ea"/>
                <a:cs typeface="+mj-cs"/>
              </a:rPr>
              <a:t>Föräldraträff</a:t>
            </a:r>
            <a:endParaRPr lang="en-US" sz="4600" b="1" kern="1200" dirty="0">
              <a:solidFill>
                <a:schemeClr val="tx1"/>
              </a:solidFill>
              <a:ea typeface="+mj-ea"/>
              <a:cs typeface="+mj-cs"/>
            </a:endParaRPr>
          </a:p>
          <a:p>
            <a:pPr algn="ctr">
              <a:lnSpc>
                <a:spcPct val="90000"/>
              </a:lnSpc>
              <a:spcBef>
                <a:spcPct val="0"/>
              </a:spcBef>
              <a:spcAft>
                <a:spcPts val="600"/>
              </a:spcAft>
            </a:pPr>
            <a:r>
              <a:rPr lang="en-US" sz="4600" b="1" kern="1200" dirty="0">
                <a:solidFill>
                  <a:schemeClr val="tx1"/>
                </a:solidFill>
                <a:ea typeface="+mj-ea"/>
                <a:cs typeface="+mj-cs"/>
              </a:rPr>
              <a:t>NIF F-2015</a:t>
            </a:r>
          </a:p>
          <a:p>
            <a:pPr algn="ctr">
              <a:lnSpc>
                <a:spcPct val="90000"/>
              </a:lnSpc>
              <a:spcBef>
                <a:spcPct val="0"/>
              </a:spcBef>
              <a:spcAft>
                <a:spcPts val="600"/>
              </a:spcAft>
            </a:pPr>
            <a:r>
              <a:rPr lang="en-US" sz="4600" b="1" dirty="0">
                <a:ea typeface="+mj-ea"/>
                <a:cs typeface="+mj-cs"/>
              </a:rPr>
              <a:t>20</a:t>
            </a:r>
            <a:r>
              <a:rPr lang="en-US" sz="4600" b="1" kern="1200" dirty="0">
                <a:solidFill>
                  <a:schemeClr val="tx1"/>
                </a:solidFill>
                <a:ea typeface="+mj-ea"/>
                <a:cs typeface="+mj-cs"/>
              </a:rPr>
              <a:t>/3 -23</a:t>
            </a:r>
          </a:p>
        </p:txBody>
      </p:sp>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72005889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EE237960-D26A-4A95-8518-7445554718FF}"/>
              </a:ext>
            </a:extLst>
          </p:cNvPr>
          <p:cNvSpPr txBox="1"/>
          <p:nvPr/>
        </p:nvSpPr>
        <p:spPr>
          <a:xfrm>
            <a:off x="1282791" y="855194"/>
            <a:ext cx="3233578" cy="923330"/>
          </a:xfrm>
          <a:prstGeom prst="rect">
            <a:avLst/>
          </a:prstGeom>
          <a:noFill/>
        </p:spPr>
        <p:txBody>
          <a:bodyPr wrap="none" rtlCol="0">
            <a:spAutoFit/>
          </a:bodyPr>
          <a:lstStyle/>
          <a:p>
            <a:r>
              <a:rPr lang="sv-SE" sz="5400" b="1" dirty="0"/>
              <a:t>NIF F-2015</a:t>
            </a:r>
          </a:p>
        </p:txBody>
      </p:sp>
      <p:sp>
        <p:nvSpPr>
          <p:cNvPr id="3" name="textruta 2">
            <a:extLst>
              <a:ext uri="{FF2B5EF4-FFF2-40B4-BE49-F238E27FC236}">
                <a16:creationId xmlns:a16="http://schemas.microsoft.com/office/drawing/2014/main" id="{CD358DF7-0AA4-4996-B400-5F6DD0CBD7C2}"/>
              </a:ext>
            </a:extLst>
          </p:cNvPr>
          <p:cNvSpPr txBox="1"/>
          <p:nvPr/>
        </p:nvSpPr>
        <p:spPr>
          <a:xfrm>
            <a:off x="1407781" y="2282711"/>
            <a:ext cx="4867294" cy="1938992"/>
          </a:xfrm>
          <a:prstGeom prst="rect">
            <a:avLst/>
          </a:prstGeom>
          <a:noFill/>
        </p:spPr>
        <p:txBody>
          <a:bodyPr wrap="none" rtlCol="0">
            <a:spAutoFit/>
          </a:bodyPr>
          <a:lstStyle/>
          <a:p>
            <a:r>
              <a:rPr lang="sv-SE" sz="2400" dirty="0"/>
              <a:t>30 anmälda tjejer</a:t>
            </a:r>
          </a:p>
          <a:p>
            <a:endParaRPr lang="sv-SE" sz="2400" dirty="0"/>
          </a:p>
          <a:p>
            <a:r>
              <a:rPr lang="sv-SE" sz="2400" dirty="0"/>
              <a:t>7 ledare</a:t>
            </a:r>
          </a:p>
          <a:p>
            <a:r>
              <a:rPr lang="sv-SE" sz="2400" dirty="0"/>
              <a:t>Emma, Erik, Pernilla, Samuel, Thomas</a:t>
            </a:r>
          </a:p>
          <a:p>
            <a:r>
              <a:rPr lang="sv-SE" sz="2400" dirty="0"/>
              <a:t>Therese, Thorbjörn</a:t>
            </a:r>
          </a:p>
        </p:txBody>
      </p:sp>
    </p:spTree>
    <p:extLst>
      <p:ext uri="{BB962C8B-B14F-4D97-AF65-F5344CB8AC3E}">
        <p14:creationId xmlns:p14="http://schemas.microsoft.com/office/powerpoint/2010/main" val="244403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4"/>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980FA003-510E-4CA0-8553-DC9C5ABA2191}"/>
              </a:ext>
            </a:extLst>
          </p:cNvPr>
          <p:cNvSpPr txBox="1"/>
          <p:nvPr/>
        </p:nvSpPr>
        <p:spPr>
          <a:xfrm>
            <a:off x="1179716" y="783625"/>
            <a:ext cx="3928768" cy="4524315"/>
          </a:xfrm>
          <a:prstGeom prst="rect">
            <a:avLst/>
          </a:prstGeom>
          <a:noFill/>
        </p:spPr>
        <p:txBody>
          <a:bodyPr wrap="none" rtlCol="0">
            <a:spAutoFit/>
          </a:bodyPr>
          <a:lstStyle/>
          <a:p>
            <a:r>
              <a:rPr lang="sv-SE" sz="5400" b="1" dirty="0"/>
              <a:t>Agenda</a:t>
            </a:r>
          </a:p>
          <a:p>
            <a:endParaRPr lang="sv-SE" dirty="0"/>
          </a:p>
          <a:p>
            <a:pPr marL="285750" indent="-285750">
              <a:buFont typeface="Arial" panose="020B0604020202020204" pitchFamily="34" charset="0"/>
              <a:buChar char="•"/>
            </a:pPr>
            <a:r>
              <a:rPr lang="sv-SE" sz="2400" b="1" dirty="0"/>
              <a:t>NIF:s Röda Tråd</a:t>
            </a:r>
          </a:p>
          <a:p>
            <a:endParaRPr lang="sv-SE" sz="2400" b="1" dirty="0"/>
          </a:p>
          <a:p>
            <a:pPr marL="285750" indent="-285750">
              <a:buFont typeface="Arial" panose="020B0604020202020204" pitchFamily="34" charset="0"/>
              <a:buChar char="•"/>
            </a:pPr>
            <a:r>
              <a:rPr lang="sv-SE" sz="2400" b="1" dirty="0"/>
              <a:t>Träningar</a:t>
            </a:r>
          </a:p>
          <a:p>
            <a:r>
              <a:rPr lang="sv-SE" sz="2400" b="1" dirty="0"/>
              <a:t>	- Upplägg</a:t>
            </a:r>
          </a:p>
          <a:p>
            <a:r>
              <a:rPr lang="sv-SE" sz="2400" b="1" dirty="0"/>
              <a:t>	- Omfattning</a:t>
            </a:r>
          </a:p>
          <a:p>
            <a:r>
              <a:rPr lang="sv-SE" sz="2400" b="1" dirty="0"/>
              <a:t>	- Sportadmin</a:t>
            </a:r>
          </a:p>
          <a:p>
            <a:endParaRPr lang="sv-SE" sz="2400" b="1" dirty="0"/>
          </a:p>
          <a:p>
            <a:pPr marL="342900" indent="-342900">
              <a:buFont typeface="Arial" panose="020B0604020202020204" pitchFamily="34" charset="0"/>
              <a:buChar char="•"/>
            </a:pPr>
            <a:r>
              <a:rPr lang="sv-SE" sz="2400" b="1" dirty="0"/>
              <a:t>Uppdrag/Roller kring laget</a:t>
            </a:r>
          </a:p>
          <a:p>
            <a:endParaRPr lang="sv-SE" sz="2400" b="1" dirty="0"/>
          </a:p>
        </p:txBody>
      </p:sp>
      <p:sp>
        <p:nvSpPr>
          <p:cNvPr id="3" name="textruta 2">
            <a:extLst>
              <a:ext uri="{FF2B5EF4-FFF2-40B4-BE49-F238E27FC236}">
                <a16:creationId xmlns:a16="http://schemas.microsoft.com/office/drawing/2014/main" id="{84F110B9-DC39-4594-9DEE-10B9A3ECA14B}"/>
              </a:ext>
            </a:extLst>
          </p:cNvPr>
          <p:cNvSpPr txBox="1"/>
          <p:nvPr/>
        </p:nvSpPr>
        <p:spPr>
          <a:xfrm>
            <a:off x="5931374" y="1824924"/>
            <a:ext cx="2833724" cy="2215991"/>
          </a:xfrm>
          <a:prstGeom prst="rect">
            <a:avLst/>
          </a:prstGeom>
          <a:noFill/>
        </p:spPr>
        <p:txBody>
          <a:bodyPr wrap="none" rtlCol="0">
            <a:spAutoFit/>
          </a:bodyPr>
          <a:lstStyle/>
          <a:p>
            <a:pPr marL="342900" indent="-342900">
              <a:buFont typeface="Arial" panose="020B0604020202020204" pitchFamily="34" charset="0"/>
              <a:buChar char="•"/>
            </a:pPr>
            <a:r>
              <a:rPr lang="sv-SE" sz="2400" b="1" dirty="0"/>
              <a:t>NIF-dagen</a:t>
            </a:r>
          </a:p>
          <a:p>
            <a:endParaRPr lang="sv-SE" sz="2400" b="1" dirty="0"/>
          </a:p>
          <a:p>
            <a:pPr marL="342900" indent="-342900">
              <a:buFont typeface="Arial" panose="020B0604020202020204" pitchFamily="34" charset="0"/>
              <a:buChar char="•"/>
            </a:pPr>
            <a:r>
              <a:rPr lang="sv-SE" sz="2400" b="1" dirty="0"/>
              <a:t>Poolspel</a:t>
            </a:r>
          </a:p>
          <a:p>
            <a:pPr marL="342900" indent="-342900">
              <a:buFont typeface="Arial" panose="020B0604020202020204" pitchFamily="34" charset="0"/>
              <a:buChar char="•"/>
            </a:pPr>
            <a:endParaRPr lang="sv-SE" sz="2400" b="1" dirty="0"/>
          </a:p>
          <a:p>
            <a:pPr marL="342900" indent="-342900">
              <a:buFont typeface="Arial" panose="020B0604020202020204" pitchFamily="34" charset="0"/>
              <a:buChar char="•"/>
            </a:pPr>
            <a:r>
              <a:rPr lang="sv-SE" sz="2400" b="1" dirty="0"/>
              <a:t>Hemsidesansvarig</a:t>
            </a:r>
          </a:p>
          <a:p>
            <a:endParaRPr lang="sv-SE" dirty="0"/>
          </a:p>
        </p:txBody>
      </p:sp>
    </p:spTree>
    <p:extLst>
      <p:ext uri="{BB962C8B-B14F-4D97-AF65-F5344CB8AC3E}">
        <p14:creationId xmlns:p14="http://schemas.microsoft.com/office/powerpoint/2010/main" val="143607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4"/>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8367C5C2-588C-4458-89C7-1B07AB07089C}"/>
              </a:ext>
            </a:extLst>
          </p:cNvPr>
          <p:cNvSpPr txBox="1"/>
          <p:nvPr/>
        </p:nvSpPr>
        <p:spPr>
          <a:xfrm>
            <a:off x="1179716" y="603125"/>
            <a:ext cx="6227474" cy="1200329"/>
          </a:xfrm>
          <a:prstGeom prst="rect">
            <a:avLst/>
          </a:prstGeom>
          <a:noFill/>
        </p:spPr>
        <p:txBody>
          <a:bodyPr wrap="none" rtlCol="0">
            <a:spAutoFit/>
          </a:bodyPr>
          <a:lstStyle/>
          <a:p>
            <a:r>
              <a:rPr lang="sv-SE" sz="5400" dirty="0">
                <a:latin typeface="Arial Black" panose="020B0A04020102020204" pitchFamily="34" charset="0"/>
              </a:rPr>
              <a:t>NIF:s Röda Tråd</a:t>
            </a:r>
          </a:p>
          <a:p>
            <a:endParaRPr lang="sv-SE" dirty="0"/>
          </a:p>
        </p:txBody>
      </p:sp>
      <p:sp>
        <p:nvSpPr>
          <p:cNvPr id="7" name="textruta 6">
            <a:extLst>
              <a:ext uri="{FF2B5EF4-FFF2-40B4-BE49-F238E27FC236}">
                <a16:creationId xmlns:a16="http://schemas.microsoft.com/office/drawing/2014/main" id="{12EB1DD0-A389-4C87-8172-9B1EA75C037A}"/>
              </a:ext>
            </a:extLst>
          </p:cNvPr>
          <p:cNvSpPr txBox="1"/>
          <p:nvPr/>
        </p:nvSpPr>
        <p:spPr>
          <a:xfrm>
            <a:off x="1179714" y="1552060"/>
            <a:ext cx="8878685" cy="258532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sv-SE" dirty="0"/>
              <a:t>SPELARUTBILDNINGSPLAN 			</a:t>
            </a:r>
            <a:r>
              <a:rPr lang="sv-SE" b="0" i="0" u="sng" dirty="0">
                <a:solidFill>
                  <a:srgbClr val="990000"/>
                </a:solidFill>
                <a:effectLst/>
                <a:latin typeface="Roboto" panose="02000000000000000000" pitchFamily="2" charset="0"/>
                <a:hlinkClick r:id="rId5"/>
              </a:rPr>
              <a:t>Röda tråden - Spelarutbildningsplan.pdf</a:t>
            </a:r>
            <a:endParaRPr lang="sv-SE" b="0" i="0" u="sng" dirty="0">
              <a:solidFill>
                <a:srgbClr val="990000"/>
              </a:solidFill>
              <a:effectLst/>
              <a:latin typeface="Roboto" panose="02000000000000000000" pitchFamily="2" charset="0"/>
            </a:endParaRPr>
          </a:p>
          <a:p>
            <a:endParaRPr lang="sv-SE" b="0" i="0" u="sng" dirty="0">
              <a:solidFill>
                <a:srgbClr val="990000"/>
              </a:solidFill>
              <a:effectLst/>
              <a:latin typeface="Roboto" panose="02000000000000000000" pitchFamily="2" charset="0"/>
            </a:endParaRPr>
          </a:p>
          <a:p>
            <a:endParaRPr lang="sv-SE" dirty="0">
              <a:solidFill>
                <a:schemeClr val="bg2"/>
              </a:solidFill>
            </a:endParaRPr>
          </a:p>
          <a:p>
            <a:endParaRPr lang="sv-SE" dirty="0"/>
          </a:p>
          <a:p>
            <a:r>
              <a:rPr lang="sv-SE" dirty="0"/>
              <a:t>• Spelet fotboll ska upptäckas på ett naturligt och lekfullt sätt.</a:t>
            </a:r>
          </a:p>
          <a:p>
            <a:r>
              <a:rPr lang="sv-SE" dirty="0"/>
              <a:t>• Regelrätt träning är underordnad leken som inlärningsmetod.</a:t>
            </a:r>
          </a:p>
          <a:p>
            <a:r>
              <a:rPr lang="sv-SE" dirty="0"/>
              <a:t>• Viktigaste uppgiften är att skapa motivation och passion.</a:t>
            </a:r>
          </a:p>
          <a:p>
            <a:r>
              <a:rPr lang="sv-SE" dirty="0"/>
              <a:t>• Att behärska kroppen i olika rörelsemönster ger en bra grund för långsiktig utveckling</a:t>
            </a:r>
          </a:p>
          <a:p>
            <a:r>
              <a:rPr lang="sv-SE" dirty="0"/>
              <a:t>i fotboll.</a:t>
            </a:r>
          </a:p>
        </p:txBody>
      </p:sp>
      <p:sp>
        <p:nvSpPr>
          <p:cNvPr id="8" name="textruta 7">
            <a:extLst>
              <a:ext uri="{FF2B5EF4-FFF2-40B4-BE49-F238E27FC236}">
                <a16:creationId xmlns:a16="http://schemas.microsoft.com/office/drawing/2014/main" id="{AC7D31BA-29D3-48CF-86A9-A81B3D436ECE}"/>
              </a:ext>
            </a:extLst>
          </p:cNvPr>
          <p:cNvSpPr txBox="1"/>
          <p:nvPr/>
        </p:nvSpPr>
        <p:spPr>
          <a:xfrm>
            <a:off x="1306830" y="2096429"/>
            <a:ext cx="2090701" cy="369332"/>
          </a:xfrm>
          <a:prstGeom prst="rect">
            <a:avLst/>
          </a:prstGeom>
          <a:solidFill>
            <a:schemeClr val="accent4">
              <a:lumMod val="60000"/>
              <a:lumOff val="40000"/>
            </a:schemeClr>
          </a:solidFill>
        </p:spPr>
        <p:txBody>
          <a:bodyPr wrap="none" rtlCol="0">
            <a:spAutoFit/>
          </a:bodyPr>
          <a:lstStyle/>
          <a:p>
            <a:r>
              <a:rPr lang="sv-SE" dirty="0"/>
              <a:t>Fotbollsglädje 6-9 år</a:t>
            </a:r>
          </a:p>
        </p:txBody>
      </p:sp>
    </p:spTree>
    <p:extLst>
      <p:ext uri="{BB962C8B-B14F-4D97-AF65-F5344CB8AC3E}">
        <p14:creationId xmlns:p14="http://schemas.microsoft.com/office/powerpoint/2010/main" val="669880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391EA7-468A-9E31-92B0-1350CE6CA1DB}"/>
              </a:ext>
            </a:extLst>
          </p:cNvPr>
          <p:cNvSpPr>
            <a:spLocks noGrp="1"/>
          </p:cNvSpPr>
          <p:nvPr>
            <p:ph type="title"/>
          </p:nvPr>
        </p:nvSpPr>
        <p:spPr/>
        <p:txBody>
          <a:bodyPr>
            <a:normAutofit/>
          </a:bodyPr>
          <a:lstStyle/>
          <a:p>
            <a:r>
              <a:rPr lang="sv-SE" b="1" i="0" u="none" strike="noStrike" baseline="0" dirty="0">
                <a:solidFill>
                  <a:srgbClr val="FFC000"/>
                </a:solidFill>
                <a:latin typeface="AAAAAC+AvenirNext-Bold"/>
              </a:rPr>
              <a:t>MÅLBILD - SPELFILOSOFI</a:t>
            </a:r>
            <a:endParaRPr lang="sv-SE" dirty="0">
              <a:solidFill>
                <a:srgbClr val="FFC000"/>
              </a:solidFill>
            </a:endParaRPr>
          </a:p>
        </p:txBody>
      </p:sp>
      <p:sp>
        <p:nvSpPr>
          <p:cNvPr id="3" name="Platshållare för innehåll 2">
            <a:extLst>
              <a:ext uri="{FF2B5EF4-FFF2-40B4-BE49-F238E27FC236}">
                <a16:creationId xmlns:a16="http://schemas.microsoft.com/office/drawing/2014/main" id="{C8217FBB-EC4D-E9A2-2BE6-B133E1912655}"/>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Lagspel </a:t>
            </a:r>
            <a:r>
              <a:rPr lang="sv-SE" sz="2400" b="0" i="0" u="none" strike="noStrike" baseline="0" dirty="0">
                <a:solidFill>
                  <a:srgbClr val="000000"/>
                </a:solidFill>
                <a:latin typeface="AAAAAD+AvenirNext-Regular"/>
              </a:rPr>
              <a:t>Alla spelare deltar i anfallsspelet och i försvarsspelet. </a:t>
            </a:r>
          </a:p>
          <a:p>
            <a:r>
              <a:rPr lang="sv-SE" sz="2400" b="1" i="0" u="none" strike="noStrike" baseline="0" dirty="0">
                <a:solidFill>
                  <a:srgbClr val="000000"/>
                </a:solidFill>
                <a:latin typeface="AAAAAC+AvenirNext-Bold"/>
              </a:rPr>
              <a:t>Kontrollera bollen </a:t>
            </a:r>
            <a:r>
              <a:rPr lang="sv-SE" sz="2400" b="0" i="0" u="none" strike="noStrike" baseline="0" dirty="0">
                <a:solidFill>
                  <a:srgbClr val="000000"/>
                </a:solidFill>
                <a:latin typeface="AAAAAD+AvenirNext-Regular"/>
              </a:rPr>
              <a:t>Spelarna kontrollerar bollen i anfallsspelet. </a:t>
            </a:r>
          </a:p>
          <a:p>
            <a:r>
              <a:rPr lang="sv-SE" sz="2400" b="1" i="0" u="none" strike="noStrike" baseline="0" dirty="0">
                <a:solidFill>
                  <a:srgbClr val="000000"/>
                </a:solidFill>
                <a:latin typeface="AAAAAC+AvenirNext-Bold"/>
              </a:rPr>
              <a:t>Djupledsspel </a:t>
            </a:r>
            <a:r>
              <a:rPr lang="sv-SE" sz="2400" b="0" i="0" u="none" strike="noStrike" baseline="0" dirty="0">
                <a:solidFill>
                  <a:srgbClr val="000000"/>
                </a:solidFill>
                <a:latin typeface="AAAAAD+AvenirNext-Regular"/>
              </a:rPr>
              <a:t>Bollen spelas främst framåt i djupled. </a:t>
            </a:r>
          </a:p>
          <a:p>
            <a:r>
              <a:rPr lang="sv-SE" sz="2400" b="1" i="0" u="none" strike="noStrike" baseline="0" dirty="0">
                <a:solidFill>
                  <a:srgbClr val="000000"/>
                </a:solidFill>
                <a:latin typeface="AAAAAC+AvenirNext-Bold"/>
              </a:rPr>
              <a:t>Skapa målchans och avsluta </a:t>
            </a:r>
            <a:r>
              <a:rPr lang="sv-SE" sz="2400" b="0" i="0" u="none" strike="noStrike" baseline="0" dirty="0">
                <a:solidFill>
                  <a:srgbClr val="000000"/>
                </a:solidFill>
                <a:latin typeface="AAAAAD+AvenirNext-Regular"/>
              </a:rPr>
              <a:t>Avslut skapas genom att utmana, dribbla och finta. </a:t>
            </a:r>
          </a:p>
          <a:p>
            <a:r>
              <a:rPr lang="sv-SE" sz="2400" b="1" i="0" u="none" strike="noStrike" baseline="0" dirty="0">
                <a:solidFill>
                  <a:srgbClr val="000000"/>
                </a:solidFill>
                <a:latin typeface="AAAAAC+AvenirNext-Bold"/>
              </a:rPr>
              <a:t>Press på bollhållaren </a:t>
            </a:r>
            <a:r>
              <a:rPr lang="sv-SE" sz="2400" b="0" i="0" u="none" strike="noStrike" baseline="0" dirty="0">
                <a:solidFill>
                  <a:srgbClr val="000000"/>
                </a:solidFill>
                <a:latin typeface="AAAAAD+AvenirNext-Regular"/>
              </a:rPr>
              <a:t>Spelarna pressar för att ta tillbaka bollen.</a:t>
            </a:r>
            <a:endParaRPr lang="sv-SE" sz="2400" dirty="0"/>
          </a:p>
        </p:txBody>
      </p:sp>
    </p:spTree>
    <p:extLst>
      <p:ext uri="{BB962C8B-B14F-4D97-AF65-F5344CB8AC3E}">
        <p14:creationId xmlns:p14="http://schemas.microsoft.com/office/powerpoint/2010/main" val="745153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6A5AAB-73FB-C7AE-29E3-CBEB3DFAAD87}"/>
              </a:ext>
            </a:extLst>
          </p:cNvPr>
          <p:cNvSpPr>
            <a:spLocks noGrp="1"/>
          </p:cNvSpPr>
          <p:nvPr>
            <p:ph type="title"/>
          </p:nvPr>
        </p:nvSpPr>
        <p:spPr/>
        <p:txBody>
          <a:bodyPr/>
          <a:lstStyle/>
          <a:p>
            <a:r>
              <a:rPr lang="sv-SE" sz="4400" b="1" i="0" u="none" strike="noStrike" baseline="0" dirty="0">
                <a:solidFill>
                  <a:srgbClr val="FFC000"/>
                </a:solidFill>
                <a:latin typeface="AAAAAC+AvenirNext-Bold"/>
              </a:rPr>
              <a:t>MÅLBILD - LAGETS FÄRDIGHETER</a:t>
            </a:r>
            <a:endParaRPr lang="sv-SE" dirty="0">
              <a:solidFill>
                <a:srgbClr val="FFC000"/>
              </a:solidFill>
            </a:endParaRPr>
          </a:p>
        </p:txBody>
      </p:sp>
      <p:sp>
        <p:nvSpPr>
          <p:cNvPr id="3" name="Platshållare för innehåll 2">
            <a:extLst>
              <a:ext uri="{FF2B5EF4-FFF2-40B4-BE49-F238E27FC236}">
                <a16:creationId xmlns:a16="http://schemas.microsoft.com/office/drawing/2014/main" id="{A2329686-27B2-676F-88C4-829E4B39D339}"/>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Lagspel </a:t>
            </a:r>
            <a:r>
              <a:rPr lang="sv-SE" sz="2400" b="0" i="0" u="none" strike="noStrike" baseline="0" dirty="0">
                <a:solidFill>
                  <a:srgbClr val="000000"/>
                </a:solidFill>
                <a:latin typeface="AAAAAD+AvenirNext-Regular"/>
              </a:rPr>
              <a:t>Alla spelare är delaktiga i anfallsspelet och i försvarsspelet. </a:t>
            </a:r>
          </a:p>
          <a:p>
            <a:r>
              <a:rPr lang="sv-SE" sz="2400" b="1" i="0" u="none" strike="noStrike" baseline="0" dirty="0">
                <a:solidFill>
                  <a:srgbClr val="000000"/>
                </a:solidFill>
                <a:latin typeface="AAAAAC+AvenirNext-Bold"/>
              </a:rPr>
              <a:t>Djupledsspel </a:t>
            </a:r>
            <a:r>
              <a:rPr lang="sv-SE" sz="2400" b="0" i="0" u="none" strike="noStrike" baseline="0" dirty="0">
                <a:solidFill>
                  <a:srgbClr val="000000"/>
                </a:solidFill>
                <a:latin typeface="AAAAAD+AvenirNext-Regular"/>
              </a:rPr>
              <a:t>Sträva efter att spela framåt i djupled. </a:t>
            </a:r>
          </a:p>
          <a:p>
            <a:r>
              <a:rPr lang="sv-SE" sz="2400" b="1" i="0" u="none" strike="noStrike" baseline="0" dirty="0">
                <a:solidFill>
                  <a:srgbClr val="000000"/>
                </a:solidFill>
                <a:latin typeface="AAAAAC+AvenirNext-Bold"/>
              </a:rPr>
              <a:t>Pressa med närmsta spelare </a:t>
            </a:r>
            <a:r>
              <a:rPr lang="sv-SE" sz="2400" b="0" i="0" u="none" strike="noStrike" baseline="0" dirty="0">
                <a:solidFill>
                  <a:srgbClr val="000000"/>
                </a:solidFill>
                <a:latin typeface="AAAAAD+AvenirNext-Regular"/>
              </a:rPr>
              <a:t>Pressa bollhållaren. </a:t>
            </a:r>
          </a:p>
        </p:txBody>
      </p:sp>
    </p:spTree>
    <p:extLst>
      <p:ext uri="{BB962C8B-B14F-4D97-AF65-F5344CB8AC3E}">
        <p14:creationId xmlns:p14="http://schemas.microsoft.com/office/powerpoint/2010/main" val="1537820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80132C-6A5C-5F98-BA50-E2F7208335F1}"/>
              </a:ext>
            </a:extLst>
          </p:cNvPr>
          <p:cNvSpPr>
            <a:spLocks noGrp="1"/>
          </p:cNvSpPr>
          <p:nvPr>
            <p:ph type="title"/>
          </p:nvPr>
        </p:nvSpPr>
        <p:spPr/>
        <p:txBody>
          <a:bodyPr>
            <a:normAutofit/>
          </a:bodyPr>
          <a:lstStyle/>
          <a:p>
            <a:r>
              <a:rPr lang="sv-SE" b="1" i="0" u="none" strike="noStrike" baseline="0" dirty="0">
                <a:solidFill>
                  <a:srgbClr val="FFC000"/>
                </a:solidFill>
                <a:latin typeface="AAAAAC+AvenirNext-Bold"/>
              </a:rPr>
              <a:t>MÅLBILD - SPELARNAS FÄRDIGHETER</a:t>
            </a:r>
            <a:endParaRPr lang="sv-SE" dirty="0">
              <a:solidFill>
                <a:srgbClr val="FFC000"/>
              </a:solidFill>
            </a:endParaRPr>
          </a:p>
        </p:txBody>
      </p:sp>
      <p:sp>
        <p:nvSpPr>
          <p:cNvPr id="3" name="Platshållare för innehåll 2">
            <a:extLst>
              <a:ext uri="{FF2B5EF4-FFF2-40B4-BE49-F238E27FC236}">
                <a16:creationId xmlns:a16="http://schemas.microsoft.com/office/drawing/2014/main" id="{333348AD-090C-23BB-1C46-DFDAC6D42CCA}"/>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Speluppfattning och perception </a:t>
            </a:r>
            <a:r>
              <a:rPr lang="sv-SE" sz="2400" b="0" i="0" u="none" strike="noStrike" baseline="0" dirty="0">
                <a:solidFill>
                  <a:srgbClr val="000000"/>
                </a:solidFill>
                <a:latin typeface="AAAAAD+AvenirNext-Regular"/>
              </a:rPr>
              <a:t>Lyft blicken och se spelet. </a:t>
            </a:r>
          </a:p>
          <a:p>
            <a:r>
              <a:rPr lang="sv-SE" sz="2400" b="1" i="0" u="none" strike="noStrike" baseline="0" dirty="0">
                <a:solidFill>
                  <a:srgbClr val="000000"/>
                </a:solidFill>
                <a:latin typeface="AAAAAC+AvenirNext-Bold"/>
              </a:rPr>
              <a:t>Driv framåt </a:t>
            </a:r>
            <a:r>
              <a:rPr lang="sv-SE" sz="2400" b="0" i="0" u="none" strike="noStrike" baseline="0" dirty="0">
                <a:solidFill>
                  <a:srgbClr val="000000"/>
                </a:solidFill>
                <a:latin typeface="AAAAAD+AvenirNext-Regular"/>
              </a:rPr>
              <a:t>Driv bollen framåt om det finns yta. </a:t>
            </a:r>
          </a:p>
          <a:p>
            <a:r>
              <a:rPr lang="sv-SE" sz="2400" b="1" i="0" u="none" strike="noStrike" baseline="0" dirty="0">
                <a:solidFill>
                  <a:srgbClr val="000000"/>
                </a:solidFill>
                <a:latin typeface="AAAAAC+AvenirNext-Bold"/>
              </a:rPr>
              <a:t>Beslutsam 1 mot 1 </a:t>
            </a:r>
            <a:r>
              <a:rPr lang="sv-SE" sz="2400" b="0" i="0" u="none" strike="noStrike" baseline="0" dirty="0">
                <a:solidFill>
                  <a:srgbClr val="000000"/>
                </a:solidFill>
                <a:latin typeface="AAAAAD+AvenirNext-Regular"/>
              </a:rPr>
              <a:t>Var beslutsam i 1 mot 1-situationer. Spela enkelt i anfallsspelet, driv bollen, dribbla förbi motståndaren. I försvarsspelet – kom på försvarssida och ta tillbaka bollen. </a:t>
            </a:r>
          </a:p>
          <a:p>
            <a:r>
              <a:rPr lang="sv-SE" sz="2400" b="1" i="0" u="none" strike="noStrike" baseline="0" dirty="0">
                <a:solidFill>
                  <a:srgbClr val="000000"/>
                </a:solidFill>
                <a:latin typeface="AAAAAC+AvenirNext-Bold"/>
              </a:rPr>
              <a:t>Avsluta </a:t>
            </a:r>
            <a:r>
              <a:rPr lang="sv-SE" sz="2400" b="0" i="0" u="none" strike="noStrike" baseline="0" dirty="0">
                <a:solidFill>
                  <a:srgbClr val="000000"/>
                </a:solidFill>
                <a:latin typeface="AAAAAD+AvenirNext-Regular"/>
              </a:rPr>
              <a:t>Skjut när det finns möjlighet.</a:t>
            </a:r>
          </a:p>
          <a:p>
            <a:r>
              <a:rPr lang="sv-SE" sz="2400" b="0" i="0" u="none" strike="noStrike" baseline="0" dirty="0">
                <a:solidFill>
                  <a:srgbClr val="000000"/>
                </a:solidFill>
                <a:latin typeface="AAAAAD+AvenirNext-Regular"/>
              </a:rPr>
              <a:t> </a:t>
            </a:r>
            <a:r>
              <a:rPr lang="sv-SE" sz="2400" b="1" i="0" u="none" strike="noStrike" baseline="0" dirty="0">
                <a:solidFill>
                  <a:srgbClr val="000000"/>
                </a:solidFill>
                <a:latin typeface="AAAAAC+AvenirNext-Bold"/>
              </a:rPr>
              <a:t>Skydda målet </a:t>
            </a:r>
            <a:r>
              <a:rPr lang="sv-SE" sz="2400" b="0" i="0" u="none" strike="noStrike" baseline="0" dirty="0">
                <a:solidFill>
                  <a:srgbClr val="000000"/>
                </a:solidFill>
                <a:latin typeface="AAAAAD+AvenirNext-Regular"/>
              </a:rPr>
              <a:t>Skydda målet om motståndaren kommer till avslut. </a:t>
            </a:r>
          </a:p>
          <a:p>
            <a:r>
              <a:rPr lang="sv-SE" sz="2400" b="1" i="0" u="none" strike="noStrike" baseline="0" dirty="0">
                <a:solidFill>
                  <a:srgbClr val="000000"/>
                </a:solidFill>
                <a:latin typeface="AAAAAC+AvenirNext-Bold"/>
              </a:rPr>
              <a:t>Ta bollen </a:t>
            </a:r>
            <a:r>
              <a:rPr lang="sv-SE" sz="2400" b="0" i="0" u="none" strike="noStrike" baseline="0" dirty="0">
                <a:solidFill>
                  <a:srgbClr val="000000"/>
                </a:solidFill>
                <a:latin typeface="AAAAAD+AvenirNext-Regular"/>
              </a:rPr>
              <a:t>Ta bollen innan motståndaren kommer till avslut. </a:t>
            </a:r>
          </a:p>
          <a:p>
            <a:r>
              <a:rPr lang="sv-SE" sz="2400" b="1" i="0" u="none" strike="noStrike" baseline="0" dirty="0">
                <a:solidFill>
                  <a:srgbClr val="000000"/>
                </a:solidFill>
                <a:latin typeface="AAAAAC+AvenirNext-Bold"/>
              </a:rPr>
              <a:t>Igångsättning </a:t>
            </a:r>
            <a:r>
              <a:rPr lang="sv-SE" sz="2400" b="0" i="0" u="none" strike="noStrike" baseline="0" dirty="0">
                <a:solidFill>
                  <a:srgbClr val="000000"/>
                </a:solidFill>
                <a:latin typeface="AAAAAD+AvenirNext-Regular"/>
              </a:rPr>
              <a:t>Lugn igångsättning med utkast.</a:t>
            </a:r>
            <a:endParaRPr lang="sv-SE" sz="2400" dirty="0"/>
          </a:p>
        </p:txBody>
      </p:sp>
    </p:spTree>
    <p:extLst>
      <p:ext uri="{BB962C8B-B14F-4D97-AF65-F5344CB8AC3E}">
        <p14:creationId xmlns:p14="http://schemas.microsoft.com/office/powerpoint/2010/main" val="2773509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51D433-2011-7047-35ED-AABB87975161}"/>
              </a:ext>
            </a:extLst>
          </p:cNvPr>
          <p:cNvSpPr>
            <a:spLocks noGrp="1"/>
          </p:cNvSpPr>
          <p:nvPr>
            <p:ph type="title"/>
          </p:nvPr>
        </p:nvSpPr>
        <p:spPr/>
        <p:txBody>
          <a:bodyPr/>
          <a:lstStyle/>
          <a:p>
            <a:r>
              <a:rPr lang="sv-SE" dirty="0"/>
              <a:t>Temaveckor</a:t>
            </a:r>
          </a:p>
        </p:txBody>
      </p:sp>
      <p:sp>
        <p:nvSpPr>
          <p:cNvPr id="3" name="Platshållare för innehåll 2">
            <a:extLst>
              <a:ext uri="{FF2B5EF4-FFF2-40B4-BE49-F238E27FC236}">
                <a16:creationId xmlns:a16="http://schemas.microsoft.com/office/drawing/2014/main" id="{5912F555-1627-B390-3533-AD6E023CC93F}"/>
              </a:ext>
            </a:extLst>
          </p:cNvPr>
          <p:cNvSpPr>
            <a:spLocks noGrp="1"/>
          </p:cNvSpPr>
          <p:nvPr>
            <p:ph idx="1"/>
          </p:nvPr>
        </p:nvSpPr>
        <p:spPr/>
        <p:txBody>
          <a:bodyPr/>
          <a:lstStyle/>
          <a:p>
            <a:pPr marL="0" indent="0">
              <a:buNone/>
            </a:pPr>
            <a:endParaRPr lang="sv-SE" sz="1800" b="0" i="0" u="none" strike="noStrike" baseline="0" dirty="0">
              <a:solidFill>
                <a:srgbClr val="000000"/>
              </a:solidFill>
              <a:latin typeface="SvFF Trim Condensed"/>
            </a:endParaRPr>
          </a:p>
          <a:p>
            <a:r>
              <a:rPr lang="sv-SE" sz="2400" dirty="0">
                <a:solidFill>
                  <a:srgbClr val="1F1F1F"/>
                </a:solidFill>
                <a:latin typeface="SvFF Trim Condensed"/>
              </a:rPr>
              <a:t>D</a:t>
            </a:r>
            <a:r>
              <a:rPr lang="sv-SE" sz="2400" b="0" i="0" u="none" strike="noStrike" baseline="0" dirty="0">
                <a:solidFill>
                  <a:srgbClr val="1F1F1F"/>
                </a:solidFill>
                <a:latin typeface="SvFF Trim Condensed"/>
              </a:rPr>
              <a:t>riva, vända </a:t>
            </a:r>
          </a:p>
          <a:p>
            <a:r>
              <a:rPr lang="sv-SE" sz="2400" dirty="0">
                <a:solidFill>
                  <a:srgbClr val="1F1F1F"/>
                </a:solidFill>
                <a:latin typeface="SvFF Trim Condensed"/>
              </a:rPr>
              <a:t>Skjuta</a:t>
            </a:r>
          </a:p>
          <a:p>
            <a:r>
              <a:rPr lang="sv-SE" sz="2400" dirty="0">
                <a:solidFill>
                  <a:srgbClr val="1F1F1F"/>
                </a:solidFill>
                <a:latin typeface="SvFF Trim Condensed"/>
              </a:rPr>
              <a:t>Passa</a:t>
            </a:r>
          </a:p>
          <a:p>
            <a:r>
              <a:rPr lang="sv-SE" sz="2400" dirty="0">
                <a:solidFill>
                  <a:srgbClr val="1F1F1F"/>
                </a:solidFill>
                <a:latin typeface="SvFF Trim Condensed"/>
              </a:rPr>
              <a:t>Utmana, finta-dribbla</a:t>
            </a:r>
          </a:p>
          <a:p>
            <a:r>
              <a:rPr lang="sv-SE" sz="2400" dirty="0">
                <a:solidFill>
                  <a:srgbClr val="1F1F1F"/>
                </a:solidFill>
                <a:latin typeface="SvFF Trim Condensed"/>
              </a:rPr>
              <a:t>Försvarsspel</a:t>
            </a:r>
            <a:endParaRPr lang="sv-SE" sz="2400" dirty="0"/>
          </a:p>
        </p:txBody>
      </p:sp>
    </p:spTree>
    <p:extLst>
      <p:ext uri="{BB962C8B-B14F-4D97-AF65-F5344CB8AC3E}">
        <p14:creationId xmlns:p14="http://schemas.microsoft.com/office/powerpoint/2010/main" val="1571641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42172F65-F839-4219-9933-C3B084BE2C6E}"/>
              </a:ext>
            </a:extLst>
          </p:cNvPr>
          <p:cNvSpPr txBox="1"/>
          <p:nvPr/>
        </p:nvSpPr>
        <p:spPr>
          <a:xfrm>
            <a:off x="1179716" y="709301"/>
            <a:ext cx="5700045" cy="923330"/>
          </a:xfrm>
          <a:prstGeom prst="rect">
            <a:avLst/>
          </a:prstGeom>
          <a:noFill/>
        </p:spPr>
        <p:txBody>
          <a:bodyPr wrap="square" rtlCol="0">
            <a:spAutoFit/>
          </a:bodyPr>
          <a:lstStyle/>
          <a:p>
            <a:r>
              <a:rPr lang="sv-SE" sz="5400" dirty="0">
                <a:latin typeface="Arial Black" panose="020B0A04020102020204" pitchFamily="34" charset="0"/>
              </a:rPr>
              <a:t>Träningar</a:t>
            </a:r>
            <a:r>
              <a:rPr lang="sv-SE" sz="1800" dirty="0">
                <a:latin typeface="Arial Black" panose="020B0A04020102020204" pitchFamily="34" charset="0"/>
              </a:rPr>
              <a:t>			</a:t>
            </a:r>
          </a:p>
        </p:txBody>
      </p:sp>
      <p:sp>
        <p:nvSpPr>
          <p:cNvPr id="7" name="textruta 6">
            <a:extLst>
              <a:ext uri="{FF2B5EF4-FFF2-40B4-BE49-F238E27FC236}">
                <a16:creationId xmlns:a16="http://schemas.microsoft.com/office/drawing/2014/main" id="{A0F564E4-8BAD-4B45-95EE-79584C764B63}"/>
              </a:ext>
            </a:extLst>
          </p:cNvPr>
          <p:cNvSpPr txBox="1"/>
          <p:nvPr/>
        </p:nvSpPr>
        <p:spPr>
          <a:xfrm>
            <a:off x="1052547" y="2008024"/>
            <a:ext cx="2921924" cy="1938992"/>
          </a:xfrm>
          <a:prstGeom prst="rect">
            <a:avLst/>
          </a:prstGeom>
          <a:noFill/>
        </p:spPr>
        <p:txBody>
          <a:bodyPr wrap="square">
            <a:spAutoFit/>
          </a:bodyPr>
          <a:lstStyle/>
          <a:p>
            <a:r>
              <a:rPr lang="sv-SE" sz="2400" b="1" dirty="0">
                <a:latin typeface="Arial Black" panose="020B0A04020102020204" pitchFamily="34" charset="0"/>
              </a:rPr>
              <a:t>Upplägg</a:t>
            </a:r>
          </a:p>
          <a:p>
            <a:pPr marL="285750" indent="-285750">
              <a:buFontTx/>
              <a:buChar char="-"/>
            </a:pPr>
            <a:r>
              <a:rPr lang="sv-SE" sz="2400" dirty="0"/>
              <a:t>Individuell förmåga</a:t>
            </a:r>
          </a:p>
          <a:p>
            <a:pPr marL="285750" indent="-285750">
              <a:buFontTx/>
              <a:buChar char="-"/>
            </a:pPr>
            <a:r>
              <a:rPr lang="sv-SE" sz="2400" dirty="0"/>
              <a:t>Koordination</a:t>
            </a:r>
          </a:p>
          <a:p>
            <a:pPr marL="285750" indent="-285750">
              <a:buFontTx/>
              <a:buChar char="-"/>
            </a:pPr>
            <a:r>
              <a:rPr lang="sv-SE" sz="2400" dirty="0"/>
              <a:t>Laget</a:t>
            </a:r>
          </a:p>
          <a:p>
            <a:pPr marL="285750" indent="-285750">
              <a:buFontTx/>
              <a:buChar char="-"/>
            </a:pPr>
            <a:r>
              <a:rPr lang="sv-SE" sz="2400" dirty="0"/>
              <a:t>Barnens villkor </a:t>
            </a:r>
          </a:p>
        </p:txBody>
      </p:sp>
      <p:sp>
        <p:nvSpPr>
          <p:cNvPr id="8" name="textruta 7">
            <a:extLst>
              <a:ext uri="{FF2B5EF4-FFF2-40B4-BE49-F238E27FC236}">
                <a16:creationId xmlns:a16="http://schemas.microsoft.com/office/drawing/2014/main" id="{6AB699B5-7182-47A5-AAF7-E1DB7D95EDAF}"/>
              </a:ext>
            </a:extLst>
          </p:cNvPr>
          <p:cNvSpPr txBox="1"/>
          <p:nvPr/>
        </p:nvSpPr>
        <p:spPr>
          <a:xfrm>
            <a:off x="4920240" y="1998785"/>
            <a:ext cx="5776265" cy="1938992"/>
          </a:xfrm>
          <a:prstGeom prst="rect">
            <a:avLst/>
          </a:prstGeom>
          <a:noFill/>
        </p:spPr>
        <p:txBody>
          <a:bodyPr wrap="square">
            <a:spAutoFit/>
          </a:bodyPr>
          <a:lstStyle/>
          <a:p>
            <a:r>
              <a:rPr lang="sv-SE" sz="2400" dirty="0">
                <a:latin typeface="Arial Black" panose="020B0A04020102020204" pitchFamily="34" charset="0"/>
              </a:rPr>
              <a:t>Omfattning</a:t>
            </a:r>
          </a:p>
          <a:p>
            <a:pPr marL="285750" indent="-285750">
              <a:buFontTx/>
              <a:buChar char="-"/>
            </a:pPr>
            <a:r>
              <a:rPr lang="sv-SE" sz="2400" dirty="0"/>
              <a:t>2ggr/vecka, </a:t>
            </a:r>
            <a:r>
              <a:rPr lang="sv-SE" sz="2400" dirty="0" err="1"/>
              <a:t>Tis</a:t>
            </a:r>
            <a:r>
              <a:rPr lang="sv-SE" sz="2400" dirty="0"/>
              <a:t> 17.00 (Västerstrands KG) och </a:t>
            </a:r>
            <a:r>
              <a:rPr lang="sv-SE" sz="2400" dirty="0" err="1"/>
              <a:t>Fre</a:t>
            </a:r>
            <a:r>
              <a:rPr lang="sv-SE" sz="2400" dirty="0"/>
              <a:t> 16.00 (ICA </a:t>
            </a:r>
            <a:r>
              <a:rPr lang="sv-SE" sz="2400" dirty="0" err="1"/>
              <a:t>Välsviken</a:t>
            </a:r>
            <a:r>
              <a:rPr lang="sv-SE" sz="2400" dirty="0"/>
              <a:t> KG)</a:t>
            </a:r>
          </a:p>
          <a:p>
            <a:pPr marL="285750" indent="-285750">
              <a:buFontTx/>
              <a:buChar char="-"/>
            </a:pPr>
            <a:r>
              <a:rPr lang="sv-SE" sz="2400" dirty="0"/>
              <a:t>Sista träning innan sommaruppehåll 30/6</a:t>
            </a:r>
          </a:p>
          <a:p>
            <a:pPr marL="285750" indent="-285750">
              <a:buFontTx/>
              <a:buChar char="-"/>
            </a:pPr>
            <a:r>
              <a:rPr lang="sv-SE" sz="2400" dirty="0"/>
              <a:t>Uppstart efter sommaren 8/8</a:t>
            </a:r>
          </a:p>
        </p:txBody>
      </p:sp>
    </p:spTree>
    <p:extLst>
      <p:ext uri="{BB962C8B-B14F-4D97-AF65-F5344CB8AC3E}">
        <p14:creationId xmlns:p14="http://schemas.microsoft.com/office/powerpoint/2010/main" val="55481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7" name="textruta 6">
            <a:extLst>
              <a:ext uri="{FF2B5EF4-FFF2-40B4-BE49-F238E27FC236}">
                <a16:creationId xmlns:a16="http://schemas.microsoft.com/office/drawing/2014/main" id="{218C35C4-5B46-40CF-A04E-D3B641E3A5E1}"/>
              </a:ext>
            </a:extLst>
          </p:cNvPr>
          <p:cNvSpPr txBox="1"/>
          <p:nvPr/>
        </p:nvSpPr>
        <p:spPr>
          <a:xfrm>
            <a:off x="1179716" y="709301"/>
            <a:ext cx="5700045" cy="1200329"/>
          </a:xfrm>
          <a:prstGeom prst="rect">
            <a:avLst/>
          </a:prstGeom>
          <a:noFill/>
        </p:spPr>
        <p:txBody>
          <a:bodyPr wrap="square" rtlCol="0">
            <a:spAutoFit/>
          </a:bodyPr>
          <a:lstStyle/>
          <a:p>
            <a:r>
              <a:rPr lang="sv-SE" sz="5400" dirty="0">
                <a:latin typeface="Arial Black" panose="020B0A04020102020204" pitchFamily="34" charset="0"/>
              </a:rPr>
              <a:t>…Träningar</a:t>
            </a:r>
            <a:r>
              <a:rPr lang="sv-SE" sz="1800" dirty="0">
                <a:latin typeface="Arial Black" panose="020B0A04020102020204" pitchFamily="34" charset="0"/>
              </a:rPr>
              <a:t>			</a:t>
            </a:r>
          </a:p>
        </p:txBody>
      </p:sp>
      <p:sp>
        <p:nvSpPr>
          <p:cNvPr id="3" name="textruta 2">
            <a:extLst>
              <a:ext uri="{FF2B5EF4-FFF2-40B4-BE49-F238E27FC236}">
                <a16:creationId xmlns:a16="http://schemas.microsoft.com/office/drawing/2014/main" id="{33A7CCF2-FC29-544F-0FA1-4321D170ECBE}"/>
              </a:ext>
            </a:extLst>
          </p:cNvPr>
          <p:cNvSpPr txBox="1"/>
          <p:nvPr/>
        </p:nvSpPr>
        <p:spPr>
          <a:xfrm>
            <a:off x="1624869" y="2085358"/>
            <a:ext cx="7897996" cy="830997"/>
          </a:xfrm>
          <a:prstGeom prst="rect">
            <a:avLst/>
          </a:prstGeom>
          <a:noFill/>
        </p:spPr>
        <p:txBody>
          <a:bodyPr wrap="none" rtlCol="0">
            <a:spAutoFit/>
          </a:bodyPr>
          <a:lstStyle/>
          <a:p>
            <a:r>
              <a:rPr lang="sv-SE" sz="2400" b="1" dirty="0"/>
              <a:t>Sportadmin</a:t>
            </a:r>
          </a:p>
          <a:p>
            <a:r>
              <a:rPr lang="sv-SE" sz="2400" dirty="0"/>
              <a:t>Kommer komma kallelser 4 dagar innan träning, svara på den!</a:t>
            </a:r>
          </a:p>
        </p:txBody>
      </p:sp>
    </p:spTree>
    <p:extLst>
      <p:ext uri="{BB962C8B-B14F-4D97-AF65-F5344CB8AC3E}">
        <p14:creationId xmlns:p14="http://schemas.microsoft.com/office/powerpoint/2010/main" val="1777396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264FA4E9-A5FC-4A93-A6E0-F68D03EA5182}"/>
              </a:ext>
            </a:extLst>
          </p:cNvPr>
          <p:cNvSpPr txBox="1"/>
          <p:nvPr/>
        </p:nvSpPr>
        <p:spPr>
          <a:xfrm>
            <a:off x="4785352" y="2505670"/>
            <a:ext cx="2621295" cy="923330"/>
          </a:xfrm>
          <a:prstGeom prst="rect">
            <a:avLst/>
          </a:prstGeom>
          <a:noFill/>
        </p:spPr>
        <p:txBody>
          <a:bodyPr wrap="none" rtlCol="0">
            <a:spAutoFit/>
          </a:bodyPr>
          <a:lstStyle/>
          <a:p>
            <a:r>
              <a:rPr lang="sv-SE" sz="5400" b="1" dirty="0"/>
              <a:t>Poolspel</a:t>
            </a:r>
          </a:p>
        </p:txBody>
      </p:sp>
    </p:spTree>
    <p:extLst>
      <p:ext uri="{BB962C8B-B14F-4D97-AF65-F5344CB8AC3E}">
        <p14:creationId xmlns:p14="http://schemas.microsoft.com/office/powerpoint/2010/main" val="636248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3C1F39E-B0C2-7A94-7FB7-5EF79855EE59}"/>
              </a:ext>
            </a:extLst>
          </p:cNvPr>
          <p:cNvSpPr>
            <a:spLocks noGrp="1"/>
          </p:cNvSpPr>
          <p:nvPr>
            <p:ph idx="1"/>
          </p:nvPr>
        </p:nvSpPr>
        <p:spPr>
          <a:xfrm>
            <a:off x="838200" y="549412"/>
            <a:ext cx="10515600" cy="4351338"/>
          </a:xfrm>
        </p:spPr>
        <p:txBody>
          <a:bodyPr>
            <a:normAutofit fontScale="85000" lnSpcReduction="10000"/>
          </a:bodyPr>
          <a:lstStyle/>
          <a:p>
            <a:pPr marL="0" indent="0">
              <a:buNone/>
            </a:pPr>
            <a:r>
              <a:rPr lang="sv-SE" b="1" dirty="0"/>
              <a:t>5-mot-5 </a:t>
            </a:r>
          </a:p>
          <a:p>
            <a:pPr marL="0" indent="0">
              <a:buNone/>
            </a:pPr>
            <a:endParaRPr lang="sv-SE" b="1" dirty="0"/>
          </a:p>
          <a:p>
            <a:r>
              <a:rPr lang="sv-SE" dirty="0"/>
              <a:t>Vi spelar matcher för att det är roligt. </a:t>
            </a:r>
          </a:p>
          <a:p>
            <a:pPr marL="0" indent="0">
              <a:buNone/>
            </a:pPr>
            <a:r>
              <a:rPr lang="sv-SE" dirty="0"/>
              <a:t>• Alla spelar ungefär lika mycket. </a:t>
            </a:r>
          </a:p>
          <a:p>
            <a:pPr marL="0" indent="0">
              <a:buNone/>
            </a:pPr>
            <a:r>
              <a:rPr lang="sv-SE" dirty="0"/>
              <a:t>• Alla spelarna får prova på olika positioner. </a:t>
            </a:r>
          </a:p>
          <a:p>
            <a:pPr marL="0" indent="0">
              <a:buNone/>
            </a:pPr>
            <a:r>
              <a:rPr lang="sv-SE" dirty="0"/>
              <a:t>• Alla barn ska få turas om att starta matcherna. </a:t>
            </a:r>
          </a:p>
          <a:p>
            <a:pPr marL="0" indent="0">
              <a:buNone/>
            </a:pPr>
            <a:r>
              <a:rPr lang="sv-SE" dirty="0"/>
              <a:t>• Alla ska få turas om att vara lagkapten (om de själva vill). </a:t>
            </a:r>
          </a:p>
          <a:p>
            <a:pPr marL="0" indent="0">
              <a:buNone/>
            </a:pPr>
            <a:r>
              <a:rPr lang="sv-SE" dirty="0"/>
              <a:t>• Vi toppar aldrig laget. Vi fokuserar på individens prestation i första hand, att vinna matchen följer som ett resultat av en bra prestation. </a:t>
            </a:r>
          </a:p>
          <a:p>
            <a:pPr marL="0" indent="0">
              <a:buNone/>
            </a:pPr>
            <a:r>
              <a:rPr lang="sv-SE" dirty="0"/>
              <a:t>• Om det går att undvika kallas inte fler än 10 spelare till en match för att undvika att det blir för lite speltid. Spelarna turas istället om att bli kallade till match.</a:t>
            </a:r>
          </a:p>
        </p:txBody>
      </p:sp>
    </p:spTree>
    <p:extLst>
      <p:ext uri="{BB962C8B-B14F-4D97-AF65-F5344CB8AC3E}">
        <p14:creationId xmlns:p14="http://schemas.microsoft.com/office/powerpoint/2010/main" val="3591990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ED5C87-0E63-7798-8754-200B0FB5B30F}"/>
              </a:ext>
            </a:extLst>
          </p:cNvPr>
          <p:cNvSpPr>
            <a:spLocks noGrp="1"/>
          </p:cNvSpPr>
          <p:nvPr>
            <p:ph type="title"/>
          </p:nvPr>
        </p:nvSpPr>
        <p:spPr/>
        <p:txBody>
          <a:bodyPr/>
          <a:lstStyle/>
          <a:p>
            <a:r>
              <a:rPr lang="sv-SE" dirty="0">
                <a:latin typeface="+mn-lt"/>
              </a:rPr>
              <a:t>Cup</a:t>
            </a:r>
          </a:p>
        </p:txBody>
      </p:sp>
      <p:sp>
        <p:nvSpPr>
          <p:cNvPr id="3" name="Platshållare för innehåll 2">
            <a:extLst>
              <a:ext uri="{FF2B5EF4-FFF2-40B4-BE49-F238E27FC236}">
                <a16:creationId xmlns:a16="http://schemas.microsoft.com/office/drawing/2014/main" id="{24681F5B-0E37-791E-9BF2-96D299081546}"/>
              </a:ext>
            </a:extLst>
          </p:cNvPr>
          <p:cNvSpPr>
            <a:spLocks noGrp="1"/>
          </p:cNvSpPr>
          <p:nvPr>
            <p:ph idx="1"/>
          </p:nvPr>
        </p:nvSpPr>
        <p:spPr/>
        <p:txBody>
          <a:bodyPr/>
          <a:lstStyle/>
          <a:p>
            <a:r>
              <a:rPr lang="sv-SE" dirty="0"/>
              <a:t>Egen cup i september (2 föräldrar från laget)</a:t>
            </a:r>
          </a:p>
          <a:p>
            <a:endParaRPr lang="sv-SE" dirty="0"/>
          </a:p>
          <a:p>
            <a:pPr marL="0" indent="0">
              <a:buNone/>
            </a:pPr>
            <a:r>
              <a:rPr lang="sv-SE" dirty="0"/>
              <a:t>Tanke att åka på en av dessa cuper</a:t>
            </a:r>
          </a:p>
          <a:p>
            <a:r>
              <a:rPr lang="sv-SE" dirty="0"/>
              <a:t>Lilla </a:t>
            </a:r>
            <a:r>
              <a:rPr lang="sv-SE" dirty="0" err="1"/>
              <a:t>Lithellscupen</a:t>
            </a:r>
            <a:r>
              <a:rPr lang="sv-SE" dirty="0"/>
              <a:t> söndag 21/5</a:t>
            </a:r>
          </a:p>
          <a:p>
            <a:r>
              <a:rPr lang="sv-SE" dirty="0" err="1"/>
              <a:t>Sun</a:t>
            </a:r>
            <a:r>
              <a:rPr lang="sv-SE" dirty="0"/>
              <a:t> Cup 1-2/7</a:t>
            </a:r>
          </a:p>
          <a:p>
            <a:r>
              <a:rPr lang="sv-SE" dirty="0"/>
              <a:t>Åsebro glass cup söndag 6/8</a:t>
            </a:r>
          </a:p>
        </p:txBody>
      </p:sp>
    </p:spTree>
    <p:extLst>
      <p:ext uri="{BB962C8B-B14F-4D97-AF65-F5344CB8AC3E}">
        <p14:creationId xmlns:p14="http://schemas.microsoft.com/office/powerpoint/2010/main" val="1360353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BFAEB49A-9634-4AB4-85D7-C01D4F307303}"/>
              </a:ext>
            </a:extLst>
          </p:cNvPr>
          <p:cNvSpPr txBox="1"/>
          <p:nvPr/>
        </p:nvSpPr>
        <p:spPr>
          <a:xfrm>
            <a:off x="1179716" y="497941"/>
            <a:ext cx="7696787" cy="923330"/>
          </a:xfrm>
          <a:prstGeom prst="rect">
            <a:avLst/>
          </a:prstGeom>
          <a:noFill/>
        </p:spPr>
        <p:txBody>
          <a:bodyPr wrap="none" rtlCol="0">
            <a:spAutoFit/>
          </a:bodyPr>
          <a:lstStyle/>
          <a:p>
            <a:r>
              <a:rPr lang="sv-SE" sz="5400" b="1" dirty="0"/>
              <a:t>Uppdrag/roller kring laget</a:t>
            </a:r>
          </a:p>
        </p:txBody>
      </p:sp>
      <p:sp>
        <p:nvSpPr>
          <p:cNvPr id="3" name="textruta 2">
            <a:extLst>
              <a:ext uri="{FF2B5EF4-FFF2-40B4-BE49-F238E27FC236}">
                <a16:creationId xmlns:a16="http://schemas.microsoft.com/office/drawing/2014/main" id="{85D12FC4-4099-4E9E-BB16-C1974971E72A}"/>
              </a:ext>
            </a:extLst>
          </p:cNvPr>
          <p:cNvSpPr txBox="1"/>
          <p:nvPr/>
        </p:nvSpPr>
        <p:spPr>
          <a:xfrm>
            <a:off x="801731" y="1526789"/>
            <a:ext cx="11002825" cy="4616648"/>
          </a:xfrm>
          <a:prstGeom prst="rect">
            <a:avLst/>
          </a:prstGeom>
          <a:noFill/>
        </p:spPr>
        <p:txBody>
          <a:bodyPr wrap="square" rtlCol="0">
            <a:spAutoFit/>
          </a:bodyPr>
          <a:lstStyle/>
          <a:p>
            <a:r>
              <a:rPr lang="sv-SE" sz="2400" b="1" dirty="0"/>
              <a:t>Ansvarsområden</a:t>
            </a:r>
          </a:p>
          <a:p>
            <a:r>
              <a:rPr lang="sv-SE" sz="1800" b="1" dirty="0">
                <a:effectLst/>
                <a:latin typeface="Calibri" panose="020F0502020204030204" pitchFamily="34" charset="0"/>
                <a:ea typeface="Calibri" panose="020F0502020204030204" pitchFamily="34" charset="0"/>
              </a:rPr>
              <a:t>Tränare</a:t>
            </a:r>
            <a:r>
              <a:rPr lang="sv-SE" sz="1800" dirty="0">
                <a:effectLst/>
                <a:latin typeface="Calibri" panose="020F0502020204030204" pitchFamily="34" charset="0"/>
                <a:ea typeface="Calibri" panose="020F0502020204030204" pitchFamily="34" charset="0"/>
              </a:rPr>
              <a:t> - Leder träningar, planerar verksamheten (7st idag)</a:t>
            </a:r>
          </a:p>
          <a:p>
            <a:r>
              <a:rPr lang="sv-SE" sz="1800" b="1" dirty="0">
                <a:effectLst/>
                <a:latin typeface="Calibri" panose="020F0502020204030204" pitchFamily="34" charset="0"/>
                <a:ea typeface="Calibri" panose="020F0502020204030204" pitchFamily="34" charset="0"/>
              </a:rPr>
              <a:t>Lagledare</a:t>
            </a:r>
            <a:r>
              <a:rPr lang="sv-SE" sz="1800" dirty="0">
                <a:effectLst/>
                <a:latin typeface="Calibri" panose="020F0502020204030204" pitchFamily="34" charset="0"/>
                <a:ea typeface="Calibri" panose="020F0502020204030204" pitchFamily="34" charset="0"/>
              </a:rPr>
              <a:t> - Sköter material, närvaro </a:t>
            </a:r>
            <a:r>
              <a:rPr lang="sv-SE" sz="1800" dirty="0" err="1">
                <a:effectLst/>
                <a:latin typeface="Calibri" panose="020F0502020204030204" pitchFamily="34" charset="0"/>
                <a:ea typeface="Calibri" panose="020F0502020204030204" pitchFamily="34" charset="0"/>
              </a:rPr>
              <a:t>etc</a:t>
            </a:r>
            <a:endParaRPr lang="sv-SE" sz="1800" dirty="0">
              <a:effectLst/>
              <a:latin typeface="Calibri" panose="020F0502020204030204" pitchFamily="34" charset="0"/>
              <a:ea typeface="Calibri" panose="020F0502020204030204" pitchFamily="34" charset="0"/>
            </a:endParaRPr>
          </a:p>
          <a:p>
            <a:r>
              <a:rPr lang="sv-SE" sz="1800" b="1" dirty="0">
                <a:effectLst/>
                <a:latin typeface="Calibri" panose="020F0502020204030204" pitchFamily="34" charset="0"/>
                <a:ea typeface="Calibri" panose="020F0502020204030204" pitchFamily="34" charset="0"/>
              </a:rPr>
              <a:t>Domaransvarig</a:t>
            </a:r>
            <a:r>
              <a:rPr lang="sv-SE" sz="1800" dirty="0">
                <a:effectLst/>
                <a:latin typeface="Calibri" panose="020F0502020204030204" pitchFamily="34" charset="0"/>
                <a:ea typeface="Calibri" panose="020F0502020204030204" pitchFamily="34" charset="0"/>
              </a:rPr>
              <a:t> - Tillsätter domare till matcher, aktuell lista finns på hemsidan - "Ungdomsdomare”</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Kioskansvarig</a:t>
            </a:r>
            <a:r>
              <a:rPr lang="sv-SE" sz="1800" dirty="0">
                <a:effectLst/>
                <a:latin typeface="Calibri" panose="020F0502020204030204" pitchFamily="34" charset="0"/>
                <a:ea typeface="Calibri" panose="020F0502020204030204" pitchFamily="34" charset="0"/>
              </a:rPr>
              <a:t> </a:t>
            </a:r>
          </a:p>
          <a:p>
            <a:pPr marL="285750" indent="-285750">
              <a:buFontTx/>
              <a:buChar char="-"/>
            </a:pPr>
            <a:endParaRPr lang="sv-SE" b="1" dirty="0">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Kontaktperson anläggningsdag</a:t>
            </a:r>
          </a:p>
          <a:p>
            <a:r>
              <a:rPr lang="sv-SE" sz="1800" dirty="0">
                <a:effectLst/>
                <a:latin typeface="Calibri" panose="020F0502020204030204" pitchFamily="34" charset="0"/>
                <a:ea typeface="Calibri" panose="020F0502020204030204" pitchFamily="34" charset="0"/>
              </a:rPr>
              <a:t> </a:t>
            </a:r>
          </a:p>
          <a:p>
            <a:pPr marL="285750" indent="-285750">
              <a:buFontTx/>
              <a:buChar char="-"/>
            </a:pPr>
            <a:r>
              <a:rPr lang="sv-SE" sz="1800" b="1" dirty="0">
                <a:effectLst/>
                <a:latin typeface="Calibri" panose="020F0502020204030204" pitchFamily="34" charset="0"/>
                <a:ea typeface="Calibri" panose="020F0502020204030204" pitchFamily="34" charset="0"/>
              </a:rPr>
              <a:t>Ekonomiansvarig/Kassör</a:t>
            </a:r>
            <a:endParaRPr lang="sv-SE" sz="1800" dirty="0">
              <a:effectLst/>
              <a:latin typeface="Calibri" panose="020F0502020204030204" pitchFamily="34" charset="0"/>
              <a:ea typeface="Calibri" panose="020F0502020204030204" pitchFamily="34" charset="0"/>
            </a:endParaRP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Säljansvarig</a:t>
            </a:r>
          </a:p>
          <a:p>
            <a:pPr marL="285750" indent="-285750">
              <a:buFontTx/>
              <a:buChar char="-"/>
            </a:pPr>
            <a:endParaRPr lang="sv-SE" b="1" dirty="0">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Domarvärdsansvarig</a:t>
            </a:r>
            <a:endParaRPr lang="sv-SE" sz="1800" dirty="0">
              <a:effectLst/>
              <a:latin typeface="Calibri" panose="020F0502020204030204" pitchFamily="34" charset="0"/>
              <a:ea typeface="Calibri" panose="020F0502020204030204" pitchFamily="34" charset="0"/>
            </a:endParaRPr>
          </a:p>
          <a:p>
            <a:endParaRPr lang="sv-SE" dirty="0"/>
          </a:p>
          <a:p>
            <a:pPr marL="285750" indent="-285750">
              <a:buFontTx/>
              <a:buChar char="-"/>
            </a:pPr>
            <a:endParaRPr lang="sv-SE" dirty="0"/>
          </a:p>
        </p:txBody>
      </p:sp>
    </p:spTree>
    <p:extLst>
      <p:ext uri="{BB962C8B-B14F-4D97-AF65-F5344CB8AC3E}">
        <p14:creationId xmlns:p14="http://schemas.microsoft.com/office/powerpoint/2010/main" val="2012965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45955D01-5A5F-45E8-B397-69CC28FEE36E}"/>
              </a:ext>
            </a:extLst>
          </p:cNvPr>
          <p:cNvSpPr txBox="1"/>
          <p:nvPr/>
        </p:nvSpPr>
        <p:spPr>
          <a:xfrm>
            <a:off x="801731" y="1773542"/>
            <a:ext cx="11071378" cy="3693319"/>
          </a:xfrm>
          <a:prstGeom prst="rect">
            <a:avLst/>
          </a:prstGeom>
          <a:noFill/>
        </p:spPr>
        <p:txBody>
          <a:bodyPr wrap="square" rtlCol="0">
            <a:spAutoFit/>
          </a:bodyPr>
          <a:lstStyle/>
          <a:p>
            <a:pPr marL="285750" indent="-285750">
              <a:buFontTx/>
              <a:buChar char="-"/>
            </a:pPr>
            <a:r>
              <a:rPr lang="sv-SE" sz="1800" b="1" dirty="0">
                <a:effectLst/>
                <a:latin typeface="Calibri" panose="020F0502020204030204" pitchFamily="34" charset="0"/>
                <a:ea typeface="Calibri" panose="020F0502020204030204" pitchFamily="34" charset="0"/>
              </a:rPr>
              <a:t>Kioskansvarig</a:t>
            </a:r>
            <a:r>
              <a:rPr lang="sv-SE" b="1" dirty="0">
                <a:latin typeface="Calibri" panose="020F0502020204030204" pitchFamily="34" charset="0"/>
                <a:ea typeface="Calibri" panose="020F0502020204030204" pitchFamily="34" charset="0"/>
              </a:rPr>
              <a:t>;</a:t>
            </a:r>
            <a:r>
              <a:rPr lang="sv-SE" sz="1800" dirty="0">
                <a:effectLst/>
                <a:latin typeface="Calibri" panose="020F0502020204030204" pitchFamily="34" charset="0"/>
                <a:ea typeface="Calibri" panose="020F0502020204030204" pitchFamily="34" charset="0"/>
              </a:rPr>
              <a:t> Ansvarar för att tillsätta föräldrar till lagets bemanning av kiosken</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Kontaktperson anläggningsdag;</a:t>
            </a:r>
            <a:r>
              <a:rPr lang="sv-SE" sz="1800" dirty="0">
                <a:effectLst/>
                <a:latin typeface="Calibri" panose="020F0502020204030204" pitchFamily="34" charset="0"/>
                <a:ea typeface="Calibri" panose="020F0502020204030204" pitchFamily="34" charset="0"/>
              </a:rPr>
              <a:t> Ansvarar för att tillsätta föräldrar till lagets bemanning på föreningens</a:t>
            </a:r>
          </a:p>
          <a:p>
            <a:r>
              <a:rPr lang="sv-SE" sz="1800" dirty="0">
                <a:effectLst/>
                <a:latin typeface="Calibri" panose="020F0502020204030204" pitchFamily="34" charset="0"/>
                <a:ea typeface="Calibri" panose="020F0502020204030204" pitchFamily="34" charset="0"/>
              </a:rPr>
              <a:t>     anläggningsdagar</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Ekonomiansvarig/Kassör; </a:t>
            </a:r>
            <a:r>
              <a:rPr lang="sv-SE" sz="1800" dirty="0">
                <a:effectLst/>
                <a:latin typeface="Calibri" panose="020F0502020204030204" pitchFamily="34" charset="0"/>
                <a:ea typeface="Calibri" panose="020F0502020204030204" pitchFamily="34" charset="0"/>
              </a:rPr>
              <a:t>Ansvarar för lagkassan, tar kontakt med Jocke på kansliet för att starta upp</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Säljansvarig</a:t>
            </a:r>
            <a:r>
              <a:rPr lang="sv-SE" b="1" dirty="0">
                <a:latin typeface="Calibri" panose="020F0502020204030204" pitchFamily="34" charset="0"/>
                <a:ea typeface="Calibri" panose="020F0502020204030204" pitchFamily="34" charset="0"/>
              </a:rPr>
              <a:t>; </a:t>
            </a:r>
            <a:r>
              <a:rPr lang="sv-SE" sz="1800" dirty="0">
                <a:effectLst/>
                <a:latin typeface="Calibri" panose="020F0502020204030204" pitchFamily="34" charset="0"/>
                <a:ea typeface="Calibri" panose="020F0502020204030204" pitchFamily="34" charset="0"/>
              </a:rPr>
              <a:t>Ansvarar för försäljning av Bingolotter två tillfällen om året, samt om laget vill sälja ex. </a:t>
            </a:r>
            <a:r>
              <a:rPr lang="sv-SE" sz="1800" dirty="0" err="1">
                <a:effectLst/>
                <a:latin typeface="Calibri" panose="020F0502020204030204" pitchFamily="34" charset="0"/>
                <a:ea typeface="Calibri" panose="020F0502020204030204" pitchFamily="34" charset="0"/>
              </a:rPr>
              <a:t>Newbody</a:t>
            </a:r>
            <a:r>
              <a:rPr lang="sv-SE" sz="1800" dirty="0">
                <a:effectLst/>
                <a:latin typeface="Calibri" panose="020F0502020204030204" pitchFamily="34" charset="0"/>
                <a:ea typeface="Calibri" panose="020F0502020204030204" pitchFamily="34" charset="0"/>
              </a:rPr>
              <a:t> eller Restaurangchansen.</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Domarvärdsansvarig</a:t>
            </a:r>
            <a:r>
              <a:rPr lang="sv-SE" b="1" dirty="0">
                <a:latin typeface="Calibri" panose="020F0502020204030204" pitchFamily="34" charset="0"/>
                <a:ea typeface="Calibri" panose="020F0502020204030204" pitchFamily="34" charset="0"/>
              </a:rPr>
              <a:t>; </a:t>
            </a:r>
            <a:r>
              <a:rPr lang="sv-SE" sz="1800" dirty="0">
                <a:effectLst/>
                <a:latin typeface="Calibri" panose="020F0502020204030204" pitchFamily="34" charset="0"/>
                <a:ea typeface="Calibri" panose="020F0502020204030204" pitchFamily="34" charset="0"/>
              </a:rPr>
              <a:t>Utser </a:t>
            </a:r>
            <a:r>
              <a:rPr lang="sv-SE" sz="1800" dirty="0" err="1">
                <a:effectLst/>
                <a:latin typeface="Calibri" panose="020F0502020204030204" pitchFamily="34" charset="0"/>
                <a:ea typeface="Calibri" panose="020F0502020204030204" pitchFamily="34" charset="0"/>
              </a:rPr>
              <a:t>domarvärd</a:t>
            </a:r>
            <a:r>
              <a:rPr lang="sv-SE" sz="1800" dirty="0">
                <a:effectLst/>
                <a:latin typeface="Calibri" panose="020F0502020204030204" pitchFamily="34" charset="0"/>
                <a:ea typeface="Calibri" panose="020F0502020204030204" pitchFamily="34" charset="0"/>
              </a:rPr>
              <a:t> vid varje matchtillfälle. </a:t>
            </a:r>
            <a:r>
              <a:rPr lang="sv-SE" sz="1800" dirty="0" err="1">
                <a:effectLst/>
                <a:latin typeface="Calibri" panose="020F0502020204030204" pitchFamily="34" charset="0"/>
                <a:ea typeface="Calibri" panose="020F0502020204030204" pitchFamily="34" charset="0"/>
              </a:rPr>
              <a:t>Domarvärden</a:t>
            </a:r>
            <a:r>
              <a:rPr lang="sv-SE" sz="1800" dirty="0">
                <a:effectLst/>
                <a:latin typeface="Calibri" panose="020F0502020204030204" pitchFamily="34" charset="0"/>
                <a:ea typeface="Calibri" panose="020F0502020204030204" pitchFamily="34" charset="0"/>
              </a:rPr>
              <a:t> hälsar domaren välkommen och         ingriper om någon beter sig dåligt mot domaren.</a:t>
            </a:r>
          </a:p>
          <a:p>
            <a:endParaRPr lang="sv-SE" dirty="0"/>
          </a:p>
        </p:txBody>
      </p:sp>
      <p:sp>
        <p:nvSpPr>
          <p:cNvPr id="3" name="textruta 2">
            <a:extLst>
              <a:ext uri="{FF2B5EF4-FFF2-40B4-BE49-F238E27FC236}">
                <a16:creationId xmlns:a16="http://schemas.microsoft.com/office/drawing/2014/main" id="{61E65E39-4518-41C4-9663-2B3946FF22E6}"/>
              </a:ext>
            </a:extLst>
          </p:cNvPr>
          <p:cNvSpPr txBox="1"/>
          <p:nvPr/>
        </p:nvSpPr>
        <p:spPr>
          <a:xfrm>
            <a:off x="1054359" y="606490"/>
            <a:ext cx="6170472" cy="923330"/>
          </a:xfrm>
          <a:prstGeom prst="rect">
            <a:avLst/>
          </a:prstGeom>
          <a:noFill/>
        </p:spPr>
        <p:txBody>
          <a:bodyPr wrap="none" rtlCol="0">
            <a:spAutoFit/>
          </a:bodyPr>
          <a:lstStyle/>
          <a:p>
            <a:r>
              <a:rPr lang="sv-SE" sz="5400" b="1" dirty="0"/>
              <a:t>Roller kvar att fylla…</a:t>
            </a:r>
          </a:p>
        </p:txBody>
      </p:sp>
    </p:spTree>
    <p:extLst>
      <p:ext uri="{BB962C8B-B14F-4D97-AF65-F5344CB8AC3E}">
        <p14:creationId xmlns:p14="http://schemas.microsoft.com/office/powerpoint/2010/main" val="795864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264FA4E9-A5FC-4A93-A6E0-F68D03EA5182}"/>
              </a:ext>
            </a:extLst>
          </p:cNvPr>
          <p:cNvSpPr txBox="1"/>
          <p:nvPr/>
        </p:nvSpPr>
        <p:spPr>
          <a:xfrm>
            <a:off x="1068309" y="905347"/>
            <a:ext cx="2040943" cy="923330"/>
          </a:xfrm>
          <a:prstGeom prst="rect">
            <a:avLst/>
          </a:prstGeom>
          <a:noFill/>
        </p:spPr>
        <p:txBody>
          <a:bodyPr wrap="none" rtlCol="0">
            <a:spAutoFit/>
          </a:bodyPr>
          <a:lstStyle/>
          <a:p>
            <a:r>
              <a:rPr lang="sv-SE" sz="5400" b="1" dirty="0"/>
              <a:t>Kläder</a:t>
            </a:r>
          </a:p>
        </p:txBody>
      </p:sp>
      <p:sp>
        <p:nvSpPr>
          <p:cNvPr id="3" name="textruta 2">
            <a:extLst>
              <a:ext uri="{FF2B5EF4-FFF2-40B4-BE49-F238E27FC236}">
                <a16:creationId xmlns:a16="http://schemas.microsoft.com/office/drawing/2014/main" id="{F3A12C4A-0623-57FB-5DBB-09A4AE2DBCD7}"/>
              </a:ext>
            </a:extLst>
          </p:cNvPr>
          <p:cNvSpPr txBox="1"/>
          <p:nvPr/>
        </p:nvSpPr>
        <p:spPr>
          <a:xfrm>
            <a:off x="1124909" y="2657681"/>
            <a:ext cx="10116832" cy="923330"/>
          </a:xfrm>
          <a:prstGeom prst="rect">
            <a:avLst/>
          </a:prstGeom>
          <a:noFill/>
        </p:spPr>
        <p:txBody>
          <a:bodyPr wrap="square" rtlCol="0">
            <a:spAutoFit/>
          </a:bodyPr>
          <a:lstStyle/>
          <a:p>
            <a:r>
              <a:rPr lang="sv-SE" dirty="0"/>
              <a:t>Vi satsar gemensamt på en överdragströja som vi försöker få sponsorer till.</a:t>
            </a:r>
          </a:p>
          <a:p>
            <a:r>
              <a:rPr lang="sv-SE" dirty="0"/>
              <a:t>Beställning görs när vi fått svar från 3 potentiella sponsorer. Då vet vi kostnaden per tröja. Övriga inköp görs på egen hand.</a:t>
            </a:r>
          </a:p>
        </p:txBody>
      </p:sp>
    </p:spTree>
    <p:extLst>
      <p:ext uri="{BB962C8B-B14F-4D97-AF65-F5344CB8AC3E}">
        <p14:creationId xmlns:p14="http://schemas.microsoft.com/office/powerpoint/2010/main" val="3288601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199D169B-F2FF-488E-8400-FD56DBCDB96B}"/>
              </a:ext>
            </a:extLst>
          </p:cNvPr>
          <p:cNvSpPr txBox="1"/>
          <p:nvPr/>
        </p:nvSpPr>
        <p:spPr>
          <a:xfrm>
            <a:off x="2534870" y="2327653"/>
            <a:ext cx="4266489" cy="923330"/>
          </a:xfrm>
          <a:prstGeom prst="rect">
            <a:avLst/>
          </a:prstGeom>
          <a:noFill/>
        </p:spPr>
        <p:txBody>
          <a:bodyPr wrap="none" rtlCol="0">
            <a:spAutoFit/>
          </a:bodyPr>
          <a:lstStyle/>
          <a:p>
            <a:r>
              <a:rPr lang="sv-SE" sz="5400" b="1" dirty="0"/>
              <a:t>NIF-dagen 6/6</a:t>
            </a:r>
          </a:p>
        </p:txBody>
      </p:sp>
    </p:spTree>
    <p:extLst>
      <p:ext uri="{BB962C8B-B14F-4D97-AF65-F5344CB8AC3E}">
        <p14:creationId xmlns:p14="http://schemas.microsoft.com/office/powerpoint/2010/main" val="3783563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AAD0B5-093A-FA98-7802-F6551AC11E4F}"/>
              </a:ext>
            </a:extLst>
          </p:cNvPr>
          <p:cNvSpPr>
            <a:spLocks noGrp="1"/>
          </p:cNvSpPr>
          <p:nvPr>
            <p:ph type="title"/>
          </p:nvPr>
        </p:nvSpPr>
        <p:spPr>
          <a:xfrm>
            <a:off x="2555167" y="1957102"/>
            <a:ext cx="10515600" cy="1325563"/>
          </a:xfrm>
        </p:spPr>
        <p:txBody>
          <a:bodyPr/>
          <a:lstStyle/>
          <a:p>
            <a:r>
              <a:rPr lang="sv-SE" dirty="0">
                <a:latin typeface="+mn-lt"/>
              </a:rPr>
              <a:t>Förväntningar - Frågor</a:t>
            </a:r>
          </a:p>
        </p:txBody>
      </p:sp>
    </p:spTree>
    <p:extLst>
      <p:ext uri="{BB962C8B-B14F-4D97-AF65-F5344CB8AC3E}">
        <p14:creationId xmlns:p14="http://schemas.microsoft.com/office/powerpoint/2010/main" val="11234868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TM03457515[[fn=Vy]]</Template>
  <TotalTime>705</TotalTime>
  <Words>729</Words>
  <Application>Microsoft Office PowerPoint</Application>
  <PresentationFormat>Bredbild</PresentationFormat>
  <Paragraphs>125</Paragraphs>
  <Slides>18</Slides>
  <Notes>2</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18</vt:i4>
      </vt:variant>
    </vt:vector>
  </HeadingPairs>
  <TitlesOfParts>
    <vt:vector size="28" baseType="lpstr">
      <vt:lpstr>AAAAAC+AvenirNext-Bold</vt:lpstr>
      <vt:lpstr>AAAAAD+AvenirNext-Regular</vt:lpstr>
      <vt:lpstr>Arial</vt:lpstr>
      <vt:lpstr>Arial Black</vt:lpstr>
      <vt:lpstr>Calibri</vt:lpstr>
      <vt:lpstr>Calibri Light</vt:lpstr>
      <vt:lpstr>Roboto</vt:lpstr>
      <vt:lpstr>Stag Sans</vt:lpstr>
      <vt:lpstr>SvFF Trim Condensed</vt:lpstr>
      <vt:lpstr>Office-tema</vt:lpstr>
      <vt:lpstr>PowerPoint-presentation</vt:lpstr>
      <vt:lpstr>PowerPoint-presentation</vt:lpstr>
      <vt:lpstr>PowerPoint-presentation</vt:lpstr>
      <vt:lpstr>PowerPoint-presentation</vt:lpstr>
      <vt:lpstr>MÅLBILD - SPELFILOSOFI</vt:lpstr>
      <vt:lpstr>MÅLBILD - LAGETS FÄRDIGHETER</vt:lpstr>
      <vt:lpstr>MÅLBILD - SPELARNAS FÄRDIGHETER</vt:lpstr>
      <vt:lpstr>Temaveckor</vt:lpstr>
      <vt:lpstr>PowerPoint-presentation</vt:lpstr>
      <vt:lpstr>PowerPoint-presentation</vt:lpstr>
      <vt:lpstr>PowerPoint-presentation</vt:lpstr>
      <vt:lpstr>PowerPoint-presentation</vt:lpstr>
      <vt:lpstr>Cup</vt:lpstr>
      <vt:lpstr>PowerPoint-presentation</vt:lpstr>
      <vt:lpstr>PowerPoint-presentation</vt:lpstr>
      <vt:lpstr>PowerPoint-presentation</vt:lpstr>
      <vt:lpstr>PowerPoint-presentation</vt:lpstr>
      <vt:lpstr>Förväntningar - 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Sundenhammar (RF-SISU Värmland)</dc:creator>
  <cp:lastModifiedBy>Thomas Sundenhammar (RF-SISU Värmland)</cp:lastModifiedBy>
  <cp:revision>3</cp:revision>
  <dcterms:created xsi:type="dcterms:W3CDTF">2022-05-12T14:31:56Z</dcterms:created>
  <dcterms:modified xsi:type="dcterms:W3CDTF">2023-03-20T19:17:13Z</dcterms:modified>
</cp:coreProperties>
</file>