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70" r:id="rId5"/>
    <p:sldId id="273" r:id="rId6"/>
    <p:sldId id="261" r:id="rId7"/>
    <p:sldId id="265" r:id="rId8"/>
    <p:sldId id="272" r:id="rId9"/>
    <p:sldId id="274" r:id="rId10"/>
    <p:sldId id="271" r:id="rId11"/>
  </p:sldIdLst>
  <p:sldSz cx="9144000" cy="6858000" type="screen4x3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9" autoAdjust="0"/>
    <p:restoredTop sz="94671" autoAdjust="0"/>
  </p:normalViewPr>
  <p:slideViewPr>
    <p:cSldViewPr>
      <p:cViewPr varScale="1">
        <p:scale>
          <a:sx n="109" d="100"/>
          <a:sy n="109" d="100"/>
        </p:scale>
        <p:origin x="162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031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298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632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5632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187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886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013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7398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452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8979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2026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47D6F-FDA2-401F-9DE9-FB4015C3C2CE}" type="datetimeFigureOut">
              <a:rPr lang="sv-SE" smtClean="0"/>
              <a:t>2023-09-19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CE037-F2C0-4492-ADF2-8E51807A2A0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27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se/url?sa=i&amp;rct=j&amp;q=&amp;esrc=s&amp;frm=1&amp;source=images&amp;cd=&amp;cad=rja&amp;uact=8&amp;ved=0CAcQjRw&amp;url=http://www.ifkuppsala.se/dokument/&amp;ei=ziSAVPSAKoO_ywO-noL4DQ&amp;bvm=bv.80642063,d.bGQ&amp;psig=AFQjCNGSH-tVPq3EBBesaT_itEI3ZGmEnw&amp;ust=141777056666938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Team.uppsala@intersport.se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hyperlink" Target="http://www.google.se/url?sa=i&amp;rct=j&amp;q=&amp;esrc=s&amp;frm=1&amp;source=images&amp;cd=&amp;cad=rja&amp;uact=8&amp;ved=0CAcQjRw&amp;url=http://www.cawila.de/adidas-training-jersey-core-15-blau.html&amp;ei=N0CAVNv5FIfqyQPUloG4BA&amp;bvm=bv.80642063,d.bGQ&amp;psig=AFQjCNF1nZD8UJCSp9FONwXIsNNq_P2wVQ&amp;ust=141777758537836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Team.uppsala@intersport.s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 descr="data:image/jpeg;base64,/9j/4AAQSkZJRgABAQAAAQABAAD/2wCEAAkGBxITEhQTEhQWFhQWGBgaFxgWGBQaHBoYGBYWGhkYGRsaHSggGBolHBcUITEhJSkrLi4uFx8zODMtNygtLi8BCgoKDg0OGxAQGywkICY0NCwsLTQsLDQ0NDQsLCwsNDQsLC8sLCwvLy0sLSwsLCw0LCwsLDQsLCwsLCw0LCw0LP/AABEIAOwA1QMBEQACEQEDEQH/xAAbAAEAAgMBAQAAAAAAAAAAAAAABQYDBAcCAf/EAEIQAAECAgcECAIHCAMBAQEAAAEAAgMRBAUSITFBUQZhcYETIjKRobHB0UJSI2JygpLh8AcUMzSissLxQ2NzsyQV/8QAGwEBAAMAAwEAAAAAAAAAAAAAAAQFBgECAwf/xABAEQABAwIDAwsDAwMDBAEFAAABAAIDBBEFITESQVETImFxgZGhscHR8AYy4RRC8SNScjM0sjWCosKSFSRDYnP/2gAMAwEAAhEDEQA/AOtVXWODHngfQrP4ZiekMx6j6H0PrrOqKf8Ae1S60CgoiIiIiIiIiIiIiIiIiIiLWp1MEMak4D9ZKFW1rKZlzmToPm5e0MJkPQoihVk5riXmYcb928eyoKPFHxykym4dr0dI9lOlpg5tm6hT7XAiYvBWqa4OAc03BVYQQbFfV2XCIiIiIiIiIiIiIiIiIixxowYC5xkAvKaZkLC95sF2YwvNgq9TKY6I6d4AwA9d6yFXWyVL9oXAGg9+lWsULYxZajyBOdyh7JJsAva9hdSdArQt6r7265j3CuKHFnRWZLm3jvHuPHrUSalDs26qbhxA4TaZjctLHI2Ru0w3CrnNLTYr0u64REREREREREREREWhTqzay5vWd4Dj7KqrcUjgu1nOd4Dr9vJSoaZz8zkFVK8rhkFpixnTJwGbjo0foBUdLS1OJT2bmd53AdPoO5Spp4qWO57BxVUqXbQmK4UiQY89Uj/j3HVu/Izyw0mI/TDWwB1LcuaMx/d0jgejeOnWqpcXJkImyB06Px0+mnQKvrAsw6zDl6hZujr5KU7JzbvHDq4HoVvLA2UX38VYKPSGvE2mfmOK1VPUxzt2ozf5vVY+NzDZyyr3XRERERERERERERERa1MpzIeN50GP5KFV18VMOdmeHzRe0UDpNNOKgKVSXRDM5YAYD9arKVNVLUu2nbt24fOKs44mxiwXmjsnNcU8e3dcvdZRe07f/wA1JH/XE8AVLw07OIx/5jzUeszpX/4nyVGqPa2LBkyJOLD3nrt4E4jce8LZYl9OwVV3xcx/gesbusdxVFSYpJDzX85vj3+/er9UtfQ4vWgRL824EcWnzWNmpq3DX3cC3p1afT1V9HPBVN5pv5hWOj1yMHiW8Ydyn0+NtOUzbdI9tfNeT6M/sKkINKY7suB8+5W8VXDL9jgfnDVRXRPbqFmUheaIiIi8veBeSBxMl0fI1gu4gLkNJ0C0o9bQ24dY7sO9Vs2L08f2naPR7/ypDKSR2uSi6VWT33dkaD1Ko6nFJ5sr7I4D1P8ACmx0zGZ6lVKvdq4UCbYcokTQHqtP1j6C/grDDPp6eqs+TmM8T1D1OXWolXiccPNZzneHafRc+rCnxIzy+K607wA0aMgt/S0kNLGI4W2Hn0k7ys1NM+Z2283PzRaykLzU9s/tNEo8mO68L5Z3t+wfQ3cFR4rgUNbd7ebJx3H/ACHrr1qwo8RfT805t4cOr28l0KqK4hxhbgvvGIwcOIxHksFU0dVQSc8Fp3EaHqO/q7wtHDPDUt5pv0fhWCjVyRc8T3jHuwU+nxtwymF+ka92nl1Lykowc2FSMGnQ3YOHA3eauIcQp5fteOo5eaiPgkbqFsqYvJERERfCZYrgkAXKAXWpGrKG34pnRt/5KBNilNF+656M/wAeK92U0jt1lG0mtnuub1R3n8lS1OMTSc2MbI8fny6mR0jW5uzXmi1W997uqN+J5e6602FTTHak5o6dT2e65kqmMybmt+mUZsOC4NGkzmbxirSspoqaieIxwz3nMKNFI6SYFyjaubO1y9VT4c2+12eqlzm1lFbQw5waS3VkUf0uC4pjsYgw8JB/yXWcbVM4cWnyXHV9YWMX1jiCCCQRgQZEcCMF1c0OGy4XC5BINwrBV22FJhyDiIrfr9r8Q9Zqgq/pqinzYCw9GncfSysocVnjydzh0+/8qw0Pbiju/iNfDPC0O8X+Cz1R9KVTP9NzXjuPjl4qzjxmE/eCPHyz8FNUbaajns0lo3F9jwdJV7sOxODLYeOq5/43UoVdI/8Ac3tt6qRZXE8IwP3wfVeJmr25Hb7j7L0DYDpZeIta/NGA4vA9V12q6T+8/wDy9F2/ot4eCjaTtFRW3ujsP2TbP9M16x4PXzG4id25f8rLydX0zB947M/JQ1O26hNuhMc86u6rfU+CuKb6TqHZzPDR0Zn0HiVBlxmMf6bSfAe/gqvWm0lIjzDn2WH4GdUczieZluWmosEo6Szmtu7icz2bh2C/Sqmor55sibDgPl1EK3UJFwuURERF7gxXNIc1xa4YFpII5hdZI2SNLHgEHccwuWuLTdpsVZKu21jskIobFGvZd3gSPdzWbq/pellzhJYe8dxz8exWkGLzMyeNrwPt4Kw0TbOiv7RfDP1mkjvbNZ+f6Yro/sAeOg+hsrOPF6d33XHWPa6lqNX9HPYpEMbhEAPdOarzh+IQf/jeOoH0UkVVM/8Ae09oW82uP+8fjB9VwJK9uXP7iu1oDw8Fhj7QMb2qSwcYjR6r0DMTl0Eh6g5dXSUrNS0doWKiVrCjlwhxOksymRMgTnK83HAqPV0dVAGuqARfS5zy6L3XeGeKS4iINuCmatq/pASSQAZXZ/q5ScOw4VIL3kgDLLeutRUcmbDVTNHobGdlt+uJ71ooKKCD7G58d/eoD5nv1KzqUvJaVcH6J3L+4Ktxc/8A2juzzCkUv+qPm5R9Ssnb+7/kqrBm7Rf2eqlVZtbt9FHVsyfTDW2O+agvOxWE8H3/APJeoG1Dbo9FxJuAX1w6rEjRfVwuURERERF8sjRc3K4sEsjRLlLBfVwuURERERERERERERERERERcL5ZGi5uUsERMguq7KVWYMBjCPpH9Zw+s6Um8hIcl8uxmtNbWEszA5rfnSc+5a+gp+QgAdqcz86Bkug0WDYYG6DxzWjpoBBE2MbvhUKR+24uWVe66IiLQrs/RcwqrGTalPWFKpP9Ra+z47f3fVRMBGUh6vX3XpWn7VH1i36V/HzVTiA2ap/X6XUqDOMLhr2WSW6EjuuX1trtoB3FYkjZNuC+LlERERERERERERERERERERERERERERERERERFPbG1V00cOcOpCk5293wt7xP7u9UX1BiH6WlLWnnPyHVvPdl1lWGGU3LTXOjc/b37F1+pKNN1s4Nw4/l6rHYNS7cnKnRunX+B5haCrks3ZG9Tq1CrURERFG18fox9oeRVNjhtA0dPoVLoxzz1LzUA6jj9b0HuumBD+k89PoFzWnnDqWhW4lFdvl5BVWLNtVO6beVlKpT/SC4lWrLMeMNIkQf1lfTqJ+3TRu4tb5BZCduzK8dJ81qqSvJERZIEcsMwGO3Pa1w7iLuIvXnJEJRskkdRIPh/C5a/YzsD1gFdIrCrKMyjviijwbTYZcJsEp2ZjlNfOqWurJKxsDpn2LtnXdey1E1NAyB0gjbcC+nQufUemEPDiyE4EibTDh2ZTwAA6uOIkVv5aYGItDnDWx2nX7759tws4yWz7lrT0bIsr9tDV1Hg0eJFZR4NptmVpgIve0XylkSsFhVdV1VWyGSZ9je9nZ5NJ6eC0NZTwQwukbG24tu6QqhRq7hhw6SiUdzc7LLJ5EkjktdNhUpb/SqZAd13XHkD4qlZVsB58TCOgW917raLDZSz0UOGYThCIaWNIsuY03THVnPKS60Ec01CBM922NsEhxBuHEdtrb7rtUOjZU8xo2TbKwtmB3K17RVbR4NHiRGQIVpoEpsacXBs5c1lMJrquqrI4pJn2N7847gT6K4raeCGBz2xtuOgcVz+iw3xIgENoc8mYaGtl+GVkN8At/O+KGEmR1mgZm5v3638Ss5G173gMFzwsPLS3gp6tafR4TGw2QYD44AESIGNsB2YaPiO/DyFFRUlXPIZpJZGxX5rdo7RHTwHRr62E80EbQxrGl+82Fr9HHyVac6ZJuv0AA5AXAblo2iwsqsm6+LlERERERERF6YwkgATJIAAzJuAXDnBrS5xsBmUAJNgus7N1R0EJkIXvN7jq848hcOAXyzEqx+I1Zc3TRo6PzqVsKSBtNDY9Z6/mQV6osAMaGjLxOZWnpoGwRCNu5QJHl7i4rKvddERERFE1+65g3k/rvVDjruaxvST871OohmSs1Rj6Pi4+g9FIwVtqa/En29F51h/qLRr1v0gOrR5lVeNttUA8R6lSaM/wBPtXGNqYdmlxx9af4mh3qt5gj9vD4j0W7iR6LM14tUvHT5gFRStFEREXx+BXI1XV2i6tXH8lF/8D/YvllB/wBTZ/n/AOy2NV/tHf4nyXLIeI4jzX1F/wBpWRbqF1TamDbosVtprZ2b3uDWjrtN5OC+WYJLyVdG8gm18gLn7ToFrsQZt07m3A01NhqN6ptYVL+70IuLmvdEiMvYZtDQHyAOeJvWxpMU/WYlsNaWhjXaixuS3UbuhUk1JyFLtEglxGmm9V+G4lzZkm9ov0EgBwktA4ANNulVrTdw7F1XaOiGLR3wwWtLrAm4yA67SZ8gvleEVAp6tkpBNr5DX7StfWxGWAsBte2vWFXq6qJ1Gop/dif+90uu9u45MGbRlznocOxaOurgasf/AMx+0Hq3uO5x36AZWrKqidT0/wDR/wC47yPbo/N6OtuqBFwuURERERERERFctg6lmf3l4uExDBzOBfyvA57lj/qfE9kfpIzmc3dW4dup7OJV3hFJc8u7s9/Qdq6lUlE/5Dn2eGZVVg1HYcu7s9+35qrGrl/YO1Syv1BREREREVZrCk23k5YDgsVX1P6iYuGmg6vzqriCPk2W3qaqlsoTeZ7yVpcLbs0rO095Krqk3lK0q/bew8R5Ktx1ubHdY8lJojkQuP7dwpUsn5mMd5t/xWo+mX7VABwJHr6qjxZtqk9IB9PRV5aBVqIi+PwK5Gq6u0XVq4/kov8A4O/sXyyg/wCps/z/APZbGq/2jv8AE+S5ZDxHEea+ou+0rIt1C6ftl/Jxvuf/AEYvmH09/wBRi7f+LlrMT/2ruzzC5zDphEB8EzkXse3QEBwd3zb3L6M+lBqm1A1DS09NyCO6x71l2ykRGPiQR4378lrwe03iPNSH/aepebPuC6dtn/Jxvuf/AEYvmX09/wBRi7f+LlrMT/2r+zzC0dja/wCmb0MU/SNFxPxtHm4Z646qd9Q4R+mf+ohHMOo/tPsd3A5cFHwyu5VvJP8AuHiPf+eKr+19QdA/pIY+hecB8Dj8P2Tl3aK/wDF/1cfJSn+o3/yHHrG/v42rcSoeQdts+0+B9uHdwVcWiVYiIiIiIiIpTZ2p3UmKG4MbIxHaN0G84DmclWYtiTaGAv8A3HJo6fYb+7epVHSmok2dw1PziuvVTQA4tY0SY0AXZAYAL51SU762cl5vvcev1K1Ur2wx2b1AKdp9I6Nl2ODVo66pFLBdoz0HzoUCGPlX59qiIdOjNE5kt1ImO9Z9lfWxtDrkt4kXHf8AlTjBC423rYh12fiaDwMlLjx1/wC9gPUf5815OohuK36HT2xDIAgjUK1pMQjqSWtBBHzVRpYHRi5WGuaVZbZGLvLP271Hxer5KLk26u8vzp3r0pYtp20dAoFZRWatNDbKGwfVHkt1SM2IGN6B5KllN3k9K06+b1AdHeYP5Ktxxl4Gu4H0KkUZ55HQuTftHhSiQX6tcPwkH/Mqy+kZLwyx8CD3i3oq/G22kY7iD4fyqgtcqVERZaO9oM3sDxoXOb/bevOVj3CzHbJ42B812YWg85t+0jyVjjbaxHMLHQYZa4FpE34ESljos5H9LxMkEjZXbQNwctdeCtHYu9zS0sFjlvUHBpUNr7XQggSIaXvkCOczO646K9kglfHscoQc7mwvn4BV7ZGNdtbHZcqbpm2T4rHQ3wYZa4SIm8eRuVJT/TMVPI2WOVwcNPt9lPkxZ8jSxzBY9arcVwJJaLIyEyZczetGwENs43PFVbiCchZZaFHax1p0MPkQQCXAAjhjl3LyqInyt2WvLeoD1XeJ7WG5bftKnqZti+Kx0OJBhlrhIibxvxBuvVDT/TMVPI2WOVwcNPt9lYy4q+RhY9gsekqGq6niDFEVsMEtM2gudJp4i83TxVzV0hqYDC55F8ibDP0CgwzCKTlA3TTM5Kcj7axHtLXwYTmuEiDakQqSP6WhieHsleCNDl7Ke/F3vaWuYCCq1He0uJa2wPlBJlzN60kbXNaA520eNgPLJVbiCbtFuj+VjXddURERFnoNEfFe2HDE3Ow3ak6ALwqamOmiMspsB8sOk7l3iidK8MYMyusVBUzYLGwYYm49o/M7Nx0HkAvmNZVTYlVbVszk0cB8zJWup4GUsVh2niVdKHRhDaGjmdStNSUzaeMMb2niVAlkMjrle6RBD2lpwP6mu88DZozG7Qrhjyx20FB0akOgPc114zHkQszTVD6CZ0cguN/oR1/NFYyRtnaHN1WSr6H0pc946pwAuv8AYL2oKMVbnTSjI6AZZ+w8V0nm5IBjdVJwoLILSRhiScVcxQQ0UTiNNSfngojnvmcAqrXdaBjYkeJgBOXg1o3kyHNZpjJcRqw1urj3D8DMqe97KaEuOg8f5WtUT3RIEJzu1EFo/fNoAbgCAOC4xGFjat8MegOyOzm+JzKUry6Fr3bxfvzV7AWyAsLKqWrWrJwnbpHuIKg4ozbpX9Gfcbr3pjaULmH7RIM4EN/yxJHg5p9Q1RvpOXZqns4t8iPQldcaZeJruB8wfwufrfLOIiIiLbq6rokZ1mG2eUyQAJ7z5C9RauthpWbcpt2EnuHnovaGCSY2YFsV7UzqK5jXODnObaNkGQvlKZx4yCj4ZibK9rnsaQAbZ78r9neV6VdI6mIa43JF16otSkwHUiI7o4QMh1bTnGcuq2YundMnIrrPibW1QpIm7Tzmc7AZXzNju3AFcx0hMJmebN6rk7shl5r5TqmLILKQx4iQnXTlZLTMiTmzOYInNc02JiWpdSyN2ZG52vcEdBsON9B5riWkLIhM03aey3WM/NZW1DZZCdHidF0xkwBlogXdZ/WFkXjU3ryOLcpJIymZt8n9x2rdjcjc5HgMtV3FFsta6V2ztaZX7TmLeK1a5qmJRoliJIzE2uGDhqN+oUrD8QirouUi6iDqD80K8ammfTv2X9h4qZq7YuJFhMidK1tsBwBaTIHC+ekjzVNV/VENPO6HYJ2Ta9xu13cclOhwl8sYftAXztb8qGrurf3eKYVsPIAJIEpE3yxOUjzVzh1d+tgEwbsgk2zvpv77jsUKqp+Qk5O91oKco6IiIi9wYTnuDWguc4yAGJK6SSNjYXvNgMyVy1pcQ1ouSunbL1AKMy/rRnytEZaMbu8zyA+a4xir8QlDWX2B9o49J6TuG7TjfV0NEKZl3fcdT6dSvlWULoxM9o47tytMOoBTM2nfcdejo9141E/KGw0WWBTGPJDTePHeNQpMFbDM4sYcx8uOIXR8L2AEhbClLyWhWtDttmO03xGiq8UouXj22/cPEcPb8qTTTbDrHQr5Upd0d+E+rwz8V1wYyGn5+n7er+dFzV7O3lrvWnXNMtGwMBjvOnJV2L1vKO5Fmg16/wAefUpFLDsjbOpXJ9tq4MaJ0MMzZDMrviiYdwwG+e5an6cw0UsP6iUc53g3Xx1PZ0qjxSqMz+SZoPE/jRdIqijgOhMGDbI5NH5LFUx/UVjXHe7a8dpaF4EcNhuFvRWxbNVC8RWWmkagjvC85WCRjmHeCO9dmnZcCud7W0e3RIwza21+Ahx8AVmMClMWIRE7zs94t5qdiLNumf0Z92a5YvqKyKIiIi26o/mIH/rD/vaotf8A7SX/ABd/xK9af/WZ/kPMKxftG/jQvsH+4rPfSX+2k/y9ArPGv9VvV6re2Vjw6RRHUaK02W3WsGmbptk7APBIu4KDjcMtFXishcLuztvyFjlqWkDM7s9MlIw97KinMEgyGV+3LPitTaqjvo1Fh0ZrS6FaJdEMpl1ouDCPh1nnJS8Emjrq19W82ktYN4CwF77/AEv1LwxCN1PTtgaLt3ntvZbW29GdHgwIsBpiATlYBJk8NkZC/FslE+nJ2UdTNDUkNOWpt9pO89d+le2KxmeJkkQv1dP8LJt5DY4UYRCGziSc7RkhbN3LwXT6YfIwzujF7NyHE529V3xdrXCMONs8+reskWrKvpbiYcT6Qj4XmdwAHUdkABgF0ZXYthrAJWcwcWi2Zv8AcN5PErs6noqtxLHc7oPofZUuuasdR4phvM7gQ4fE04HdgRLctlh9cytgEzMtxHAjcqKpp3QSFjloqavBERe4MJznBrQXOJkAMSV1kkbG0vebAZkrlrS4hrRcldI2W2cFHFt8nRnC84hoPwt9TmvnGNY06ufyceUY0HE8T6D1WooKAU42nfd5dXqVfarq+z13drIafmpWGYdyI5WQc7cOH5/hKmo2ua3RSD2ggg4G4q3ewPaWnQ5KKCQbhQNNoDoZtNmW65jj7rKVmHyUruUjJ2eO8dfv3qzhnbKNl2q3KDWoIlEuOuR9irGixdrhszmx47j7Hz8F4TUpGbFigRHxotoEta3y04leEEs1bVco0lrW+XDrO/h3Lu9rIYtk5k/PBbVaUzo22W9o4bhqp+J1op49hn3HToHH2/C8KeHlHXOgXPNsq86CH0bD9LEH4W4F3HEDmclD+n8K/Vy8rIOY3xPD1PdvXOJ1nIs2GfcfAcfb8Kj7P0e3SYLPrtPJvWPg0rb4rNyNFK//APU+OQ8Ss/Rx7c7G9Pln6LtdSMnEnoD43e6+e4LHtVG1wH491qqt1o7cVPrVqrREVUrSji1EYcHTHJw9isVU3p6txG51x5hW8dpIgDvFvRcSiQy0lpxaSDxBkfJfWWPD2h7dDn3rFFpaS07su5eV2RERSFQ0d748Ky0kNiQy4gGQAcCSTgLge5QMUmjjpZA9wF2uA6crZcdVIpI3PmZsi9iL96sH7Q4LjEhvDSWhhBcASAbWZGGIxVB9JysbE+MkBxNwN5y3cdFZYyxxe1wGVtV8ijpqshsgC05jm9Ixt7vimZC8zJDv9LlhNNjb5Kk2a4HZcdN1hfTQEfyuHf1aBrYsyDzgNe7rzWWuqeRVzIUc/Tvs9U9oBr5hzhiDZAxzPFeWHUjXYu+an/0m3zGly21hxzJOWWXUu9VORQtjl+82y35HU9iiajoj2EPjvdBo4Npwc5zeklfZazF887sJq2xKpjkBjp2CSU5AgA7PSXaC27PVQ6WJ7CHSuLGa6kX6AN9+peK6rL99pLRMMZMMZayBN7nbz6Diu2HUIwujcbbTvudbfYaDq9yutVUfq5xuGgv5le6x2XpMBwLOsBe2I0htkjMzPUlrOW9daTHqKrYWvyOhaRe/VYZ9WvQuZsOqITdufAjLz0WLaqshHjgtMwxjWWhg4iZc4bpky4L1wShdSUxa4WLiXW4A2AB6bAXXXEKgTS3GgFr8VDK3UJZqJRXxXhkNpc44AeZ0G9eU88cEZklNmjf88l3jjdI4MYLkrpOzWzjaMJnrxnXF2k/hZu34nwXzjF8Zkr37DLhm4bz0np4DctRRUDaYbTs3bzw6vmavFWVdZ6z+1kNPzUzDcM5K0sv3bhw/PkuKio2ua3Req5pTmABt1qd/oN67YvVyQsDGZbW/26fg6OKWJrzc7tyjoVLiw5TvacJ3gjcVUR1tXS2vm06XzB6j+cuClOhik01UjR62Y653VO+8d/uriDGIJMpOafDv97KK+ke3Nuaw0uqg4h0IiRxGXEeyjVWECQh9ORY7t3WPbuXpHVFuUi3HOZAh8MNSVYOdFQU+X5J+dyjgOnkVQr+uGwWOjRDM/CPmdk0fq4BZ+lpp8SqtkanMncB8yAU2eZlLFtHsHErk1Npb4sR0SIZucZn0A0AFy+oU1PHTxNijFgPned6yEsrpXl79SrB+z+jWqQ5+TGHvcQB4WlQfVU+xRiP+5w7hn52Vlg8e1OXcB5/Cuu1BDuc7Ugd3+1QYFHZj38Tbu/lW1a7MBSyvlCREUFXsOTw7UeI/2Fl8bi2Zg/iPL+QrKjddhHBcb2uovR0uKMnEPH3hf/VaW2wGo5agjO8c09mnhZZzEY+TqXDjn3/m6hlcKEiIvhC5uuLAoGjRLlLBegZXjFcEXFiuRlmviLhDjPNBkLLnfdERfSbpZDAJbO6brL4iKQqap4tJdZhi4dp57Lfc7h+agYhiUFCzalOe4bz+OnRSKalkqHWYOs7h84LpdQVFDgCxCBc93ace072G7DzXzqtxCpxKYX/7WjQfN5PgFqKelipWZdp+eSuFX1eIfWde7wHD3VzQYa2nG2/N3l1e6jT1BkyGiyGsoU5WvOXfgvY4pSh2zt+du/RdRTSWvZfaxgW4ZAxF44j3XOIU/wCogIGozHzp0XEEmw+5UPAp8oRYRa+Wd4kf14rPQYjsUxhLb8L6Z+25T3wXkDwbcVlhVQ4snOTsgdN+hXtFg0r4tomzuB9eHcV0dVtDrWuFI0eC2AwkneTqdyuKeGKggJceknp6PRRHvdO/JV6t6yEnRYhssaO4epPis9LJNX1Aa0XJyaPneT6BTwGU8ZLjkNSuS7QVw6kxLRuYLmN0Gp+sc/yX0bCsNZQQ7Azcc3HifYbu/esrWVbqiTaOm4fN6jFZKKugfs8otmA+IcXvkPssEv7i9YH6rqNupZEP2jxd+AFo8GjtE5/E+X5uun1XDswm7xPvv9lJwyPk6Vg459+a7VDtqQrbU9eCIijq8hThz+U+Bu9lUY1FtU+3/afPL2UqjdZ9uK5Z+0ah/wAKMN7Hf3N/z71J+kqn/UgPQ4eR9FExqL7ZB1HzHqqStoqJERERERERERERERERWqoNjnxJPpE2MyZg93H5B48FlsU+pY4bx01nO47h1cT4deit6TCnyc6XIcN/48+pdEquq7gyE0NY3QSA9yshHDUV8peSSd7j88B4K9Lo6dgaBbgFZKHQ2wxdjmcz+S09JRR0zbN13n55KulmdIc1HV3STPoxcJTO/dwVPjNU7aEDchqen8KXSRC22V4dAgMkS4vOgkZ92A5rzdT0FPZzn7Z4Cxv7DrK7B877gCy2aPW7SQ0tsjAGc+/RTKfGY3vDHN2RoDfz4LxfSOAuDdakejlkcWROZtAefDPwUCemfDXDkxe52gPPu8Ml7skD4TtHoU5EiBoJJkAtPJI2Npe82AVa1pcbBVqtKxtTc42WNmb7gAMSVkaurkrZQ1oNtGj5vPgrWKNsLST2lcq2p2gNJdZZMQWnqj5j8x9At1gmDtoWbb85Dr0dA9Tv6lm6+uNQ6zftGnT0n0UCr1V6LlcLsNQVf0cKDBzAaD9o3uPeSV8mrJTW1rnD9zrDq0HcFtKePkIA3gPH+VeAJLYgACwVUTdfVyiIi8R4dppbqCF5zRiWNzDvFl2Y7ZcCqBtPQDFo0VkusBMfaZfLnIjmstg9QaWuY52Weye3Lw17FYV0XLU7gOsdma5OF9UWORcLlERERERERERSlT1BHpF7GyZ87rm8vm5eCrK/F6WiFpDd39o17eHb4qXTUU1R9oy4nT8q+1HszBo8iB0kX53C+f1R8PnvWExDG6quOx9rT+0b+vefLoWhpcPhp+dqeJ9OHzNW+hVQTfEuHy589F6UeDF3OnyHD34fNF2lqwMmd6kaRSWQmyw0aFbz1MFGwA5cAPniorI3yu9VFRK2izmAAMrvXNUT8YqSdoAAbsvXf4KaKSPQ6rPEgCkND2my4XEZfq/xUt9O3EoxMw7Lhkfnl1rya807iw5hY2UGEwgRXzOmA5/oLxZQUsDwKl9zw0Hb8C7meR4vGFrxoTYkWzCFx/RPBQ5oY6ip5OnGR+E9XzevVrnRx7Umqn40RrRaddLP0Wslkjibyj8gN6q2tc47IVdrOsbUy42WNmbzIADMlZOrrJKyQNaDbcPm/wAlaRRNhbc9pXLdqtozSD0cOYgg8C8jM/V0HM7ttgmCNo28rLnIf/HoHTxPYOnO4hXmc7DPt8/xwHb1V1aFVqIildl6F0tJhtyBtu4Mv8TZHNVeNVX6aikeNSNkdZy8Bc9il0EPK1DW7tT2fmy7NUkKcSfyjxNw9VgsGh259vc0eJy91p6t9mW4qfWrVWiIiIiIq7W8GzEJydf7+Pmsfi0HJ1BO52fv459qtaV+1H1LjG0NA6CkRIcpNnab9l147rxyX0bCqv8AVUjJTrax6xke/XtWVrIeRmczdqOo/LdijlYKMiIiIhK5XClqr2cpMeRayy3539Uchi7kJKprcbo6TJzru4DM9u4dpU2Cgnm0FhxOX5VyqnY+BCk6J9K/6w6o4Nz5zWOr/qWqqLti5jejXv8AayvKfCoY8384+Hd73VwolVvdK6y3f6BQabC55ztO5o4nXu91LkqWMyGamKPRYcIT73H3yWhgpIKRu0O1x99ygPlfKbeC8f8A9WFOUzxkZLx/+r0u1ba7bGy7fpZLXsoinwiyJM9YG8E3zGhWfronQz7TucDmCd4+ZKfC4PZYZblsU+nNiNaxjTMyyw3BTa6vZUxthibmbdnQPll4wwGNxe4qQqyimGyRxJmd25W2G0pp4bO1OZUWolEj7jRYqRVLXOLpkTxzXhUYPFLIX7RF9V3ZVua21llDYcBs/wDZXts02HxX/k/O4LreSdygK1rKYL4jg1jb7zcB6lZ6eeevmDWi/wDa0fO8+SnNayBhcT1lcv2n2jdSTYZNsEHDN5Gbt2g544brBsEZRN5STOQ7+HQPU92Wucrq91QdluTfPr9B8EAr5VyIiIivf7O6BJkSORe42G/Zb2jzdd9xYb6sq9qRlON3OPWdO4ea0GDQ2a6U78h2fnyXT6lg2Yc83GfLL35rpg8HJ0+0dXZ9m737VIq37T7cFIK2UVERERERR9dQLTLWbb+Rx9DyVRjMHKQbY1bn2b/fsUqkfsvtxXMf2hVfNjI4F7DZd9lxuPJ133l3+lKzZkdTO0dmOsa948l4YzBdolG7I9R/PmqGSt2s7db1CqekRf4cJ5GpFkfidIKDU4lSU/8AqyAHhe57hcqRFSzS/Y0+XiVYaBsK83xogaPlZ1j3mQHcVnqr6siblTsJ6TkO4XJ8FZw4K85yOt1e/wCCrRVezdHhEdHDtP8Amd1ncp4cgFm6nF66sOwXGx/a3LyzPbdWsNDTwZgZ8SrJR6pe693VHee5c0+DTPzfzR49357F2fVsb9ualKPQYcO+V4+J36uV5BQU9MNoDMbz8sFDfPJJl4L3CpbX2gwzIG+X5r1irIpy5sRuR3fldXROZYuCg3xHRIgbFcRfI6Dl6rLPlkqJwyodbO3V2eqsg1sbLxhZa1osNlmyb8xOd2u5SMTpIKcNEZz3i/j0LpTSvkvtaLbo1F6SAGuxvLTpfdy9FPp6Q1FA1j9f2nty7PRR5JeTnJHatCr43RRJOG46hVdDOaSotIOg9HzxHYpUzOVj5vWrGtgqladOrBsO7F2nvoq6txGOmFtXcPdSIad0me5VWuq4ZDaYsd3AZk/K0fres/FDVYlPZuZ8APQeJ6SpsksVLHd2Q8SuY1/X0Skuv6sMdlg83au8sl9CwvCIaBnNzedXeg4Dz3rL1da+pdnkNw9+lRKtVEREREXuDCc9zWNE3OIAG8mQXSSRsbC95sALnsXLWlxDW6nJdjqerwxkKCzAANn5u8yvk8j311WXHV57h+B5LZxsbTwho0A+d6ubGgAAYC5bNrQ0Bo0Cqibm5X1dlwiIiIiIvjmggg4FcOaHAg6Fcg2NwqjWVBabcKIJtMwRqDwwuWJcJKOo5hs5pyPl4a9yt7Nmjs4ZHValX1FBZ/CgNnqGzP4jM+K95Kyvq8nOe7oF7dwyXmynp4cw0D53qZhVTEOMm8T7LvFg9Q/7gG9f4R1XGNM1vQamYO0S7wHv4qzhwSFuchLvAe/io76x5+0WUhCgtaJNAHBW0UMcQsxoCiue52ZK0awrIw3WQ3QzOm5Vdfihp5OTDem54dCkwUwkbtEreuc3UOHgQrTmTR8QR4FRs2u6Qq9AcYMW/AGR4HPyKyULjRVdnaA2PUd/kVaPAmiyW1XdGvEQZ3Hjkf1uU3GqWxE7dDkfQ+ncvGjly2D2L5VFFY+bnXkHA+Z1XXCqSGe75Dcg6ep4rmpleyzW5BTa0yrlhfBYHdIQJgYnL9aqM+CAP5dwFxvPzxXoHvLdgKMp1bZQ/wAXt7qlrcYJ5kH/AMvb3UyGk3v7lTdodpodHm0deL8s8N7zlwxPiuuF4JPXHlHc1n9x1PVx69OvRdKzEI6cbIzdw4da51WNPiR3l8V1o5aAaNGQX0Kko4aSPk4W2HieknefgWZmnfM7aebn5otVSV5IiIiIiK17AVZbiujuHVh3N3vI9Gn+oLLfVNdycAp26vzPUPc+RVvg9PtyGU6N06z7DzXVqio95ecrh6+nis/glPcmY9Q9fnWreskyDAplaNV6IiIiIiIiIiiq8o0wHjK48MvHzVDjVNdomG7I9X4PmptHJY7BXio6TjDPFvqPXvXngtVrA7rHqPXvXasi/eO1TC0SgIiIiKNrujzaHDFuPA/oeKpsap9uISjVvkfnmpdJJZ2yd6+VHSJtLDi3Dgfz9FxgtTtxmI6t06j7H0XNZHZ20N616+aLTTmQZ8Bh69yh44xoka4akZ9mnqvWiJ2SNykaNDtQWtdm0fl6K4p4+Vo2sk3hRJHbMpLeKw1dVxhm0XX4SGEt6jYfhrqZxe51zpYadvzJek9QJBYBZKZWLGXdp2g9TkvarxOGDm6u4D1O7z6F1ip3vz0Cr1Z1pcXxXhrBqZAe5Wdkmqa+QMAJO5o+eJ8FODYqdu0TbpKoFfbZOfNlGm1ucQ3OP2R8I348FrcL+mWR2kqucf7dw6+PVp1qkq8Wc/mw5Djv7OHn1KpErWAWyCpl8RERERERF7gwnPcGtE3OIAGpJkF1kkbGwvebAZk9S5a0uIa3UrrtR1YIMKHBZeRidXHE9/gvlFZUyV9UZN7jYDgNAPftK2VPC2nhDOGvqrtRoIY0NGX6JWtp4WwxiNu5Vsjy9xcVkXsuiIiIiIiIiIi8vYCCDgbiur2B7S12hyXIJBuFWY0N0J8s2mYPkViZo30k9hqDcHy/PaFcMcJWX4qxUWOHtDhz3HMLYUtQ2eISN+FVUkZY7ZKzKQvNERfHNBBBwOK6uaHNLToVyCQbhQr6piNdNjhLIzII7lm34PPG+8LstxuQfBWAq2OFnhZ6NVN9qIbR0v8AEnFSqfB+dt1Dto8PcnMrzkq8rMFltUqnsZiZnQY/kp1TiEFPk43PAa/jtXhHA9+ih6XWj3Tl1W7vUrP1OKTz81vNHAa9/sp8dMxmZzVMrnbCDCm2F9K/d2Bxd8XAd4Vjh301UT2fNzG/+R7N3b3FQqrFo4+bHzj4d/sqNWdZxY7rUVxOgwa3gMuOK3FHQQUbNiFtuJ3nrPwcFn56iSd21Ib+XYFpqWvFERERERERERXPYGp5k0l4uE2w+ODnebR95Y36oxKwFIw9LvQep7FeYRS3PLu6h6n07106o6LeYh4N9T6d6qMFpLkzu6h6n071ZVkv7B2qZWjVeiIiIiIiIiIiIiIo+t6JbbaHab4jMKpxWj5aPbb9zfEfMx+VKpZdh1joVG1VTLDpHsux3HIqmwyt/TyWd9p16On3/Cl1MO2241CsS16qkRF8c4C8mQ3rq5waLuNguQCcgtCkVsxvZ6x3Yd6q58YgjyZzj0ad/tdSWUj3a5KLpVZvcDM2W7rrt5VLPiVROdkGwO4fLqYynjZmfFVGtdsIEKYh/Sv+qerzdnymrCh+mqqfnS8xvTr3e9lDqMVhjyZzj0ad/tdUutq+pFIue6TTgxkwOBzdzWyocIpKIXY3nf3HX2HZZUVRWzT5OOXAfM18rSoY9HYx8QCTtDOyfldoZaXYrmixemrJHRxHNviOI6PFcT0UsDQ54yPh0FRis1FREREREREREUhUVVOpMUQxc3F7vlb7nAKvxPEGUNOZXa6NHE+28qRSUzqiQMGm89HzRddq6hDqQmCTQABLJoXzKJklZPmblxuT5n51LXEthjy0GitcOGGgAYBbSONsbQxugVQ5xcblel3XCIiIiIiIiIiIiIiIigK3odh1odl3gdFk8VouRfyjRzT4H87v4VpTTbY2TqFkoVa2WWXAkjCWmhXtR4uIotiQEkadXT1LpLS7TrtyXiNXDz2QG+J9vBdJsamdkwBvifbwXZlGwa5qErSu4UO+PFAOhMzyaL/BR4qStrzdrXO6d3ecguZJ4Kcc4gefdqqrWO3QvECHP60S4cmi88yFoaT6Tcc6l9uhvufY9aq58aGkTe0+38Kq1jW0eP8AxYhcPlwaPui7mb1qaTDqakH9FgB46nvOfoqiaplm/wBR1+jd3LSU1eCsuwlWiJHMRw6sIA/fPZ7pE8QFnPqauMFMImnN+XYNe/Id6tMJp+Um2zo3z3fOpX2sqE2NCfCfg4S4HIjeDI8lg6SqfSzNmZqD/I7RktFPC2aMsdoVyCPCLHOY7tNJaeIMj5L65HI2RgezQgEdRzWKc0tcWu1GS8LuuERERERF7gQXPcGMBLnGQAzJXSSRkTC95sBmSuWtLnBrRcldU2dqdtGhBgve697hm7QbhgPzXy7FsSfXz7f7Rk0dHud/duWvoqUU0ezv3n5uCu1V0Po2zPaOO7crzDaL9PHd33HX2UWom5R2WgW6rJR0RERERERERERERERERF4iww4FpwK85YmysLHjIrs1xabhVqmUYw3WThkdQsXV0rqaTYd2HiPmqt4pRI24XPttYtLhvn0rugf2bHVkflcW3nmb+S1305Hh88duTHKt1vnfpF8uuwy7lR4o6pjd9x2DpbLsNs1TlsFRoi5RcrhTlWbK0mNI2ejac4kxPg3HvkqOt+oKOmOztbTuDc+86eZ6FYQYbPLnbZHE+2vkr3s7U4osIstWiXFxdKWQEpTN1yw2LYka+YSbOyALAXvxPALQ0VIKaPZve+d1KKrUxVHaHZB0aK+NCe0F0iWOBAmABc4TxlPDNa3CvqRlNC2CZhIG8Hpvplp1qkrMKdLIZGOGe4+/4VNrGrI0AyisLdDiDwcLjwxWwpK6nq27ULgeI3jrGqpJqeSE2kFvLvWopa8URECIui7IbPdA3pYo+lcLh8jTl9o592s/nmP4z+rdyMJ/pjf/AHH2G7jrwtpsNoORHKP+4+H549yvtT0H/kd90evsvLCKC9p5P+0evt38F71U/wCxvaphaJQERERERERERERERERERERERFgplGERsjyOhUarpWVMew7sPBekUpjdcKq1lQA4OhRWzaRIjUZEHxBWRBnopwQbObofmoP4KtCI547HMFcs2hqN9FfK90N3Yf8A4u0d546gfSMJxaOvjuMnj7m+o6PLQ9OVrKN1M6xzadD79Pn5RKtVDVi2Lj0ZkUmPIPu6NzuyDnwdhInwzz/1FDWSQAU/2/uA1PuOIHjussMfAyS8uu4nT+en4ekr5wtSi4XKIiIi0q3jwGQnfvBb0ZuIdfPcBiTwU2giqZJh+lvtjeN3Wdw61HqXxNjPLWt0rktILS51gEMmbIdeQ2dwO+S+sRB4jaJCC6wvbS++yxj9naOzpuWNd1wr7shszYlHjjr4sYfh+sfrbsuOGEx7HeWvTU55v7ncegdHE7+rXQ4bh2xaWUZ7hw/Pkr9VdAtm07sjxPsqjDcP5c8o/wC0eP4493FWNRPsDZbqp8LWKrREREREREREREREREREREREREREWtTqGIgkbiMDp+Sh1tEypZY5EaH5uXtDMYzcaKrVlV4cHQozZg4g56EHyKygM9DOCDsuHztB/lWTmxzx2OYK5jtHs8+jOmJuhE9V2n1XaHfgfBfRMIxmOubsnKQajj0jo6NR4rL1tC+mN9W8ff5moVXKgqSqyvaRAuhxDZ+V3WbyBw5SVdWYTSVecrM+IyPfv7bqTBWzQ5MdlwOY+dS6BstXJpMIucAHtdZIbOWAIInhie5YHGsMbQThjCS0i4v12I+cVpMPqzUxlzhYg2UyqZT1SNpNrIzI0SFBsgNMrUpmchOU7hIzGBwW2wj6dp5adk89yXZ2vYWvlpnmM9Vn63E5WSujjsAN/wAyVRpVKfEdaiOc92rjPu0G4LWwQRQM2Imho4BU0kj5DtPNysTQSQAJk3ADEk5DUr1JAFzougzyCv2yuy3RyjRxOJi1mTN51d5cVgsbx8z3gpjzN7uPQOjz6tdHh+G8naSXXcOH58leqtq8vNp1zPPcN29VOH4cag7b8mefV6nu6J89QI8hqrA1oAkLgFrGtDRYZBVhJJuV9XK4REREREREREREREREREREREREREREWCl0VsQSOORzCi1dJHUs2X9h4L0ildGbhVusKDKbIjQWuErxMOH6yWTmgmo5QdCMwR6K0a9kzbajeFznaTZJ0KcSAC6HiW4uZwzc3xG/FbTB/qJlRaKpsH7juPsfA7raLP1uGOi58WbeG8e48VVlqVUKwbFVmIMey4yZFk07nT6h7yR95Z/6ioDU0u20c5mY6t49exWWF1AimsdHZdu727Vf63rBsCC+K74RcNXHsjmVgqCjdWVDYW79TwG8rSVM7YIi87vNciiPLiXOMySSTqSZk96+tta1jQ1osBkOxYokk3OpWSh0V8V4ZDaXOOAHmdBvXlUVEVPGZJXWaN/zf0LvHG+R2ywXK6Ls3syyjgPfJ8bXJu5vvjwXzzF8dkrSY2c2PhvPX7ada01DhzYOc7N3l1e6uVXVYXSc+5uQzPsF5YfhRltJLk3cOP4817z1IbzW6qcAlcFpwABYKtJuvq5REREREREREREREREREREREREREREREREReI0JrhJwmF5TQslYWPFwuzXlpuFA06rXMvF7dcxx91lq7DHwXc3NviOv38lZw1LX5HIqlbQ7JMiziQZMiYkfC47/AJTvHPVWWFfUUlNaKe7mcd49x0dx3KDWYW2Xnx5O8D7daoNLor4biyI0tcMQfMajeFvYKiOdgkicCDvHzI9Gqzkkbo3bDxYrPT61jRmsbEeXBg6vufmMrpn1K8KXD6eme58TbF2vsOA6PwvSWpllADzcDT5x+cVt1Fs9FpJmOrDzeRdwaPiPhvUTE8ZgoRY85+5o9eA8eAXtSUMlQbjJvH24ro1TVNDgNsQW3nE4ucd59MAvn1ZXVOISgvzO5o0HUPM95WmgpoqZlm9p91aaBVYb1n3nIZD3Kt6HCWx2fNmeG4e58FHmqi7Jmik1dqGiIiIiIiIiIiIiIiIiIiIiIiIiIiIiIiIiIiIiIiIoym1UHXs6p0yPsqWswhknPhyPDcfZTIaotydmFWq4qdkUdHHZhgcCN7SP9KngqarDpbsJad43HrGh6+4qTLDDUss7MKv1dsTBY8uiOMRoPVaRIfel2j3Dcrir+qaiWMMibsHede7h4npUCHB4mPu87Q3D34+SuVBq5z5SFlgzldLcM1T0tBNVHa0B1cfmfzNWEk7IhbwU9RKI2GOqL8ycStPS0cVM2zBnvO9V0kzpDmthS15IiIiIiIiIiIiIiIiIiIiIiIiIiIiIiIiIiIiIiIiIiIiLHHgNeJOEx+sNF4zQRzN2ZBcLux7mG7StCiVdDtOnM2TIA4YA81V0uGQCRxIvY2F+q6ky1L9kWyupNXShoiIiIiIiIiIiIiIiIiIiIiIi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4491" y="-1760561"/>
            <a:ext cx="36957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64" y="6021288"/>
            <a:ext cx="4104712" cy="420627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467416" y="5374957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Beställning mailas till:</a:t>
            </a:r>
          </a:p>
          <a:p>
            <a:r>
              <a:rPr lang="sv-SE" dirty="0" smtClean="0">
                <a:hlinkClick r:id="rId4"/>
              </a:rPr>
              <a:t>Team.uppsala@intersport.se</a:t>
            </a:r>
            <a:r>
              <a:rPr lang="sv-SE" dirty="0" smtClean="0"/>
              <a:t>	</a:t>
            </a:r>
            <a:endParaRPr lang="sv-SE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896" y="2564904"/>
            <a:ext cx="2376264" cy="306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1835696" y="548680"/>
            <a:ext cx="55446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800" b="1" dirty="0" smtClean="0"/>
              <a:t>FÖRENINGSPROFIL</a:t>
            </a:r>
          </a:p>
          <a:p>
            <a:pPr algn="ctr"/>
            <a:r>
              <a:rPr lang="sv-SE" sz="4800" b="1" dirty="0" smtClean="0"/>
              <a:t> VASSUNDA IF</a:t>
            </a:r>
          </a:p>
          <a:p>
            <a:pPr algn="ctr"/>
            <a:r>
              <a:rPr lang="sv-SE" sz="4800" b="1" dirty="0" smtClean="0"/>
              <a:t>2023-2024</a:t>
            </a:r>
            <a:endParaRPr lang="sv-SE" sz="4800" b="1" dirty="0"/>
          </a:p>
        </p:txBody>
      </p:sp>
      <p:sp>
        <p:nvSpPr>
          <p:cNvPr id="2" name="textruta 1"/>
          <p:cNvSpPr txBox="1"/>
          <p:nvPr/>
        </p:nvSpPr>
        <p:spPr>
          <a:xfrm>
            <a:off x="611560" y="3429000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OBS! Teampriser ink. klubbmärke och ryggtext på overallsjackor</a:t>
            </a:r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765" y="4869160"/>
            <a:ext cx="1772816" cy="1772816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6137653" y="3945830"/>
            <a:ext cx="30190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b="1" dirty="0" err="1"/>
              <a:t>Webshop</a:t>
            </a:r>
            <a:r>
              <a:rPr lang="sv-SE" b="1" dirty="0"/>
              <a:t> på </a:t>
            </a:r>
            <a:r>
              <a:rPr lang="sv-SE" b="1" dirty="0" smtClean="0"/>
              <a:t>team.intersport.se/</a:t>
            </a:r>
            <a:r>
              <a:rPr lang="sv-SE" b="1" dirty="0" err="1" smtClean="0"/>
              <a:t>vassunda</a:t>
            </a:r>
            <a:r>
              <a:rPr lang="sv-SE" b="1" dirty="0" smtClean="0"/>
              <a:t>-</a:t>
            </a:r>
            <a:r>
              <a:rPr lang="sv-SE" b="1" dirty="0" err="1" smtClean="0"/>
              <a:t>if</a:t>
            </a:r>
            <a:r>
              <a:rPr lang="sv-SE" b="1" dirty="0" smtClean="0"/>
              <a:t>-handboll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393380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 smtClean="0"/>
              <a:t>Matchkläder</a:t>
            </a:r>
            <a:br>
              <a:rPr lang="sv-SE" b="1" dirty="0" smtClean="0"/>
            </a:br>
            <a:endParaRPr lang="sv-SE" b="1" dirty="0"/>
          </a:p>
        </p:txBody>
      </p:sp>
      <p:sp>
        <p:nvSpPr>
          <p:cNvPr id="4" name="AutoShape 2" descr="data:image/jpeg;base64,/9j/4AAQSkZJRgABAQAAAQABAAD/2wCEAAkGBw4SEBAQEBAMDg0QDw8QDRAQDBANDQ4NGBEWFhURFBUYHCkgGBomJxQWITIhJSsrMDA6Fx8zODMsOSgtMDcBCgoKDg0OGxAQGDceHCQvLC0uLDcsLCwsLCwsNys3MCwsLCwsLCwsLCwsLDcsLDQsLCssLCw0LCwsLiwsLCwsK//AABEIAOEA4QMBIgACEQEDEQH/xAAcAAEAAQUBAQAAAAAAAAAAAAAAAgEDBQYHCAT/xABCEAACAQMBAwkDCAYLAAAAAAAAAQIDBBEhBRIxBgcTIkFRYXGBMpGhFEJScpKxssEjM1OCotE0NUNEYmOTs8PT8P/EABkBAQADAQEAAAAAAAAAAAAAAAABAwQCBf/EACYRAQEAAgEDAwMFAAAAAAAAAAABAhEDBCExEjJREyNBIkJSgZH/2gAMAwEAAhEDEQA/AO4gAAAAAAAAAAAAAAAAAAAAAAAAAAAAAAAAAAAAAAAAAAAAAAAAAAAAAAAAAAAAAAAAAAAAAAAAAAAAAAAAAAAAAAAAAAAAAAAAt3FeFOLnUnCnBcZTkoRXm2YCty82NHjf2cvqVel/BkmY2+IbbGDWLXnB2NUqRpQvaXSTkowUoVaUZSeiW9KKjr5mziyzybAAQAAAAAAAAAAAAAAAAAAAAAAAAAAAAGA5R8sbCye5XqN1nHfjRpwdSq464fdFPDw5NcCZjbdRFumfObc6nOHG0oSoWVWEr+U1CcopVI2sNd6Tfs7/AASjrjOX2Gocq+cG9u96nSbtLV6blOX6aov8yovwxwu/JpjoRaw0nHGMdmDZx9JfOSrLl+GI2ltm6uJb91Xr3E1wdWrKaj9VPSPofPGs28JNt8FxbMk9kUs/2mO7eWP5n00bWEPZil39rfqy6cWTm5R89ta41esvLgjc+TPL3aFnuwU/lNutOhrNvdj3Qnxj5arwNZ3QW3jxs1Y59V27psHnO2bcYjVlKzqvTdrY6Jvwqrq4+tum6xkmk0001lNPKa70eVGjNcnOVt/Y6UKv6LOXQqLpaGfBcY/utGXk6Sftqycvy9JA13kdyut9oU26f6OvBLp6En1oN/Oi/nQfY/fhmxGLLG43VWy7AAQkAAAAAAAAAAAAAAAAAAAAAY/b+1YWttWuZ6xo03LdzhzlwjBPvbaXqebtobRrXFapXry361WW9N8EuxRiuyKWEl4HW+e6/cLOhQXGvX3peNOnHe/FKn7jjNBOU1BLMpNKK1eW3hI9DpcZMfUo5b30vFGzauUWxrahaUlCUXc05b1ebkoutGcYpqKfWajJaLC0k29cmp5NWOcym4rs0rkoCjZ0gbItlJSLUpnNqUpPxGS1GWpJM52nTK8ntsVbS5pXNPO9Tl1o5wqlJ+3Tfg18cPsPTFldQq06dWm96nVhCpTl3wlFNP4nlRPU7/zS33S7LpJvMqM6tF+CUt6K+zOJl6rHtMlnFe+m5AAwrgAAAAAAAAAAAAAAAAAAAABw3no2kp38aWepbUIRa44qzbnL4dGc8+UYqRxlPjFp4afFNGb5b3nTXt5V4qVzVUX3wjLci/dFGrwl1o+DPUx/TjIzXvbWXyUyRi/uKoucpZIykVZbkKIykW5EmROUrEp4mvFH1Ra9T4doR6qkuMXkvWs97XwRxL30m+H0rh5nUeY7au7VubST0qRjXpL/ABx6s/Vpw+yzl7XuMnyb2q7S7t7lZxSqJzS4uk+rOPrFyHJh6sbEY3V29PAjTmpJSi04yScWtU0+DJHlNQAAAAAAAAAAAAAAAAAABj+UN/8AJ7S5uMZdG3rVUu+UYNpfAyBSSTWHqno0+DRMHku6lprlvGr45ZjIt76x3o9L7a5stkXLcuhnbzfGVtUdJfY1h/Cajt7mh2fbWt1cwuNoSqULetWgpzoODlCDkk0qaeHjHHtNt58crFPosjl8ScUQiXUbIqQZbkTZCRFIgyhVlcEJWa1PKaPmtKUo72jcYtb2nsptLX1aXqjJU6ejk+Cxp3v/AMjeOaXYNK6rX1OtFyoSs3SqYeJb1SrGSkn2NdE2n4FfJ+mepOPfs0ZPTOiIQmnKMYqdScmowhCLnOcnwjFLi/BHZY8ytj0jlK6vpUt7MaeaSajn2XLd/JG58nuSOz7L+jW9OFTGHVlmpXa7V0ksvHgtCrLqsfw7nHfytcgad1DZ1rTu6bpV6cNzclJSmqSk1T3sN4e7u6Z/kbCAYbd3a6dgAEAAAAAAAAAAAAAAAAAAABieVtHf2ffQ+nZ3MV5ulLBlizeRTp1E9U4TT8t15Jl1R5Xplws2r6kfqr7i8eyyLbIMnIgQIsrAFEQl9Eo9WPjl/l+TO1czGyujsqlw1h3NXqd/Q08xj8XP4HG40JVJxpQWaknTp0131JYSXvZ6a2TYQt6FG3h7FGlCnHvajFLL8XjJn6vLWMx+XfHO+31gA89eAAAAAAAAAAAAAAAAAAAAAAAAHy7Vb6Cu1x6Grjz3GfUYzlPW3LG8nnG7aXEs9uVSlgmeR5jo+zHyX3F0twWiJrgeyyISIEpESAZWnHMku9pehQnQ7X3Rfvei+8JZPk/dqF5bVXwhdUKj+qqsW/hk9NnlKm32aNap+J6f2FtFXNtQuEsKtShPH0ZNax9Hlehj6yeKs4r5fcADEuAAAAAAAAAAAAAAAAAAAAAAAADV+c256PZV0+2apUv9StCD+EmbQc+56Lvds7el21rynld8IRlJ/HcLOKbzkc5eK4n2FY8BLgI8D1mZCRAlIiiEqomtIPxkl6JZf5EUTq+zBeDl73j8ghGmz0PzZf1VaeVX3dPUPO8eJ3fmcut/Zu5+xuK0PR4qf8jM/VT7f9rOP3N5AB5y8AAAAAAAAAAAAAAAAAAAAAAAAOOc9V7vXtnQT/U0XVa7M1KiS/2vidjOGc62y72O0Kt1OlP5JJUVRqxTnTjCNOKcZtew97eeuOOmTR02vqd3HJ7WjTKR4Fa0tZLTi+3xIwenA9JnQmUQlLzKJ+ZylMncccdyivckUpatLvaXxJSrtSk4/Ob13U9M9mVoShbidf5jrjML2l9GdCov3ozi/wACOQVa8m8zk2++Us6HUOZDpFXucwqdFUoRanuS6NyjPRb2MZ6708GU88+3XeHudgAB5jQAAAAAAAAAAAAAAAAAAAAAAAAFGs8eHaVAHw19jWc9J21rNPjvW9OWfejEXHILY8+NlQjn9m50V/A0bKDqZZTxUajTp82GxH/dpryvLr/sLb5rNi9lCsvK8uH98jdQdfVz/lf9R6cfhokuajZeU4u8g1qt2upfiiz6bLmx2PTw3RqV5Ltq3FSSfnGLUX7jcgPq5/J6Z8MbYcn7Gh+ptbSk++FvTjL34yZIA4tt8ugAEAAAAAAAAAAAAAAAAAAAAAAAAAAAAAAAAAAAAAAAAAAAAAAAAAAAAAAAAAAAAAAAAAAAAAAAAAAAAAAAAAAAAAAAAAAAAAAAAAAAAAAAAAAAAAAAAAAAAAAAAAAAAAAAAAAAAAA/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17475" y="-1957388"/>
            <a:ext cx="4086225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2305610" y="4021249"/>
            <a:ext cx="24824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err="1" smtClean="0"/>
              <a:t>Authentic</a:t>
            </a:r>
            <a:r>
              <a:rPr lang="sv-SE" b="1" dirty="0" smtClean="0"/>
              <a:t> poly shorts</a:t>
            </a:r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(204925)</a:t>
            </a:r>
            <a:endParaRPr lang="sv-SE" b="1" dirty="0" smtClean="0"/>
          </a:p>
          <a:p>
            <a:pPr algn="ctr"/>
            <a:r>
              <a:rPr lang="sv-SE" b="1" dirty="0" smtClean="0"/>
              <a:t>Sr: XS-3XL </a:t>
            </a:r>
            <a:r>
              <a:rPr lang="sv-SE" sz="1200" dirty="0" smtClean="0"/>
              <a:t>(204924)</a:t>
            </a:r>
            <a:endParaRPr lang="sv-SE" b="1" dirty="0" smtClean="0"/>
          </a:p>
          <a:p>
            <a:pPr algn="ctr"/>
            <a:r>
              <a:rPr lang="sv-SE" b="1" dirty="0" smtClean="0"/>
              <a:t>Dam: XS-2XL </a:t>
            </a:r>
            <a:r>
              <a:rPr lang="sv-SE" sz="1200" dirty="0" smtClean="0"/>
              <a:t>(204926)</a:t>
            </a:r>
            <a:endParaRPr lang="sv-SE" b="1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24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pic>
        <p:nvPicPr>
          <p:cNvPr id="16" name="Bildobjekt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49" y="6309320"/>
            <a:ext cx="4104712" cy="420627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3045"/>
            <a:ext cx="1288817" cy="166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ruta 19"/>
          <p:cNvSpPr txBox="1"/>
          <p:nvPr/>
        </p:nvSpPr>
        <p:spPr>
          <a:xfrm>
            <a:off x="227479" y="4034306"/>
            <a:ext cx="2158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XK ss </a:t>
            </a:r>
            <a:r>
              <a:rPr lang="sv-SE" b="1" dirty="0" err="1" smtClean="0"/>
              <a:t>jsy</a:t>
            </a:r>
            <a:endParaRPr lang="sv-SE" b="1" dirty="0" smtClean="0"/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(211456)</a:t>
            </a:r>
            <a:endParaRPr lang="sv-SE" b="1" dirty="0" smtClean="0"/>
          </a:p>
          <a:p>
            <a:pPr algn="ctr"/>
            <a:r>
              <a:rPr lang="sv-SE" b="1" dirty="0" smtClean="0"/>
              <a:t>Sr: S-4XL </a:t>
            </a:r>
            <a:r>
              <a:rPr lang="sv-SE" sz="1200" dirty="0" smtClean="0"/>
              <a:t>(211455)</a:t>
            </a:r>
            <a:endParaRPr lang="sv-SE" b="1" dirty="0" smtClean="0"/>
          </a:p>
          <a:p>
            <a:pPr algn="ctr"/>
            <a:r>
              <a:rPr lang="sv-SE" b="1" dirty="0" smtClean="0"/>
              <a:t>Dam: XS-2XL </a:t>
            </a:r>
            <a:r>
              <a:rPr lang="sv-SE" sz="1200" dirty="0" smtClean="0"/>
              <a:t>(211457)</a:t>
            </a:r>
            <a:endParaRPr lang="sv-SE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24</a:t>
            </a:r>
            <a:r>
              <a:rPr lang="sv-SE" sz="2400" b="1" dirty="0" smtClean="0">
                <a:solidFill>
                  <a:srgbClr val="FF0000"/>
                </a:solidFill>
              </a:rPr>
              <a:t>9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4629441" y="4297286"/>
            <a:ext cx="25864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XK GK pants</a:t>
            </a:r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(215765)</a:t>
            </a:r>
            <a:endParaRPr lang="sv-SE" sz="1200" b="1" dirty="0" smtClean="0"/>
          </a:p>
          <a:p>
            <a:pPr algn="ctr"/>
            <a:r>
              <a:rPr lang="sv-SE" b="1" dirty="0" smtClean="0"/>
              <a:t>Sr: S-3XL </a:t>
            </a:r>
            <a:r>
              <a:rPr lang="sv-SE" sz="1200" dirty="0" smtClean="0"/>
              <a:t>(211477)</a:t>
            </a:r>
          </a:p>
          <a:p>
            <a:pPr algn="ctr"/>
            <a:endParaRPr lang="sv-SE" b="1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33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399kr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6118680" y="4288155"/>
            <a:ext cx="34402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b="1" dirty="0" err="1" smtClean="0"/>
              <a:t>Elite</a:t>
            </a:r>
            <a:r>
              <a:rPr lang="sv-SE" b="1" dirty="0" smtClean="0"/>
              <a:t> Indoor sock </a:t>
            </a:r>
            <a:r>
              <a:rPr lang="sv-SE" b="1" dirty="0" err="1" smtClean="0"/>
              <a:t>low</a:t>
            </a:r>
            <a:endParaRPr lang="sv-SE" b="1" dirty="0"/>
          </a:p>
          <a:p>
            <a:pPr algn="ctr"/>
            <a:r>
              <a:rPr lang="sv-SE" b="1" dirty="0" smtClean="0"/>
              <a:t>27-30 – 46-48</a:t>
            </a:r>
            <a:endParaRPr lang="sv-SE" b="1" dirty="0"/>
          </a:p>
          <a:p>
            <a:pPr algn="ctr"/>
            <a:r>
              <a:rPr lang="sv-SE" sz="1200" dirty="0" smtClean="0"/>
              <a:t>(204043)</a:t>
            </a:r>
            <a:endParaRPr lang="sv-SE" sz="1200" dirty="0"/>
          </a:p>
          <a:p>
            <a:pPr algn="ctr"/>
            <a:endParaRPr lang="sv-SE" b="1" dirty="0"/>
          </a:p>
          <a:p>
            <a:pPr algn="ctr"/>
            <a:r>
              <a:rPr lang="sv-SE" sz="2400" b="1" dirty="0">
                <a:solidFill>
                  <a:srgbClr val="FF0000"/>
                </a:solidFill>
              </a:rPr>
              <a:t>9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2" name="AutoShape 2" descr="https://media.hummel.dk/Permanentlink/234379_211455-305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3" name="Bildobjekt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2" y="1558928"/>
            <a:ext cx="2649536" cy="2649536"/>
          </a:xfrm>
          <a:prstGeom prst="rect">
            <a:avLst/>
          </a:prstGeom>
        </p:spPr>
      </p:pic>
      <p:pic>
        <p:nvPicPr>
          <p:cNvPr id="19" name="Bildobjekt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75" y="2323635"/>
            <a:ext cx="1836113" cy="1836113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4" r="28215"/>
          <a:stretch/>
        </p:blipFill>
        <p:spPr>
          <a:xfrm>
            <a:off x="5370977" y="1601325"/>
            <a:ext cx="1103391" cy="2607139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031" y="2492896"/>
            <a:ext cx="1715568" cy="1715568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2766902" y="1351589"/>
            <a:ext cx="1743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OBS! Modell utgår under höst/vinter.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31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 smtClean="0"/>
              <a:t>OVERALL</a:t>
            </a:r>
            <a:br>
              <a:rPr lang="sv-SE" b="1" dirty="0" smtClean="0"/>
            </a:br>
            <a:endParaRPr lang="sv-SE" sz="1200" b="1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021288"/>
            <a:ext cx="4104712" cy="42062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2" r="5019"/>
          <a:stretch/>
        </p:blipFill>
        <p:spPr bwMode="auto">
          <a:xfrm>
            <a:off x="7668345" y="116632"/>
            <a:ext cx="1224136" cy="15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4" r="16263"/>
          <a:stretch/>
        </p:blipFill>
        <p:spPr>
          <a:xfrm>
            <a:off x="251520" y="1595343"/>
            <a:ext cx="1416671" cy="2049797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r="27951"/>
          <a:stretch/>
        </p:blipFill>
        <p:spPr>
          <a:xfrm>
            <a:off x="539552" y="3969895"/>
            <a:ext cx="1013783" cy="2475695"/>
          </a:xfrm>
          <a:prstGeom prst="rect">
            <a:avLst/>
          </a:prstGeom>
        </p:spPr>
      </p:pic>
      <p:sp>
        <p:nvSpPr>
          <p:cNvPr id="11" name="textruta 10"/>
          <p:cNvSpPr txBox="1"/>
          <p:nvPr/>
        </p:nvSpPr>
        <p:spPr>
          <a:xfrm>
            <a:off x="6300448" y="1922059"/>
            <a:ext cx="2520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Core</a:t>
            </a:r>
            <a:r>
              <a:rPr lang="sv-SE" b="1" dirty="0" smtClean="0"/>
              <a:t> XK </a:t>
            </a:r>
            <a:r>
              <a:rPr lang="sv-SE" b="1" dirty="0" err="1" smtClean="0"/>
              <a:t>Half</a:t>
            </a:r>
            <a:r>
              <a:rPr lang="sv-SE" b="1" dirty="0" smtClean="0"/>
              <a:t> </a:t>
            </a:r>
            <a:r>
              <a:rPr lang="sv-SE" b="1" dirty="0" err="1" smtClean="0"/>
              <a:t>Zip</a:t>
            </a:r>
            <a:r>
              <a:rPr lang="sv-SE" b="1" dirty="0" smtClean="0"/>
              <a:t> poly </a:t>
            </a:r>
            <a:r>
              <a:rPr lang="sv-SE" b="1" dirty="0" err="1" smtClean="0"/>
              <a:t>Sweat</a:t>
            </a:r>
            <a:r>
              <a:rPr lang="sv-SE" b="1" dirty="0" smtClean="0"/>
              <a:t>		</a:t>
            </a:r>
          </a:p>
          <a:p>
            <a:r>
              <a:rPr lang="sv-SE" b="1" dirty="0" smtClean="0"/>
              <a:t>Jr: 116-176: </a:t>
            </a:r>
            <a:r>
              <a:rPr lang="sv-SE" sz="1200" dirty="0" smtClean="0"/>
              <a:t>(211480)</a:t>
            </a:r>
          </a:p>
          <a:p>
            <a:r>
              <a:rPr lang="sv-SE" b="1" dirty="0" smtClean="0"/>
              <a:t>Sr: S-4XL </a:t>
            </a:r>
            <a:r>
              <a:rPr lang="sv-SE" sz="1200" dirty="0" smtClean="0"/>
              <a:t>(211479)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(211945)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479kr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52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pic>
        <p:nvPicPr>
          <p:cNvPr id="1028" name="Picture 4" descr="https://media.hummel.dk/Permanentlink/ColectIO/114999_211479-200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8" r="16003"/>
          <a:stretch/>
        </p:blipFill>
        <p:spPr bwMode="auto">
          <a:xfrm>
            <a:off x="4663899" y="1601685"/>
            <a:ext cx="1394663" cy="204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ruta 11"/>
          <p:cNvSpPr txBox="1"/>
          <p:nvPr/>
        </p:nvSpPr>
        <p:spPr>
          <a:xfrm>
            <a:off x="1901733" y="1922058"/>
            <a:ext cx="2520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Core</a:t>
            </a:r>
            <a:r>
              <a:rPr lang="sv-SE" b="1" dirty="0" smtClean="0"/>
              <a:t> XK Poly </a:t>
            </a:r>
            <a:r>
              <a:rPr lang="sv-SE" b="1" dirty="0" err="1" smtClean="0"/>
              <a:t>Sweat</a:t>
            </a:r>
            <a:r>
              <a:rPr lang="sv-SE" b="1" dirty="0" smtClean="0"/>
              <a:t> </a:t>
            </a:r>
            <a:r>
              <a:rPr lang="sv-SE" b="1" dirty="0" err="1"/>
              <a:t>H</a:t>
            </a:r>
            <a:r>
              <a:rPr lang="sv-SE" b="1" dirty="0" err="1" smtClean="0"/>
              <a:t>oodie</a:t>
            </a:r>
            <a:r>
              <a:rPr lang="sv-SE" b="1" dirty="0" smtClean="0"/>
              <a:t>		</a:t>
            </a:r>
          </a:p>
          <a:p>
            <a:r>
              <a:rPr lang="sv-SE" b="1" dirty="0" smtClean="0"/>
              <a:t>Jr: 116-176: </a:t>
            </a:r>
            <a:r>
              <a:rPr lang="sv-SE" sz="1200" dirty="0" smtClean="0"/>
              <a:t>(211483)</a:t>
            </a:r>
          </a:p>
          <a:p>
            <a:r>
              <a:rPr lang="sv-SE" b="1" dirty="0" smtClean="0"/>
              <a:t>Sr: S-3XL </a:t>
            </a:r>
            <a:r>
              <a:rPr lang="sv-SE" sz="1200" dirty="0" smtClean="0"/>
              <a:t>(211482)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(212649)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43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489kr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1901733" y="4653136"/>
            <a:ext cx="25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Core</a:t>
            </a:r>
            <a:r>
              <a:rPr lang="sv-SE" b="1" dirty="0" smtClean="0"/>
              <a:t> XK Poly Pants	</a:t>
            </a:r>
            <a:endParaRPr lang="sv-SE" b="1" dirty="0"/>
          </a:p>
          <a:p>
            <a:r>
              <a:rPr lang="sv-SE" b="1" dirty="0" smtClean="0"/>
              <a:t>Jr: 116-176: </a:t>
            </a:r>
            <a:r>
              <a:rPr lang="sv-SE" sz="1200" dirty="0" smtClean="0"/>
              <a:t>(212655)</a:t>
            </a:r>
          </a:p>
          <a:p>
            <a:r>
              <a:rPr lang="sv-SE" b="1" dirty="0" smtClean="0"/>
              <a:t>Sr: S-3XL </a:t>
            </a:r>
            <a:r>
              <a:rPr lang="sv-SE" sz="1200" dirty="0" smtClean="0"/>
              <a:t>(211475)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(212656)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339kr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https://media.hummel.dk/Permanentlink/ColectIO/133425_211481-20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538" y="3726823"/>
            <a:ext cx="2069385" cy="206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ruta 13"/>
          <p:cNvSpPr txBox="1"/>
          <p:nvPr/>
        </p:nvSpPr>
        <p:spPr>
          <a:xfrm>
            <a:off x="6300448" y="4162843"/>
            <a:ext cx="25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Core</a:t>
            </a:r>
            <a:r>
              <a:rPr lang="sv-SE" b="1" dirty="0" smtClean="0"/>
              <a:t> XK </a:t>
            </a:r>
            <a:r>
              <a:rPr lang="sv-SE" b="1" dirty="0" err="1" smtClean="0"/>
              <a:t>Zip</a:t>
            </a:r>
            <a:r>
              <a:rPr lang="sv-SE" b="1" dirty="0" smtClean="0"/>
              <a:t> poly </a:t>
            </a:r>
            <a:r>
              <a:rPr lang="sv-SE" b="1" dirty="0" err="1" smtClean="0"/>
              <a:t>Sweat</a:t>
            </a:r>
            <a:endParaRPr lang="sv-SE" b="1" dirty="0"/>
          </a:p>
          <a:p>
            <a:r>
              <a:rPr lang="sv-SE" b="1" dirty="0" smtClean="0"/>
              <a:t>Jr: 116-176: </a:t>
            </a:r>
            <a:r>
              <a:rPr lang="sv-SE" sz="1200" dirty="0" smtClean="0"/>
              <a:t>(212652)</a:t>
            </a:r>
          </a:p>
          <a:p>
            <a:r>
              <a:rPr lang="sv-SE" b="1" dirty="0" smtClean="0"/>
              <a:t>Sr: S-4XL </a:t>
            </a:r>
            <a:r>
              <a:rPr lang="sv-SE" sz="1200" dirty="0" smtClean="0"/>
              <a:t>(211481)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(212653)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489kr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52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23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021288"/>
            <a:ext cx="4104712" cy="420627"/>
          </a:xfrm>
          <a:prstGeom prst="rect">
            <a:avLst/>
          </a:prstGeom>
        </p:spPr>
      </p:pic>
      <p:sp>
        <p:nvSpPr>
          <p:cNvPr id="4" name="Rubri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/>
              <a:t>Träningskläder</a:t>
            </a:r>
          </a:p>
          <a:p>
            <a:endParaRPr lang="sv-SE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652" r="-569"/>
          <a:stretch/>
        </p:blipFill>
        <p:spPr bwMode="auto">
          <a:xfrm>
            <a:off x="7668344" y="116632"/>
            <a:ext cx="1296144" cy="15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dobjekt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9" r="13051"/>
          <a:stretch/>
        </p:blipFill>
        <p:spPr>
          <a:xfrm>
            <a:off x="290077" y="1397391"/>
            <a:ext cx="1656184" cy="2276872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596"/>
            <a:ext cx="1694186" cy="1694186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220" y="4148525"/>
            <a:ext cx="1838702" cy="1838702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44" y="1397391"/>
            <a:ext cx="2492872" cy="2492872"/>
          </a:xfrm>
          <a:prstGeom prst="rect">
            <a:avLst/>
          </a:prstGeom>
        </p:spPr>
      </p:pic>
      <p:sp>
        <p:nvSpPr>
          <p:cNvPr id="15" name="textruta 14"/>
          <p:cNvSpPr txBox="1"/>
          <p:nvPr/>
        </p:nvSpPr>
        <p:spPr>
          <a:xfrm>
            <a:off x="1946261" y="1827604"/>
            <a:ext cx="21584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XK ss </a:t>
            </a:r>
            <a:r>
              <a:rPr lang="sv-SE" b="1" dirty="0" err="1" smtClean="0"/>
              <a:t>jsy</a:t>
            </a:r>
            <a:endParaRPr lang="sv-SE" b="1" dirty="0" smtClean="0"/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(211456)</a:t>
            </a:r>
            <a:endParaRPr lang="sv-SE" b="1" dirty="0" smtClean="0"/>
          </a:p>
          <a:p>
            <a:pPr algn="ctr"/>
            <a:r>
              <a:rPr lang="sv-SE" b="1" dirty="0" smtClean="0"/>
              <a:t>Sr: S-4XL </a:t>
            </a:r>
            <a:r>
              <a:rPr lang="sv-SE" sz="1200" dirty="0" smtClean="0"/>
              <a:t>(211455)</a:t>
            </a:r>
            <a:endParaRPr lang="sv-SE" b="1" dirty="0" smtClean="0"/>
          </a:p>
          <a:p>
            <a:pPr algn="ctr"/>
            <a:r>
              <a:rPr lang="sv-SE" b="1" dirty="0" smtClean="0"/>
              <a:t>Dam: XS-2XL </a:t>
            </a:r>
            <a:r>
              <a:rPr lang="sv-SE" sz="1200" dirty="0" smtClean="0"/>
              <a:t>(211457)</a:t>
            </a:r>
            <a:endParaRPr lang="sv-SE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24</a:t>
            </a:r>
            <a:r>
              <a:rPr lang="sv-SE" sz="2400" b="1" dirty="0" smtClean="0">
                <a:solidFill>
                  <a:srgbClr val="FF0000"/>
                </a:solidFill>
              </a:rPr>
              <a:t>9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1784295" y="4144547"/>
            <a:ext cx="24824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err="1" smtClean="0"/>
              <a:t>Authentic</a:t>
            </a:r>
            <a:r>
              <a:rPr lang="sv-SE" b="1" dirty="0" smtClean="0"/>
              <a:t> poly shorts</a:t>
            </a:r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(204925)</a:t>
            </a:r>
            <a:endParaRPr lang="sv-SE" b="1" dirty="0" smtClean="0"/>
          </a:p>
          <a:p>
            <a:pPr algn="ctr"/>
            <a:r>
              <a:rPr lang="sv-SE" b="1" dirty="0" smtClean="0"/>
              <a:t>Sr: XS-3XL </a:t>
            </a:r>
            <a:r>
              <a:rPr lang="sv-SE" sz="1200" dirty="0" smtClean="0"/>
              <a:t>(204924)</a:t>
            </a:r>
            <a:endParaRPr lang="sv-SE" b="1" dirty="0" smtClean="0"/>
          </a:p>
          <a:p>
            <a:pPr algn="ctr"/>
            <a:r>
              <a:rPr lang="sv-SE" b="1" dirty="0" smtClean="0"/>
              <a:t>Dam: XS-2XL </a:t>
            </a:r>
            <a:r>
              <a:rPr lang="sv-SE" sz="1200" dirty="0" smtClean="0"/>
              <a:t>(204926)</a:t>
            </a:r>
            <a:endParaRPr lang="sv-SE" b="1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24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6444208" y="2103407"/>
            <a:ext cx="21584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XK </a:t>
            </a:r>
            <a:r>
              <a:rPr lang="sv-SE" b="1" dirty="0" err="1" smtClean="0"/>
              <a:t>ls</a:t>
            </a:r>
            <a:r>
              <a:rPr lang="sv-SE" b="1" dirty="0" smtClean="0"/>
              <a:t> </a:t>
            </a:r>
            <a:r>
              <a:rPr lang="sv-SE" b="1" dirty="0" err="1" smtClean="0"/>
              <a:t>jsy</a:t>
            </a:r>
            <a:endParaRPr lang="sv-SE" b="1" dirty="0" smtClean="0"/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(211462)</a:t>
            </a:r>
            <a:endParaRPr lang="sv-SE" b="1" dirty="0" smtClean="0"/>
          </a:p>
          <a:p>
            <a:pPr algn="ctr"/>
            <a:r>
              <a:rPr lang="sv-SE" b="1" dirty="0" smtClean="0"/>
              <a:t>Sr: S-3XL </a:t>
            </a:r>
            <a:r>
              <a:rPr lang="sv-SE" sz="1200" dirty="0" smtClean="0"/>
              <a:t>(211461)</a:t>
            </a:r>
            <a:endParaRPr lang="sv-SE" b="1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32</a:t>
            </a:r>
            <a:r>
              <a:rPr lang="sv-SE" sz="2400" b="1" dirty="0" smtClean="0">
                <a:solidFill>
                  <a:srgbClr val="FF0000"/>
                </a:solidFill>
              </a:rPr>
              <a:t>9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379kr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6444207" y="4417567"/>
            <a:ext cx="21584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smtClean="0"/>
              <a:t>Fundamental 3-pack</a:t>
            </a:r>
          </a:p>
          <a:p>
            <a:pPr algn="ctr"/>
            <a:r>
              <a:rPr lang="sv-SE" b="1" dirty="0" smtClean="0"/>
              <a:t>32-35, 36-40, 41-45, 46-48 </a:t>
            </a:r>
            <a:r>
              <a:rPr lang="sv-SE" sz="1200" dirty="0" smtClean="0"/>
              <a:t>(022140)</a:t>
            </a:r>
          </a:p>
          <a:p>
            <a:pPr algn="ctr"/>
            <a:r>
              <a:rPr lang="sv-SE" sz="2400" b="1" dirty="0" smtClean="0">
                <a:solidFill>
                  <a:srgbClr val="FF0000"/>
                </a:solidFill>
              </a:rPr>
              <a:t>199kr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252931" y="5943426"/>
            <a:ext cx="2420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OBS! Modell utgår under höst/vinter.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698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021288"/>
            <a:ext cx="4104712" cy="420627"/>
          </a:xfrm>
          <a:prstGeom prst="rect">
            <a:avLst/>
          </a:prstGeom>
        </p:spPr>
      </p:pic>
      <p:sp>
        <p:nvSpPr>
          <p:cNvPr id="4" name="Rubrik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/>
              <a:t>Träningskläder</a:t>
            </a:r>
          </a:p>
          <a:p>
            <a:endParaRPr lang="sv-SE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652" r="-569"/>
          <a:stretch/>
        </p:blipFill>
        <p:spPr bwMode="auto">
          <a:xfrm>
            <a:off x="7668344" y="116632"/>
            <a:ext cx="1296144" cy="15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objekt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-400" r="12201" b="-400"/>
          <a:stretch/>
        </p:blipFill>
        <p:spPr>
          <a:xfrm>
            <a:off x="383286" y="1451518"/>
            <a:ext cx="1730099" cy="2306798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1150"/>
          <a:stretch/>
        </p:blipFill>
        <p:spPr>
          <a:xfrm>
            <a:off x="320160" y="4149080"/>
            <a:ext cx="1849736" cy="2413257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047" y="1847609"/>
            <a:ext cx="1910707" cy="1910707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539" y="3951348"/>
            <a:ext cx="1618244" cy="1618244"/>
          </a:xfrm>
          <a:prstGeom prst="rect">
            <a:avLst/>
          </a:prstGeom>
        </p:spPr>
      </p:pic>
      <p:sp>
        <p:nvSpPr>
          <p:cNvPr id="17" name="textruta 16"/>
          <p:cNvSpPr txBox="1"/>
          <p:nvPr/>
        </p:nvSpPr>
        <p:spPr>
          <a:xfrm>
            <a:off x="2222558" y="1879632"/>
            <a:ext cx="2520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First</a:t>
            </a:r>
            <a:r>
              <a:rPr lang="sv-SE" b="1" dirty="0" smtClean="0"/>
              <a:t> </a:t>
            </a:r>
            <a:r>
              <a:rPr lang="sv-SE" b="1" dirty="0" err="1" smtClean="0"/>
              <a:t>Performance</a:t>
            </a:r>
            <a:r>
              <a:rPr lang="sv-SE" b="1" dirty="0" smtClean="0"/>
              <a:t> Jersey S/S		</a:t>
            </a:r>
          </a:p>
          <a:p>
            <a:r>
              <a:rPr lang="sv-SE" b="1" dirty="0" smtClean="0"/>
              <a:t>Jr: 140-164: </a:t>
            </a:r>
            <a:r>
              <a:rPr lang="sv-SE" sz="1200" dirty="0" smtClean="0"/>
              <a:t>(204501)</a:t>
            </a:r>
          </a:p>
          <a:p>
            <a:r>
              <a:rPr lang="sv-SE" b="1" dirty="0" smtClean="0"/>
              <a:t>Sr: S-2XL </a:t>
            </a:r>
            <a:r>
              <a:rPr lang="sv-SE" sz="1200" dirty="0" smtClean="0"/>
              <a:t>(204500)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XS-XL </a:t>
            </a:r>
            <a:r>
              <a:rPr lang="sv-SE" sz="1200" dirty="0" smtClean="0"/>
              <a:t>(204514)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32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349kr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2222558" y="4595256"/>
            <a:ext cx="2520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First</a:t>
            </a:r>
            <a:r>
              <a:rPr lang="sv-SE" b="1" dirty="0" smtClean="0"/>
              <a:t> </a:t>
            </a:r>
            <a:r>
              <a:rPr lang="sv-SE" b="1" dirty="0" err="1" smtClean="0"/>
              <a:t>Performance</a:t>
            </a:r>
            <a:r>
              <a:rPr lang="sv-SE" b="1" dirty="0" smtClean="0"/>
              <a:t> Jersey L/S		</a:t>
            </a:r>
          </a:p>
          <a:p>
            <a:r>
              <a:rPr lang="sv-SE" b="1" dirty="0" smtClean="0"/>
              <a:t>Jr: 140-164: </a:t>
            </a:r>
            <a:r>
              <a:rPr lang="sv-SE" sz="1200" dirty="0" smtClean="0"/>
              <a:t>(204503)</a:t>
            </a:r>
          </a:p>
          <a:p>
            <a:r>
              <a:rPr lang="sv-SE" b="1" dirty="0" smtClean="0"/>
              <a:t>Sr: S-2XL </a:t>
            </a:r>
            <a:r>
              <a:rPr lang="sv-SE" sz="1200" dirty="0" smtClean="0"/>
              <a:t>(204502)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XS-XL </a:t>
            </a:r>
            <a:r>
              <a:rPr lang="sv-SE" sz="1200" dirty="0" smtClean="0"/>
              <a:t>(204515)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379kr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399kr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sp>
        <p:nvSpPr>
          <p:cNvPr id="19" name="textruta 18"/>
          <p:cNvSpPr txBox="1"/>
          <p:nvPr/>
        </p:nvSpPr>
        <p:spPr>
          <a:xfrm>
            <a:off x="6781783" y="2931503"/>
            <a:ext cx="2520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First</a:t>
            </a:r>
            <a:r>
              <a:rPr lang="sv-SE" b="1" dirty="0" smtClean="0"/>
              <a:t> </a:t>
            </a:r>
            <a:r>
              <a:rPr lang="sv-SE" b="1" dirty="0" err="1" smtClean="0"/>
              <a:t>Performance</a:t>
            </a:r>
            <a:r>
              <a:rPr lang="sv-SE" b="1" dirty="0" smtClean="0"/>
              <a:t> Tights/</a:t>
            </a:r>
            <a:r>
              <a:rPr lang="sv-SE" b="1" dirty="0" err="1" smtClean="0"/>
              <a:t>Hipsters</a:t>
            </a:r>
            <a:r>
              <a:rPr lang="sv-SE" b="1" dirty="0" smtClean="0"/>
              <a:t>	</a:t>
            </a:r>
            <a:endParaRPr lang="sv-SE" b="1" dirty="0"/>
          </a:p>
          <a:p>
            <a:r>
              <a:rPr lang="sv-SE" b="1" dirty="0" smtClean="0"/>
              <a:t>Jr: 140-164: </a:t>
            </a:r>
            <a:r>
              <a:rPr lang="sv-SE" sz="1200" dirty="0" smtClean="0"/>
              <a:t>(204505)</a:t>
            </a:r>
          </a:p>
          <a:p>
            <a:r>
              <a:rPr lang="sv-SE" b="1" dirty="0" smtClean="0"/>
              <a:t>Sr: S-2XL </a:t>
            </a:r>
            <a:r>
              <a:rPr lang="sv-SE" sz="1200" dirty="0" smtClean="0"/>
              <a:t>(204504)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(204516)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24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3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 smtClean="0"/>
              <a:t>Väskor</a:t>
            </a:r>
            <a:br>
              <a:rPr lang="sv-SE" b="1" dirty="0" smtClean="0"/>
            </a:br>
            <a:endParaRPr lang="sv-SE" b="1" dirty="0"/>
          </a:p>
        </p:txBody>
      </p:sp>
      <p:sp>
        <p:nvSpPr>
          <p:cNvPr id="7" name="textruta 6"/>
          <p:cNvSpPr txBox="1"/>
          <p:nvPr/>
        </p:nvSpPr>
        <p:spPr>
          <a:xfrm>
            <a:off x="179512" y="5229200"/>
            <a:ext cx="4032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 smtClean="0"/>
              <a:t>M </a:t>
            </a:r>
            <a:r>
              <a:rPr lang="sv-SE" dirty="0" smtClean="0"/>
              <a:t>60cm </a:t>
            </a:r>
            <a:r>
              <a:rPr lang="sv-SE" dirty="0"/>
              <a:t>x </a:t>
            </a:r>
            <a:r>
              <a:rPr lang="sv-SE" dirty="0" smtClean="0"/>
              <a:t>27cm </a:t>
            </a:r>
            <a:r>
              <a:rPr lang="sv-SE" dirty="0"/>
              <a:t>x </a:t>
            </a:r>
            <a:r>
              <a:rPr lang="sv-SE" dirty="0" smtClean="0"/>
              <a:t>28cm</a:t>
            </a:r>
            <a:r>
              <a:rPr lang="sv-SE" sz="2800" b="1" dirty="0" smtClean="0"/>
              <a:t>	</a:t>
            </a:r>
            <a:r>
              <a:rPr lang="sv-SE" sz="2800" b="1" dirty="0" smtClean="0">
                <a:solidFill>
                  <a:srgbClr val="FF0000"/>
                </a:solidFill>
              </a:rPr>
              <a:t>389kr</a:t>
            </a:r>
            <a:endParaRPr lang="sv-SE" sz="2800" b="1" dirty="0" smtClean="0">
              <a:solidFill>
                <a:srgbClr val="FF0000"/>
              </a:solidFill>
            </a:endParaRPr>
          </a:p>
          <a:p>
            <a:pPr algn="ctr"/>
            <a:r>
              <a:rPr lang="sv-SE" sz="2800" b="1" dirty="0" smtClean="0"/>
              <a:t>L </a:t>
            </a:r>
            <a:r>
              <a:rPr lang="sv-SE" dirty="0" smtClean="0"/>
              <a:t>65cm </a:t>
            </a:r>
            <a:r>
              <a:rPr lang="sv-SE" dirty="0"/>
              <a:t>x </a:t>
            </a:r>
            <a:r>
              <a:rPr lang="sv-SE" dirty="0" smtClean="0"/>
              <a:t>32cm </a:t>
            </a:r>
            <a:r>
              <a:rPr lang="sv-SE" dirty="0"/>
              <a:t>x </a:t>
            </a:r>
            <a:r>
              <a:rPr lang="sv-SE" dirty="0" smtClean="0"/>
              <a:t>33cm</a:t>
            </a:r>
            <a:r>
              <a:rPr lang="sv-SE" sz="2800" b="1" dirty="0" smtClean="0">
                <a:solidFill>
                  <a:srgbClr val="FF0000"/>
                </a:solidFill>
              </a:rPr>
              <a:t>      </a:t>
            </a:r>
            <a:r>
              <a:rPr lang="sv-SE" sz="2800" b="1" dirty="0" smtClean="0">
                <a:solidFill>
                  <a:srgbClr val="FF0000"/>
                </a:solidFill>
              </a:rPr>
              <a:t>54</a:t>
            </a:r>
            <a:r>
              <a:rPr lang="sv-SE" sz="2800" b="1" dirty="0" smtClean="0">
                <a:solidFill>
                  <a:srgbClr val="FF0000"/>
                </a:solidFill>
              </a:rPr>
              <a:t>9kr  </a:t>
            </a:r>
            <a:endParaRPr lang="sv-SE" sz="2800" b="1" dirty="0"/>
          </a:p>
        </p:txBody>
      </p:sp>
      <p:sp>
        <p:nvSpPr>
          <p:cNvPr id="10" name="textruta 9"/>
          <p:cNvSpPr txBox="1"/>
          <p:nvPr/>
        </p:nvSpPr>
        <p:spPr>
          <a:xfrm>
            <a:off x="611560" y="1412776"/>
            <a:ext cx="2520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Sports Bag </a:t>
            </a:r>
          </a:p>
          <a:p>
            <a:pPr algn="ctr"/>
            <a:r>
              <a:rPr lang="sv-SE" sz="1200" dirty="0" smtClean="0"/>
              <a:t>(204012)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308252"/>
            <a:ext cx="4104712" cy="420627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2" r="5019"/>
          <a:stretch/>
        </p:blipFill>
        <p:spPr bwMode="auto">
          <a:xfrm>
            <a:off x="7668345" y="116632"/>
            <a:ext cx="1224136" cy="15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ruta 8"/>
          <p:cNvSpPr txBox="1"/>
          <p:nvPr/>
        </p:nvSpPr>
        <p:spPr>
          <a:xfrm>
            <a:off x="5292080" y="1412776"/>
            <a:ext cx="1947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Back Pack</a:t>
            </a:r>
          </a:p>
          <a:p>
            <a:pPr algn="ctr"/>
            <a:r>
              <a:rPr lang="sv-SE" sz="1200" dirty="0" smtClean="0"/>
              <a:t>(206996)</a:t>
            </a:r>
            <a:endParaRPr lang="sv-SE" sz="1200" dirty="0"/>
          </a:p>
        </p:txBody>
      </p:sp>
      <p:sp>
        <p:nvSpPr>
          <p:cNvPr id="13" name="textruta 12"/>
          <p:cNvSpPr txBox="1"/>
          <p:nvPr/>
        </p:nvSpPr>
        <p:spPr>
          <a:xfrm>
            <a:off x="4617068" y="5117545"/>
            <a:ext cx="33843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 smtClean="0">
                <a:solidFill>
                  <a:srgbClr val="FF0000"/>
                </a:solidFill>
              </a:rPr>
              <a:t>389kr</a:t>
            </a:r>
            <a:endParaRPr lang="sv-SE" sz="2800" b="1" dirty="0">
              <a:solidFill>
                <a:srgbClr val="FF0000"/>
              </a:solidFill>
            </a:endParaRPr>
          </a:p>
          <a:p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879" y="2555776"/>
            <a:ext cx="2423794" cy="2423794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3" b="16014"/>
          <a:stretch/>
        </p:blipFill>
        <p:spPr>
          <a:xfrm>
            <a:off x="323528" y="2847165"/>
            <a:ext cx="3281981" cy="226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8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315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b="1" dirty="0" smtClean="0"/>
              <a:t>Fritid/supporter</a:t>
            </a:r>
            <a:br>
              <a:rPr lang="sv-SE" b="1" dirty="0" smtClean="0"/>
            </a:br>
            <a:endParaRPr lang="sv-SE" b="1" dirty="0"/>
          </a:p>
        </p:txBody>
      </p:sp>
      <p:pic>
        <p:nvPicPr>
          <p:cNvPr id="16" name="Bildobjekt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308252"/>
            <a:ext cx="4104712" cy="420627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652" r="-569"/>
          <a:stretch/>
        </p:blipFill>
        <p:spPr bwMode="auto">
          <a:xfrm>
            <a:off x="7668344" y="116632"/>
            <a:ext cx="1296144" cy="15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0" r="16382"/>
          <a:stretch/>
        </p:blipFill>
        <p:spPr>
          <a:xfrm>
            <a:off x="395536" y="3717032"/>
            <a:ext cx="1440160" cy="2162822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2" r="14763"/>
          <a:stretch/>
        </p:blipFill>
        <p:spPr>
          <a:xfrm>
            <a:off x="4572000" y="3683393"/>
            <a:ext cx="1512168" cy="219646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37622"/>
            <a:ext cx="1502048" cy="1502048"/>
          </a:xfrm>
          <a:prstGeom prst="rect">
            <a:avLst/>
          </a:prstGeom>
        </p:spPr>
      </p:pic>
      <p:sp>
        <p:nvSpPr>
          <p:cNvPr id="10" name="textruta 9"/>
          <p:cNvSpPr txBox="1"/>
          <p:nvPr/>
        </p:nvSpPr>
        <p:spPr>
          <a:xfrm>
            <a:off x="1943708" y="4033195"/>
            <a:ext cx="25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/>
              <a:t>Red Classic </a:t>
            </a:r>
            <a:r>
              <a:rPr lang="sv-SE" b="1" dirty="0" err="1"/>
              <a:t>H</a:t>
            </a:r>
            <a:r>
              <a:rPr lang="sv-SE" b="1" dirty="0" err="1" smtClean="0"/>
              <a:t>oodie</a:t>
            </a:r>
            <a:r>
              <a:rPr lang="sv-SE" b="1" dirty="0" smtClean="0"/>
              <a:t>	Jr: 116-176: </a:t>
            </a:r>
            <a:r>
              <a:rPr lang="sv-SE" sz="1200" dirty="0" smtClean="0"/>
              <a:t>(215096)</a:t>
            </a:r>
          </a:p>
          <a:p>
            <a:r>
              <a:rPr lang="sv-SE" b="1" dirty="0" smtClean="0"/>
              <a:t>Sr: S-5XL </a:t>
            </a:r>
            <a:r>
              <a:rPr lang="sv-SE" sz="1200" dirty="0" smtClean="0"/>
              <a:t>(215095)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(215097)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399kr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449kr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6" r="10520"/>
          <a:stretch/>
        </p:blipFill>
        <p:spPr>
          <a:xfrm>
            <a:off x="251520" y="1267836"/>
            <a:ext cx="1728192" cy="2206454"/>
          </a:xfrm>
          <a:prstGeom prst="rect">
            <a:avLst/>
          </a:prstGeom>
        </p:spPr>
      </p:pic>
      <p:sp>
        <p:nvSpPr>
          <p:cNvPr id="12" name="textruta 11"/>
          <p:cNvSpPr txBox="1"/>
          <p:nvPr/>
        </p:nvSpPr>
        <p:spPr>
          <a:xfrm>
            <a:off x="1979712" y="1505625"/>
            <a:ext cx="24482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 smtClean="0"/>
          </a:p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XK ss </a:t>
            </a:r>
            <a:r>
              <a:rPr lang="sv-SE" b="1" dirty="0" err="1" smtClean="0"/>
              <a:t>jsy</a:t>
            </a:r>
            <a:endParaRPr lang="sv-SE" b="1" dirty="0" smtClean="0"/>
          </a:p>
          <a:p>
            <a:pPr algn="ctr"/>
            <a:r>
              <a:rPr lang="sv-SE" b="1" dirty="0" smtClean="0"/>
              <a:t>Jr: 116-176 </a:t>
            </a:r>
            <a:r>
              <a:rPr lang="sv-SE" sz="1200" dirty="0" smtClean="0"/>
              <a:t>(211456)</a:t>
            </a:r>
            <a:endParaRPr lang="sv-SE" b="1" dirty="0" smtClean="0"/>
          </a:p>
          <a:p>
            <a:pPr algn="ctr"/>
            <a:r>
              <a:rPr lang="sv-SE" b="1" dirty="0" smtClean="0"/>
              <a:t>Sr: S-4XL </a:t>
            </a:r>
            <a:r>
              <a:rPr lang="sv-SE" sz="1200" dirty="0" smtClean="0"/>
              <a:t>(211455)</a:t>
            </a:r>
            <a:endParaRPr lang="sv-SE" b="1" dirty="0" smtClean="0"/>
          </a:p>
          <a:p>
            <a:pPr algn="ctr"/>
            <a:r>
              <a:rPr lang="sv-SE" b="1" dirty="0" smtClean="0"/>
              <a:t>Dam: XS-2XL </a:t>
            </a:r>
            <a:r>
              <a:rPr lang="sv-SE" sz="1200" dirty="0" smtClean="0"/>
              <a:t>(211457)</a:t>
            </a:r>
            <a:endParaRPr lang="sv-SE" dirty="0" smtClean="0"/>
          </a:p>
          <a:p>
            <a:pPr algn="ctr"/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24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279kr</a:t>
            </a:r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6408204" y="4033194"/>
            <a:ext cx="2520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HMLNorth</a:t>
            </a:r>
            <a:r>
              <a:rPr lang="sv-SE" b="1" dirty="0" smtClean="0"/>
              <a:t> </a:t>
            </a:r>
            <a:r>
              <a:rPr lang="sv-SE" b="1" dirty="0" err="1" smtClean="0"/>
              <a:t>Quilted</a:t>
            </a:r>
            <a:r>
              <a:rPr lang="sv-SE" b="1" dirty="0" smtClean="0"/>
              <a:t> </a:t>
            </a:r>
            <a:r>
              <a:rPr lang="sv-SE" b="1" dirty="0" err="1" smtClean="0"/>
              <a:t>Hood</a:t>
            </a:r>
            <a:r>
              <a:rPr lang="sv-SE" b="1" dirty="0" smtClean="0"/>
              <a:t> Jacket		</a:t>
            </a:r>
          </a:p>
          <a:p>
            <a:r>
              <a:rPr lang="sv-SE" b="1" dirty="0" smtClean="0"/>
              <a:t>Jr: 116-176: </a:t>
            </a:r>
            <a:r>
              <a:rPr lang="sv-SE" sz="1200" dirty="0" smtClean="0"/>
              <a:t>(206695)</a:t>
            </a:r>
          </a:p>
          <a:p>
            <a:r>
              <a:rPr lang="sv-SE" b="1" dirty="0" smtClean="0"/>
              <a:t>Sr: S-3XL </a:t>
            </a:r>
            <a:r>
              <a:rPr lang="sv-SE" sz="1200" dirty="0" smtClean="0"/>
              <a:t>(206687)</a:t>
            </a:r>
            <a:r>
              <a:rPr lang="sv-SE" b="1" dirty="0" smtClean="0">
                <a:solidFill>
                  <a:srgbClr val="FF0000"/>
                </a:solidFill>
              </a:rPr>
              <a:t>	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b="1" dirty="0" smtClean="0"/>
              <a:t>Dam: XS-2XL </a:t>
            </a:r>
            <a:r>
              <a:rPr lang="sv-SE" sz="1200" dirty="0" smtClean="0"/>
              <a:t>(206688)</a:t>
            </a:r>
          </a:p>
          <a:p>
            <a:r>
              <a:rPr lang="sv-SE" sz="2400" b="1" dirty="0" smtClean="0"/>
              <a:t>Jr:</a:t>
            </a:r>
            <a:r>
              <a:rPr lang="sv-SE" sz="2400" b="1" dirty="0" smtClean="0">
                <a:solidFill>
                  <a:srgbClr val="FF0000"/>
                </a:solidFill>
              </a:rPr>
              <a:t>76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r>
              <a:rPr lang="sv-SE" sz="2400" b="1" dirty="0" smtClean="0"/>
              <a:t>/Sr:</a:t>
            </a:r>
            <a:r>
              <a:rPr lang="sv-SE" sz="2400" b="1" dirty="0" smtClean="0">
                <a:solidFill>
                  <a:srgbClr val="FF0000"/>
                </a:solidFill>
              </a:rPr>
              <a:t>92</a:t>
            </a:r>
            <a:r>
              <a:rPr lang="sv-SE" sz="2400" b="1" dirty="0" smtClean="0">
                <a:solidFill>
                  <a:srgbClr val="FF0000"/>
                </a:solidFill>
              </a:rPr>
              <a:t>9kr</a:t>
            </a:r>
            <a:endParaRPr lang="sv-SE" sz="2400" b="1" dirty="0" smtClean="0">
              <a:solidFill>
                <a:srgbClr val="FF0000"/>
              </a:solidFill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6248872" y="2151955"/>
            <a:ext cx="2448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smtClean="0"/>
              <a:t>*obs utan klubbmärke</a:t>
            </a:r>
          </a:p>
          <a:p>
            <a:pPr algn="ctr"/>
            <a:r>
              <a:rPr lang="sv-SE" b="1" dirty="0" smtClean="0"/>
              <a:t>Hummel </a:t>
            </a:r>
            <a:r>
              <a:rPr lang="sv-SE" b="1" dirty="0" err="1" smtClean="0"/>
              <a:t>Training</a:t>
            </a:r>
            <a:r>
              <a:rPr lang="sv-SE" b="1" dirty="0" smtClean="0"/>
              <a:t> Hat</a:t>
            </a:r>
          </a:p>
          <a:p>
            <a:pPr algn="ctr"/>
            <a:r>
              <a:rPr lang="sv-SE" sz="1200" dirty="0" smtClean="0"/>
              <a:t>(208914)</a:t>
            </a:r>
          </a:p>
          <a:p>
            <a:pPr algn="ctr"/>
            <a:r>
              <a:rPr lang="sv-SE" sz="2400" b="1" dirty="0" smtClean="0">
                <a:solidFill>
                  <a:srgbClr val="FF0000"/>
                </a:solidFill>
              </a:rPr>
              <a:t>139kr</a:t>
            </a:r>
            <a:endParaRPr lang="sv-S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35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652" r="-569"/>
          <a:stretch/>
        </p:blipFill>
        <p:spPr bwMode="auto">
          <a:xfrm>
            <a:off x="7668344" y="116632"/>
            <a:ext cx="1296144" cy="15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31516"/>
            <a:ext cx="8229600" cy="1143000"/>
          </a:xfrm>
        </p:spPr>
        <p:txBody>
          <a:bodyPr>
            <a:normAutofit/>
          </a:bodyPr>
          <a:lstStyle/>
          <a:p>
            <a:r>
              <a:rPr lang="sv-SE" b="1" dirty="0" smtClean="0"/>
              <a:t>Ledare</a:t>
            </a:r>
            <a:br>
              <a:rPr lang="sv-SE" b="1" dirty="0" smtClean="0"/>
            </a:br>
            <a:endParaRPr lang="sv-SE" sz="1200" b="1" dirty="0"/>
          </a:p>
        </p:txBody>
      </p:sp>
      <p:sp>
        <p:nvSpPr>
          <p:cNvPr id="5" name="textruta 4"/>
          <p:cNvSpPr txBox="1"/>
          <p:nvPr/>
        </p:nvSpPr>
        <p:spPr>
          <a:xfrm>
            <a:off x="38323" y="1405517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HMLCore</a:t>
            </a:r>
            <a:r>
              <a:rPr lang="sv-SE" b="1" dirty="0" smtClean="0"/>
              <a:t> XK </a:t>
            </a:r>
            <a:r>
              <a:rPr lang="sv-SE" b="1" dirty="0" err="1" smtClean="0"/>
              <a:t>Functional</a:t>
            </a:r>
            <a:r>
              <a:rPr lang="sv-SE" b="1" dirty="0" smtClean="0"/>
              <a:t> Polo </a:t>
            </a:r>
          </a:p>
          <a:p>
            <a:pPr algn="ctr"/>
            <a:r>
              <a:rPr lang="sv-SE" b="1" dirty="0" smtClean="0"/>
              <a:t>Unisex: S-4XL </a:t>
            </a:r>
            <a:r>
              <a:rPr lang="sv-SE" sz="1200" dirty="0" smtClean="0"/>
              <a:t>(211463)</a:t>
            </a:r>
          </a:p>
          <a:p>
            <a:pPr algn="ctr"/>
            <a:r>
              <a:rPr lang="sv-SE" b="1" dirty="0" smtClean="0"/>
              <a:t>Dam: XS-2XL </a:t>
            </a:r>
            <a:r>
              <a:rPr lang="sv-SE" sz="1200" dirty="0" smtClean="0"/>
              <a:t>(211942)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5902578" y="1682516"/>
            <a:ext cx="2761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err="1" smtClean="0"/>
              <a:t>Core</a:t>
            </a:r>
            <a:r>
              <a:rPr lang="sv-SE" b="1" dirty="0" smtClean="0"/>
              <a:t> XK Poly Coach Shorts</a:t>
            </a:r>
          </a:p>
          <a:p>
            <a:pPr algn="ctr"/>
            <a:r>
              <a:rPr lang="sv-SE" b="1" dirty="0" smtClean="0"/>
              <a:t>Sr: S-4XL (211469)</a:t>
            </a:r>
          </a:p>
          <a:p>
            <a:pPr algn="ctr"/>
            <a:endParaRPr lang="sv-SE" b="1" dirty="0"/>
          </a:p>
        </p:txBody>
      </p:sp>
      <p:pic>
        <p:nvPicPr>
          <p:cNvPr id="16" name="Bildobjekt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308252"/>
            <a:ext cx="4104712" cy="420627"/>
          </a:xfrm>
          <a:prstGeom prst="rect">
            <a:avLst/>
          </a:prstGeom>
        </p:spPr>
      </p:pic>
      <p:sp>
        <p:nvSpPr>
          <p:cNvPr id="18" name="textruta 17"/>
          <p:cNvSpPr txBox="1"/>
          <p:nvPr/>
        </p:nvSpPr>
        <p:spPr>
          <a:xfrm>
            <a:off x="467544" y="5284897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b="1" dirty="0" smtClean="0">
                <a:solidFill>
                  <a:srgbClr val="FF0000"/>
                </a:solidFill>
              </a:rPr>
              <a:t>36</a:t>
            </a:r>
            <a:r>
              <a:rPr lang="sv-SE" sz="4400" b="1" dirty="0" smtClean="0">
                <a:solidFill>
                  <a:srgbClr val="FF0000"/>
                </a:solidFill>
              </a:rPr>
              <a:t>9kr</a:t>
            </a:r>
            <a:endParaRPr lang="sv-SE" sz="4400" dirty="0"/>
          </a:p>
        </p:txBody>
      </p:sp>
      <p:sp>
        <p:nvSpPr>
          <p:cNvPr id="19" name="textruta 18"/>
          <p:cNvSpPr txBox="1"/>
          <p:nvPr/>
        </p:nvSpPr>
        <p:spPr>
          <a:xfrm>
            <a:off x="6235113" y="5292340"/>
            <a:ext cx="2448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b="1" dirty="0" smtClean="0">
                <a:solidFill>
                  <a:srgbClr val="FF0000"/>
                </a:solidFill>
              </a:rPr>
              <a:t>279kr</a:t>
            </a:r>
            <a:endParaRPr lang="sv-SE" sz="4400" b="1" dirty="0">
              <a:solidFill>
                <a:srgbClr val="FF0000"/>
              </a:solidFill>
            </a:endParaRPr>
          </a:p>
          <a:p>
            <a:endParaRPr lang="sv-SE" dirty="0" smtClean="0"/>
          </a:p>
          <a:p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745" y="2795439"/>
            <a:ext cx="2420888" cy="2420888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9" y="2795439"/>
            <a:ext cx="2492896" cy="2492896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9" r="13051"/>
          <a:stretch/>
        </p:blipFill>
        <p:spPr>
          <a:xfrm>
            <a:off x="3416289" y="2798562"/>
            <a:ext cx="1814295" cy="2494238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1955389" y="136989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v-SE" b="1" dirty="0" err="1"/>
              <a:t>Core</a:t>
            </a:r>
            <a:r>
              <a:rPr lang="sv-SE" b="1" dirty="0"/>
              <a:t> XK ss </a:t>
            </a:r>
            <a:r>
              <a:rPr lang="sv-SE" b="1" dirty="0" err="1"/>
              <a:t>jsy</a:t>
            </a:r>
            <a:endParaRPr lang="sv-SE" b="1" dirty="0"/>
          </a:p>
          <a:p>
            <a:pPr algn="ctr"/>
            <a:endParaRPr lang="sv-SE" b="1" dirty="0" smtClean="0"/>
          </a:p>
          <a:p>
            <a:pPr algn="ctr"/>
            <a:r>
              <a:rPr lang="sv-SE" b="1" dirty="0" smtClean="0"/>
              <a:t>Sr</a:t>
            </a:r>
            <a:r>
              <a:rPr lang="sv-SE" b="1" dirty="0"/>
              <a:t>: S-4XL </a:t>
            </a:r>
            <a:r>
              <a:rPr lang="sv-SE" sz="1200" dirty="0"/>
              <a:t>(211455)</a:t>
            </a:r>
            <a:endParaRPr lang="sv-SE" b="1" dirty="0"/>
          </a:p>
          <a:p>
            <a:pPr algn="ctr"/>
            <a:r>
              <a:rPr lang="sv-SE" b="1" dirty="0"/>
              <a:t>Dam: XS-2XL </a:t>
            </a:r>
            <a:r>
              <a:rPr lang="sv-SE" sz="1200" dirty="0"/>
              <a:t>(211457)</a:t>
            </a:r>
            <a:endParaRPr lang="sv-SE" dirty="0"/>
          </a:p>
        </p:txBody>
      </p:sp>
      <p:sp>
        <p:nvSpPr>
          <p:cNvPr id="13" name="textruta 12"/>
          <p:cNvSpPr txBox="1"/>
          <p:nvPr/>
        </p:nvSpPr>
        <p:spPr>
          <a:xfrm>
            <a:off x="3351328" y="5292340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b="1" dirty="0" smtClean="0">
                <a:solidFill>
                  <a:srgbClr val="FF0000"/>
                </a:solidFill>
              </a:rPr>
              <a:t>279kr</a:t>
            </a:r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282950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/>
              <a:t>Tryckkostnader</a:t>
            </a:r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2286000" y="1997839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/>
              <a:t>Priserna i denna katalog är </a:t>
            </a:r>
            <a:r>
              <a:rPr lang="sv-SE" dirty="0" smtClean="0"/>
              <a:t>inklusive obligatoriska </a:t>
            </a:r>
            <a:r>
              <a:rPr lang="sv-SE" dirty="0"/>
              <a:t>tryck. </a:t>
            </a:r>
            <a:r>
              <a:rPr lang="sv-SE" dirty="0" smtClean="0"/>
              <a:t>(klubbmärke samt </a:t>
            </a:r>
            <a:r>
              <a:rPr lang="sv-SE" dirty="0" err="1" smtClean="0"/>
              <a:t>vassunda</a:t>
            </a:r>
            <a:r>
              <a:rPr lang="sv-SE" dirty="0" smtClean="0"/>
              <a:t> handboll på overallsöverdelar)</a:t>
            </a:r>
            <a:endParaRPr lang="sv-SE" dirty="0"/>
          </a:p>
          <a:p>
            <a:endParaRPr lang="sv-SE" dirty="0" smtClean="0"/>
          </a:p>
          <a:p>
            <a:r>
              <a:rPr lang="sv-SE" dirty="0" smtClean="0"/>
              <a:t>Initialer </a:t>
            </a:r>
            <a:r>
              <a:rPr lang="sv-SE" dirty="0"/>
              <a:t>5</a:t>
            </a:r>
            <a:r>
              <a:rPr lang="sv-SE" dirty="0" smtClean="0"/>
              <a:t>0</a:t>
            </a:r>
            <a:r>
              <a:rPr lang="sv-SE" dirty="0"/>
              <a:t>:-/plagg</a:t>
            </a:r>
          </a:p>
          <a:p>
            <a:r>
              <a:rPr lang="sv-SE" dirty="0"/>
              <a:t>Litet namn 50:-/namn</a:t>
            </a:r>
          </a:p>
          <a:p>
            <a:r>
              <a:rPr lang="sv-SE" dirty="0"/>
              <a:t>Liten siffra framsida av plagg </a:t>
            </a:r>
            <a:r>
              <a:rPr lang="sv-SE" dirty="0" smtClean="0"/>
              <a:t>40:-</a:t>
            </a:r>
          </a:p>
          <a:p>
            <a:r>
              <a:rPr lang="sv-SE" dirty="0" smtClean="0"/>
              <a:t>Stor </a:t>
            </a:r>
            <a:r>
              <a:rPr lang="sv-SE" dirty="0"/>
              <a:t>siffra rygg 25cm </a:t>
            </a:r>
            <a:r>
              <a:rPr lang="sv-SE" dirty="0" smtClean="0"/>
              <a:t>50</a:t>
            </a:r>
          </a:p>
          <a:p>
            <a:r>
              <a:rPr lang="sv-SE" dirty="0" smtClean="0"/>
              <a:t>Stort </a:t>
            </a:r>
            <a:r>
              <a:rPr lang="sv-SE" dirty="0"/>
              <a:t>namn rygg 80:-/</a:t>
            </a:r>
            <a:r>
              <a:rPr lang="sv-SE" dirty="0" smtClean="0"/>
              <a:t>plagg</a:t>
            </a:r>
          </a:p>
          <a:p>
            <a:r>
              <a:rPr lang="sv-SE" dirty="0" smtClean="0"/>
              <a:t>Vassunda supporter 40:-</a:t>
            </a:r>
          </a:p>
          <a:p>
            <a:r>
              <a:rPr lang="sv-SE" dirty="0" smtClean="0"/>
              <a:t>Ledare rygg 40:-</a:t>
            </a:r>
          </a:p>
          <a:p>
            <a:endParaRPr lang="sv-SE" dirty="0"/>
          </a:p>
          <a:p>
            <a:r>
              <a:rPr lang="sv-SE" dirty="0"/>
              <a:t>Sponsortryck enligt offert kontakta Intersport</a:t>
            </a:r>
          </a:p>
        </p:txBody>
      </p:sp>
    </p:spTree>
    <p:extLst>
      <p:ext uri="{BB962C8B-B14F-4D97-AF65-F5344CB8AC3E}">
        <p14:creationId xmlns:p14="http://schemas.microsoft.com/office/powerpoint/2010/main" val="427395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1143000"/>
          </a:xfrm>
        </p:spPr>
        <p:txBody>
          <a:bodyPr/>
          <a:lstStyle/>
          <a:p>
            <a:r>
              <a:rPr lang="sv-SE" sz="2800" b="1" dirty="0" smtClean="0"/>
              <a:t>Information</a:t>
            </a:r>
            <a:endParaRPr lang="sv-SE" sz="2800" b="1" dirty="0"/>
          </a:p>
        </p:txBody>
      </p:sp>
      <p:sp>
        <p:nvSpPr>
          <p:cNvPr id="4" name="textruta 3"/>
          <p:cNvSpPr txBox="1"/>
          <p:nvPr/>
        </p:nvSpPr>
        <p:spPr>
          <a:xfrm>
            <a:off x="745232" y="1261150"/>
            <a:ext cx="80648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/>
              <a:t>Vassunda IF har ett avtal med Intersport och Adidas. Intersport i Boländerna har en teamavdelning som hjälper dig med dina Vassundainköp och är bemannade vardagar till kl.18.</a:t>
            </a:r>
          </a:p>
          <a:p>
            <a:pPr algn="ctr"/>
            <a:endParaRPr lang="sv-SE" sz="2400" b="1" dirty="0"/>
          </a:p>
          <a:p>
            <a:pPr algn="ctr"/>
            <a:r>
              <a:rPr lang="sv-SE" sz="2400" b="1" dirty="0" smtClean="0"/>
              <a:t>Kontaktuppgifter </a:t>
            </a:r>
          </a:p>
          <a:p>
            <a:pPr algn="ctr"/>
            <a:r>
              <a:rPr lang="sv-SE" sz="2400" b="1" dirty="0" smtClean="0"/>
              <a:t>018-185961</a:t>
            </a:r>
          </a:p>
          <a:p>
            <a:pPr algn="ctr"/>
            <a:r>
              <a:rPr lang="sv-SE" sz="2400" b="1" dirty="0" smtClean="0">
                <a:hlinkClick r:id="rId2"/>
              </a:rPr>
              <a:t>team.uppsala@intersport.se</a:t>
            </a:r>
            <a:endParaRPr lang="sv-SE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385880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3540</TotalTime>
  <Words>637</Words>
  <Application>Microsoft Office PowerPoint</Application>
  <PresentationFormat>Bildspel på skärmen (4:3)</PresentationFormat>
  <Paragraphs>150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Office-tema</vt:lpstr>
      <vt:lpstr>PowerPoint-presentation</vt:lpstr>
      <vt:lpstr>Matchkläder </vt:lpstr>
      <vt:lpstr>OVERALL </vt:lpstr>
      <vt:lpstr>PowerPoint-presentation</vt:lpstr>
      <vt:lpstr>PowerPoint-presentation</vt:lpstr>
      <vt:lpstr>Väskor </vt:lpstr>
      <vt:lpstr>Fritid/supporter </vt:lpstr>
      <vt:lpstr>Ledare </vt:lpstr>
      <vt:lpstr>Tryckkostnader</vt:lpstr>
      <vt:lpstr>Information</vt:lpstr>
    </vt:vector>
  </TitlesOfParts>
  <Company>Intersport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Bergstrand</dc:creator>
  <cp:lastModifiedBy>Alexander Reinius</cp:lastModifiedBy>
  <cp:revision>177</cp:revision>
  <cp:lastPrinted>2022-09-26T12:07:08Z</cp:lastPrinted>
  <dcterms:created xsi:type="dcterms:W3CDTF">2014-12-04T09:07:34Z</dcterms:created>
  <dcterms:modified xsi:type="dcterms:W3CDTF">2023-09-19T09:25:56Z</dcterms:modified>
</cp:coreProperties>
</file>