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56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00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395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124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3368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736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044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218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48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4998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110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06182-DD84-4667-AF48-25E7877707E0}" type="datetimeFigureOut">
              <a:rPr lang="sv-SE" smtClean="0"/>
              <a:t>2024-08-26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09F2-29A6-432C-A679-0A93B74183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32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488" y="6604756"/>
            <a:ext cx="2431490" cy="251254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/>
          <a:srcRect l="27874" t="40326" r="27081" b="40531"/>
          <a:stretch/>
        </p:blipFill>
        <p:spPr>
          <a:xfrm>
            <a:off x="9739815" y="6106451"/>
            <a:ext cx="1872837" cy="416519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-1" y="1632546"/>
            <a:ext cx="1977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/>
              <a:t>Core</a:t>
            </a:r>
            <a:r>
              <a:rPr lang="sv-SE" sz="1000" b="1" dirty="0"/>
              <a:t> XK </a:t>
            </a:r>
            <a:r>
              <a:rPr lang="sv-SE" sz="1000" b="1" dirty="0" err="1"/>
              <a:t>Half</a:t>
            </a:r>
            <a:r>
              <a:rPr lang="sv-SE" sz="1000" b="1" dirty="0"/>
              <a:t> </a:t>
            </a:r>
            <a:r>
              <a:rPr lang="sv-SE" sz="1000" b="1" dirty="0" err="1"/>
              <a:t>Zip</a:t>
            </a:r>
            <a:r>
              <a:rPr lang="sv-SE" sz="1000" b="1" dirty="0"/>
              <a:t> poly </a:t>
            </a:r>
            <a:r>
              <a:rPr lang="sv-SE" sz="1000" b="1" dirty="0" err="1"/>
              <a:t>Sweat</a:t>
            </a:r>
            <a:r>
              <a:rPr lang="sv-SE" sz="1000" b="1" dirty="0"/>
              <a:t> Junior </a:t>
            </a:r>
            <a:r>
              <a:rPr lang="sv-SE" sz="1000" b="1" dirty="0" smtClean="0"/>
              <a:t>(116-164) </a:t>
            </a:r>
            <a:r>
              <a:rPr lang="sv-SE" sz="1000" b="1" dirty="0" smtClean="0">
                <a:solidFill>
                  <a:srgbClr val="FF0000"/>
                </a:solidFill>
              </a:rPr>
              <a:t>499:- </a:t>
            </a:r>
            <a:r>
              <a:rPr lang="sv-SE" sz="1000" b="1" dirty="0" smtClean="0"/>
              <a:t>(211480)</a:t>
            </a:r>
          </a:p>
          <a:p>
            <a:pPr algn="ctr"/>
            <a:r>
              <a:rPr lang="sv-SE" sz="1000" b="1" dirty="0" smtClean="0"/>
              <a:t>Dam(XS-XXL) </a:t>
            </a:r>
            <a:r>
              <a:rPr lang="sv-SE" sz="1000" b="1" dirty="0" smtClean="0">
                <a:solidFill>
                  <a:srgbClr val="FF0000"/>
                </a:solidFill>
              </a:rPr>
              <a:t>549:- </a:t>
            </a:r>
            <a:r>
              <a:rPr lang="sv-SE" sz="1000" b="1" dirty="0" smtClean="0"/>
              <a:t>(211945)</a:t>
            </a:r>
          </a:p>
          <a:p>
            <a:pPr algn="ctr"/>
            <a:r>
              <a:rPr lang="sv-SE" sz="1000" b="1" dirty="0" smtClean="0"/>
              <a:t> Herr (S-XXL) </a:t>
            </a:r>
            <a:r>
              <a:rPr lang="sv-SE" sz="1000" b="1" dirty="0" smtClean="0">
                <a:solidFill>
                  <a:srgbClr val="FF0000"/>
                </a:solidFill>
              </a:rPr>
              <a:t>549:- </a:t>
            </a:r>
            <a:r>
              <a:rPr lang="sv-SE" sz="1000" b="1" dirty="0" smtClean="0"/>
              <a:t>(211479)</a:t>
            </a:r>
            <a:endParaRPr lang="sv-SE" sz="1000" b="1" dirty="0"/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4"/>
          <a:srcRect l="31449" r="30322"/>
          <a:stretch/>
        </p:blipFill>
        <p:spPr>
          <a:xfrm>
            <a:off x="4428314" y="226731"/>
            <a:ext cx="622397" cy="1415698"/>
          </a:xfrm>
          <a:prstGeom prst="rect">
            <a:avLst/>
          </a:prstGeom>
        </p:spPr>
      </p:pic>
      <p:sp>
        <p:nvSpPr>
          <p:cNvPr id="12" name="textruta 11"/>
          <p:cNvSpPr txBox="1"/>
          <p:nvPr/>
        </p:nvSpPr>
        <p:spPr>
          <a:xfrm>
            <a:off x="3741238" y="1635536"/>
            <a:ext cx="1977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 smtClean="0"/>
              <a:t>Overallsbyxa</a:t>
            </a:r>
            <a:r>
              <a:rPr lang="sv-SE" sz="1000" b="1" dirty="0" smtClean="0"/>
              <a:t> </a:t>
            </a:r>
            <a:r>
              <a:rPr lang="sv-SE" sz="1000" b="1" dirty="0" err="1" smtClean="0"/>
              <a:t>Core</a:t>
            </a:r>
            <a:r>
              <a:rPr lang="sv-SE" sz="1000" b="1" dirty="0" smtClean="0"/>
              <a:t> XK poly pant</a:t>
            </a:r>
          </a:p>
          <a:p>
            <a:pPr algn="ctr"/>
            <a:r>
              <a:rPr lang="sv-SE" sz="1000" b="1" dirty="0" smtClean="0"/>
              <a:t>Junior (116-164) </a:t>
            </a:r>
            <a:r>
              <a:rPr lang="sv-SE" sz="1000" b="1" dirty="0" smtClean="0">
                <a:solidFill>
                  <a:srgbClr val="FF0000"/>
                </a:solidFill>
              </a:rPr>
              <a:t>279:- </a:t>
            </a:r>
            <a:r>
              <a:rPr lang="sv-SE" sz="1000" b="1" dirty="0" smtClean="0"/>
              <a:t>(212655)</a:t>
            </a:r>
          </a:p>
          <a:p>
            <a:pPr algn="ctr"/>
            <a:r>
              <a:rPr lang="sv-SE" sz="1000" b="1" dirty="0" smtClean="0"/>
              <a:t>Dam(XS-XXL), </a:t>
            </a:r>
            <a:r>
              <a:rPr lang="sv-SE" sz="1000" b="1" dirty="0" smtClean="0">
                <a:solidFill>
                  <a:srgbClr val="FF0000"/>
                </a:solidFill>
              </a:rPr>
              <a:t>339:- </a:t>
            </a:r>
            <a:r>
              <a:rPr lang="sv-SE" sz="1000" b="1" dirty="0" smtClean="0"/>
              <a:t>(212656)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339:- </a:t>
            </a:r>
            <a:r>
              <a:rPr lang="sv-SE" sz="1000" b="1" dirty="0" smtClean="0"/>
              <a:t>(211475)</a:t>
            </a:r>
            <a:endParaRPr lang="sv-SE" sz="1000" b="1" dirty="0"/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 rotWithShape="1">
          <a:blip r:embed="rId5"/>
          <a:srcRect l="7765" r="7569"/>
          <a:stretch/>
        </p:blipFill>
        <p:spPr>
          <a:xfrm>
            <a:off x="6022527" y="222294"/>
            <a:ext cx="1202377" cy="1420135"/>
          </a:xfrm>
          <a:prstGeom prst="rect">
            <a:avLst/>
          </a:prstGeom>
        </p:spPr>
      </p:pic>
      <p:sp>
        <p:nvSpPr>
          <p:cNvPr id="16" name="textruta 15"/>
          <p:cNvSpPr txBox="1"/>
          <p:nvPr/>
        </p:nvSpPr>
        <p:spPr>
          <a:xfrm>
            <a:off x="5635144" y="1632546"/>
            <a:ext cx="1977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smtClean="0"/>
              <a:t>T-shirt </a:t>
            </a:r>
            <a:r>
              <a:rPr lang="sv-SE" sz="1000" b="1" dirty="0" err="1" smtClean="0"/>
              <a:t>Core</a:t>
            </a:r>
            <a:r>
              <a:rPr lang="sv-SE" sz="1000" b="1" dirty="0" smtClean="0"/>
              <a:t> XK poly SS </a:t>
            </a:r>
            <a:r>
              <a:rPr lang="sv-SE" sz="1000" b="1" dirty="0" err="1" smtClean="0"/>
              <a:t>jsy</a:t>
            </a:r>
            <a:endParaRPr lang="sv-SE" sz="1000" b="1" dirty="0" smtClean="0"/>
          </a:p>
          <a:p>
            <a:pPr algn="ctr"/>
            <a:r>
              <a:rPr lang="sv-SE" sz="1000" b="1" dirty="0" smtClean="0"/>
              <a:t>Junior (116-176) </a:t>
            </a:r>
            <a:r>
              <a:rPr lang="sv-SE" sz="1000" b="1" dirty="0" smtClean="0">
                <a:solidFill>
                  <a:srgbClr val="FF0000"/>
                </a:solidFill>
              </a:rPr>
              <a:t>209:- </a:t>
            </a:r>
            <a:r>
              <a:rPr lang="sv-SE" sz="1000" b="1" dirty="0" smtClean="0"/>
              <a:t>(212644)</a:t>
            </a:r>
          </a:p>
          <a:p>
            <a:pPr algn="ctr"/>
            <a:r>
              <a:rPr lang="sv-SE" sz="1000" b="1" dirty="0" smtClean="0"/>
              <a:t>Dam (XS-XXL) </a:t>
            </a:r>
            <a:r>
              <a:rPr lang="sv-SE" sz="1000" b="1" dirty="0" smtClean="0">
                <a:solidFill>
                  <a:srgbClr val="FF0000"/>
                </a:solidFill>
              </a:rPr>
              <a:t>249:- </a:t>
            </a:r>
            <a:r>
              <a:rPr lang="sv-SE" sz="1000" b="1" dirty="0" smtClean="0"/>
              <a:t>(211944)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249:- </a:t>
            </a:r>
            <a:r>
              <a:rPr lang="sv-SE" sz="1000" b="1" dirty="0" smtClean="0"/>
              <a:t>(211943)</a:t>
            </a:r>
            <a:endParaRPr lang="sv-SE" sz="1000" b="1" dirty="0">
              <a:solidFill>
                <a:srgbClr val="FF0000"/>
              </a:solidFill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7316616" y="4246302"/>
            <a:ext cx="1977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 smtClean="0"/>
              <a:t>Hood</a:t>
            </a:r>
            <a:r>
              <a:rPr lang="sv-SE" sz="1000" b="1" dirty="0" smtClean="0"/>
              <a:t> GO </a:t>
            </a:r>
            <a:r>
              <a:rPr lang="sv-SE" sz="1000" b="1" dirty="0" err="1" smtClean="0"/>
              <a:t>cotton</a:t>
            </a:r>
            <a:r>
              <a:rPr lang="sv-SE" sz="1000" b="1" dirty="0" smtClean="0"/>
              <a:t> </a:t>
            </a:r>
            <a:r>
              <a:rPr lang="sv-SE" sz="1000" b="1" dirty="0" err="1" smtClean="0"/>
              <a:t>hoodie</a:t>
            </a:r>
            <a:endParaRPr lang="sv-SE" sz="1000" b="1" dirty="0" smtClean="0"/>
          </a:p>
          <a:p>
            <a:pPr algn="ctr"/>
            <a:r>
              <a:rPr lang="sv-SE" sz="1000" b="1" dirty="0" smtClean="0"/>
              <a:t>Junior (140-164) </a:t>
            </a:r>
            <a:r>
              <a:rPr lang="sv-SE" sz="1000" b="1" dirty="0" smtClean="0">
                <a:solidFill>
                  <a:srgbClr val="FF0000"/>
                </a:solidFill>
              </a:rPr>
              <a:t>549:- </a:t>
            </a:r>
            <a:r>
              <a:rPr lang="sv-SE" sz="1000" b="1" dirty="0" smtClean="0"/>
              <a:t>(224834)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589</a:t>
            </a:r>
            <a:r>
              <a:rPr lang="sv-SE" sz="1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:- </a:t>
            </a:r>
            <a:r>
              <a:rPr lang="sv-SE" sz="1000" b="1" dirty="0" smtClean="0">
                <a:sym typeface="Wingdings" panose="05000000000000000000" pitchFamily="2" charset="2"/>
              </a:rPr>
              <a:t>(224833)</a:t>
            </a:r>
            <a:endParaRPr lang="sv-SE" sz="1000" b="1" dirty="0"/>
          </a:p>
        </p:txBody>
      </p:sp>
      <p:sp>
        <p:nvSpPr>
          <p:cNvPr id="23" name="textruta 22"/>
          <p:cNvSpPr txBox="1"/>
          <p:nvPr/>
        </p:nvSpPr>
        <p:spPr>
          <a:xfrm>
            <a:off x="1977080" y="4246302"/>
            <a:ext cx="1977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smtClean="0"/>
              <a:t>Ryggsäck </a:t>
            </a:r>
            <a:r>
              <a:rPr lang="sv-SE" sz="1000" b="1" dirty="0" err="1" smtClean="0"/>
              <a:t>Essential</a:t>
            </a:r>
            <a:r>
              <a:rPr lang="sv-SE" sz="1000" b="1" dirty="0" smtClean="0"/>
              <a:t> </a:t>
            </a:r>
            <a:r>
              <a:rPr lang="sv-SE" sz="1000" b="1" dirty="0" err="1" smtClean="0"/>
              <a:t>backpack</a:t>
            </a:r>
            <a:endParaRPr lang="sv-SE" sz="1000" b="1" dirty="0" smtClean="0"/>
          </a:p>
          <a:p>
            <a:pPr algn="ctr"/>
            <a:r>
              <a:rPr lang="sv-SE" sz="1000" b="1" dirty="0">
                <a:solidFill>
                  <a:srgbClr val="FF0000"/>
                </a:solidFill>
              </a:rPr>
              <a:t>2</a:t>
            </a:r>
            <a:r>
              <a:rPr lang="sv-SE" sz="1000" b="1" dirty="0" smtClean="0">
                <a:solidFill>
                  <a:srgbClr val="FF0000"/>
                </a:solidFill>
              </a:rPr>
              <a:t>89:- </a:t>
            </a:r>
            <a:r>
              <a:rPr lang="sv-SE" sz="1000" b="1" dirty="0" smtClean="0"/>
              <a:t>(227173)</a:t>
            </a:r>
          </a:p>
        </p:txBody>
      </p:sp>
      <p:sp>
        <p:nvSpPr>
          <p:cNvPr id="26" name="textruta 25"/>
          <p:cNvSpPr txBox="1"/>
          <p:nvPr/>
        </p:nvSpPr>
        <p:spPr>
          <a:xfrm>
            <a:off x="0" y="4246302"/>
            <a:ext cx="1977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smtClean="0"/>
              <a:t>Väska </a:t>
            </a:r>
            <a:r>
              <a:rPr lang="sv-SE" sz="1000" b="1" dirty="0" err="1" smtClean="0"/>
              <a:t>Core</a:t>
            </a:r>
            <a:r>
              <a:rPr lang="sv-SE" sz="1000" b="1" dirty="0" smtClean="0"/>
              <a:t> 2.0 sports bag</a:t>
            </a:r>
          </a:p>
          <a:p>
            <a:pPr algn="ctr"/>
            <a:r>
              <a:rPr lang="sv-SE" sz="1000" b="1" dirty="0" smtClean="0"/>
              <a:t>Medium </a:t>
            </a:r>
            <a:r>
              <a:rPr lang="sv-SE" sz="1000" b="1" dirty="0" smtClean="0">
                <a:solidFill>
                  <a:srgbClr val="FF0000"/>
                </a:solidFill>
              </a:rPr>
              <a:t>409:- </a:t>
            </a:r>
            <a:r>
              <a:rPr lang="sv-SE" sz="1000" b="1" dirty="0" smtClean="0"/>
              <a:t>(227176)</a:t>
            </a:r>
          </a:p>
        </p:txBody>
      </p:sp>
      <p:sp>
        <p:nvSpPr>
          <p:cNvPr id="31" name="textruta 30"/>
          <p:cNvSpPr txBox="1"/>
          <p:nvPr/>
        </p:nvSpPr>
        <p:spPr>
          <a:xfrm>
            <a:off x="18538" y="6303539"/>
            <a:ext cx="2286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smtClean="0"/>
              <a:t>Strumpa </a:t>
            </a:r>
            <a:r>
              <a:rPr lang="sv-SE" sz="1000" b="1" dirty="0" err="1" smtClean="0"/>
              <a:t>hmlPRO</a:t>
            </a:r>
            <a:r>
              <a:rPr lang="sv-SE" sz="1000" b="1" dirty="0" smtClean="0"/>
              <a:t> </a:t>
            </a:r>
            <a:r>
              <a:rPr lang="sv-SE" sz="1000" b="1" dirty="0" err="1" smtClean="0"/>
              <a:t>trainig</a:t>
            </a:r>
            <a:r>
              <a:rPr lang="sv-SE" sz="1000" b="1" dirty="0" smtClean="0"/>
              <a:t> sock </a:t>
            </a:r>
            <a:r>
              <a:rPr lang="sv-SE" sz="1000" b="1" dirty="0" err="1" smtClean="0"/>
              <a:t>high</a:t>
            </a:r>
            <a:endParaRPr lang="sv-SE" sz="1000" b="1" dirty="0" smtClean="0"/>
          </a:p>
          <a:p>
            <a:pPr algn="ctr"/>
            <a:r>
              <a:rPr lang="sv-SE" sz="1000" b="1" dirty="0" smtClean="0">
                <a:solidFill>
                  <a:srgbClr val="FF0000"/>
                </a:solidFill>
              </a:rPr>
              <a:t>119:- </a:t>
            </a:r>
            <a:r>
              <a:rPr lang="sv-SE" sz="1000" b="1" dirty="0" smtClean="0"/>
              <a:t>(226912)</a:t>
            </a:r>
          </a:p>
          <a:p>
            <a:pPr algn="ctr"/>
            <a:r>
              <a:rPr lang="sv-SE" sz="1000" b="1" dirty="0" smtClean="0"/>
              <a:t>31-34, 35-38,39-42, 43-45</a:t>
            </a:r>
            <a:endParaRPr lang="sv-SE" sz="1000" b="1" dirty="0">
              <a:solidFill>
                <a:srgbClr val="FF0000"/>
              </a:solidFill>
            </a:endParaRPr>
          </a:p>
        </p:txBody>
      </p:sp>
      <p:sp>
        <p:nvSpPr>
          <p:cNvPr id="36" name="textruta 35"/>
          <p:cNvSpPr txBox="1"/>
          <p:nvPr/>
        </p:nvSpPr>
        <p:spPr>
          <a:xfrm>
            <a:off x="2452935" y="6303070"/>
            <a:ext cx="2286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/>
              <a:t>Strumpa </a:t>
            </a:r>
            <a:r>
              <a:rPr lang="sv-SE" sz="1000" b="1" dirty="0" err="1"/>
              <a:t>hmlPRO</a:t>
            </a:r>
            <a:r>
              <a:rPr lang="sv-SE" sz="1000" b="1" dirty="0"/>
              <a:t> </a:t>
            </a:r>
            <a:r>
              <a:rPr lang="sv-SE" sz="1000" b="1" dirty="0" err="1"/>
              <a:t>trainig</a:t>
            </a:r>
            <a:r>
              <a:rPr lang="sv-SE" sz="1000" b="1" dirty="0"/>
              <a:t> sock </a:t>
            </a:r>
            <a:r>
              <a:rPr lang="sv-SE" sz="1000" b="1" dirty="0" err="1" smtClean="0"/>
              <a:t>low</a:t>
            </a:r>
            <a:endParaRPr lang="sv-SE" sz="1000" b="1" dirty="0" smtClean="0"/>
          </a:p>
          <a:p>
            <a:pPr algn="ctr"/>
            <a:r>
              <a:rPr lang="sv-SE" sz="1000" b="1" dirty="0" smtClean="0">
                <a:solidFill>
                  <a:srgbClr val="FF0000"/>
                </a:solidFill>
              </a:rPr>
              <a:t>99:- </a:t>
            </a:r>
            <a:r>
              <a:rPr lang="sv-SE" sz="1000" b="1" dirty="0" smtClean="0"/>
              <a:t>(226913)</a:t>
            </a:r>
            <a:endParaRPr lang="sv-SE" sz="1000" b="1" dirty="0"/>
          </a:p>
          <a:p>
            <a:pPr algn="ctr"/>
            <a:r>
              <a:rPr lang="sv-SE" sz="1000" b="1" dirty="0" smtClean="0"/>
              <a:t>31-34, 35-38,39-42, 43-45</a:t>
            </a:r>
            <a:endParaRPr lang="sv-SE" sz="1000" b="1" dirty="0">
              <a:solidFill>
                <a:srgbClr val="FF0000"/>
              </a:solidFill>
            </a:endParaRPr>
          </a:p>
        </p:txBody>
      </p:sp>
      <p:sp>
        <p:nvSpPr>
          <p:cNvPr id="37" name="textruta 36"/>
          <p:cNvSpPr txBox="1"/>
          <p:nvPr/>
        </p:nvSpPr>
        <p:spPr>
          <a:xfrm>
            <a:off x="1879776" y="1632546"/>
            <a:ext cx="1977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/>
              <a:t>Core</a:t>
            </a:r>
            <a:r>
              <a:rPr lang="sv-SE" sz="1000" b="1" dirty="0"/>
              <a:t> XK </a:t>
            </a:r>
            <a:r>
              <a:rPr lang="sv-SE" sz="1000" b="1" dirty="0" smtClean="0"/>
              <a:t>poly </a:t>
            </a:r>
            <a:r>
              <a:rPr lang="sv-SE" sz="1000" b="1" dirty="0" err="1"/>
              <a:t>Sweat</a:t>
            </a:r>
            <a:r>
              <a:rPr lang="sv-SE" sz="1000" b="1" dirty="0"/>
              <a:t> </a:t>
            </a:r>
            <a:endParaRPr lang="sv-SE" sz="1000" b="1" dirty="0" smtClean="0"/>
          </a:p>
          <a:p>
            <a:pPr algn="ctr"/>
            <a:r>
              <a:rPr lang="sv-SE" sz="1000" b="1" dirty="0" smtClean="0"/>
              <a:t>Junior (116-164) </a:t>
            </a:r>
            <a:r>
              <a:rPr lang="sv-SE" sz="1000" b="1" dirty="0" smtClean="0">
                <a:solidFill>
                  <a:srgbClr val="FF0000"/>
                </a:solidFill>
              </a:rPr>
              <a:t>509:- </a:t>
            </a:r>
            <a:r>
              <a:rPr lang="sv-SE" sz="1000" b="1" dirty="0" smtClean="0"/>
              <a:t>(212652)</a:t>
            </a:r>
          </a:p>
          <a:p>
            <a:pPr algn="ctr"/>
            <a:r>
              <a:rPr lang="sv-SE" sz="1000" b="1" dirty="0" smtClean="0"/>
              <a:t>Dam(XS-XXL) </a:t>
            </a:r>
            <a:r>
              <a:rPr lang="sv-SE" sz="1000" b="1" dirty="0" smtClean="0">
                <a:solidFill>
                  <a:srgbClr val="FF0000"/>
                </a:solidFill>
              </a:rPr>
              <a:t>549:- </a:t>
            </a:r>
            <a:r>
              <a:rPr lang="sv-SE" sz="1000" b="1" dirty="0" smtClean="0"/>
              <a:t>(212653)</a:t>
            </a:r>
          </a:p>
          <a:p>
            <a:pPr algn="ctr"/>
            <a:r>
              <a:rPr lang="sv-SE" sz="1000" b="1" dirty="0" smtClean="0"/>
              <a:t> Herr (S-XXL) </a:t>
            </a:r>
            <a:r>
              <a:rPr lang="sv-SE" sz="1000" b="1" dirty="0" smtClean="0">
                <a:solidFill>
                  <a:srgbClr val="FF0000"/>
                </a:solidFill>
              </a:rPr>
              <a:t>549:- </a:t>
            </a:r>
            <a:r>
              <a:rPr lang="sv-SE" sz="1000" b="1" dirty="0" smtClean="0"/>
              <a:t>(211481)</a:t>
            </a:r>
            <a:endParaRPr lang="sv-SE" sz="1000" b="1" dirty="0"/>
          </a:p>
        </p:txBody>
      </p:sp>
      <p:sp>
        <p:nvSpPr>
          <p:cNvPr id="39" name="textruta 38"/>
          <p:cNvSpPr txBox="1"/>
          <p:nvPr/>
        </p:nvSpPr>
        <p:spPr>
          <a:xfrm>
            <a:off x="3726063" y="4246302"/>
            <a:ext cx="1977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/>
              <a:t>HMLCore</a:t>
            </a:r>
            <a:r>
              <a:rPr lang="sv-SE" sz="1000" b="1" dirty="0"/>
              <a:t> XK </a:t>
            </a:r>
            <a:r>
              <a:rPr lang="sv-SE" sz="1000" b="1" dirty="0" err="1"/>
              <a:t>Functional</a:t>
            </a:r>
            <a:r>
              <a:rPr lang="sv-SE" sz="1000" b="1" dirty="0"/>
              <a:t> Polo </a:t>
            </a:r>
            <a:r>
              <a:rPr lang="sv-SE" sz="1000" b="1" dirty="0" smtClean="0"/>
              <a:t> </a:t>
            </a:r>
          </a:p>
          <a:p>
            <a:pPr algn="ctr"/>
            <a:r>
              <a:rPr lang="sv-SE" sz="1000" b="1" dirty="0" smtClean="0"/>
              <a:t>Dam(XS-XXL) </a:t>
            </a:r>
            <a:r>
              <a:rPr lang="sv-SE" sz="1000" b="1" dirty="0" smtClean="0">
                <a:solidFill>
                  <a:srgbClr val="FF0000"/>
                </a:solidFill>
              </a:rPr>
              <a:t>369:- </a:t>
            </a:r>
            <a:r>
              <a:rPr lang="sv-SE" sz="1000" b="1" dirty="0" smtClean="0"/>
              <a:t>(211942)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369:- </a:t>
            </a:r>
            <a:r>
              <a:rPr lang="sv-SE" sz="1000" b="1" dirty="0" smtClean="0"/>
              <a:t>(211463)</a:t>
            </a:r>
            <a:endParaRPr lang="sv-SE" sz="1000" b="1" dirty="0">
              <a:solidFill>
                <a:srgbClr val="FF0000"/>
              </a:solidFill>
            </a:endParaRPr>
          </a:p>
        </p:txBody>
      </p:sp>
      <p:sp>
        <p:nvSpPr>
          <p:cNvPr id="40" name="textruta 39"/>
          <p:cNvSpPr txBox="1"/>
          <p:nvPr/>
        </p:nvSpPr>
        <p:spPr>
          <a:xfrm>
            <a:off x="5402571" y="4246302"/>
            <a:ext cx="1977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err="1"/>
              <a:t>Core</a:t>
            </a:r>
            <a:r>
              <a:rPr lang="sv-SE" sz="1000" b="1" dirty="0"/>
              <a:t> XK Poly Coach Shorts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279:- </a:t>
            </a:r>
            <a:r>
              <a:rPr lang="sv-SE" sz="1000" b="1" dirty="0" smtClean="0"/>
              <a:t>(211469)</a:t>
            </a:r>
            <a:endParaRPr lang="sv-SE" sz="1000" b="1" dirty="0">
              <a:solidFill>
                <a:srgbClr val="FF0000"/>
              </a:solidFill>
            </a:endParaRPr>
          </a:p>
        </p:txBody>
      </p:sp>
      <p:sp>
        <p:nvSpPr>
          <p:cNvPr id="41" name="textruta 40"/>
          <p:cNvSpPr txBox="1"/>
          <p:nvPr/>
        </p:nvSpPr>
        <p:spPr>
          <a:xfrm>
            <a:off x="7609046" y="1629556"/>
            <a:ext cx="1977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b="1" dirty="0" smtClean="0"/>
              <a:t>Målvaktsbyxa </a:t>
            </a:r>
            <a:r>
              <a:rPr lang="sv-SE" sz="1000" b="1" dirty="0" err="1" smtClean="0"/>
              <a:t>Core</a:t>
            </a:r>
            <a:r>
              <a:rPr lang="sv-SE" sz="1000" b="1" dirty="0" smtClean="0"/>
              <a:t> XK GK pant</a:t>
            </a:r>
          </a:p>
          <a:p>
            <a:pPr algn="ctr"/>
            <a:r>
              <a:rPr lang="sv-SE" sz="1000" b="1" dirty="0" smtClean="0"/>
              <a:t>Junior (116-164) </a:t>
            </a:r>
            <a:r>
              <a:rPr lang="sv-SE" sz="1000" b="1" dirty="0" smtClean="0">
                <a:solidFill>
                  <a:srgbClr val="FF0000"/>
                </a:solidFill>
              </a:rPr>
              <a:t>279:- </a:t>
            </a:r>
            <a:r>
              <a:rPr lang="sv-SE" sz="1000" b="1" dirty="0" smtClean="0"/>
              <a:t>(215765)</a:t>
            </a:r>
          </a:p>
          <a:p>
            <a:pPr algn="ctr"/>
            <a:r>
              <a:rPr lang="sv-SE" sz="1000" b="1" dirty="0" smtClean="0"/>
              <a:t>Herr (S-XXL) </a:t>
            </a:r>
            <a:r>
              <a:rPr lang="sv-SE" sz="1000" b="1" dirty="0" smtClean="0">
                <a:solidFill>
                  <a:srgbClr val="FF0000"/>
                </a:solidFill>
              </a:rPr>
              <a:t>339:- </a:t>
            </a:r>
            <a:r>
              <a:rPr lang="sv-SE" sz="1000" b="1" dirty="0" smtClean="0"/>
              <a:t>(211477)</a:t>
            </a:r>
            <a:endParaRPr lang="sv-SE" sz="1000" b="1" dirty="0"/>
          </a:p>
        </p:txBody>
      </p:sp>
      <p:pic>
        <p:nvPicPr>
          <p:cNvPr id="1026" name="Picture 2" descr="Hummel Core XK Poly Halfzip Tröja Svart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1" r="16612"/>
          <a:stretch/>
        </p:blipFill>
        <p:spPr bwMode="auto">
          <a:xfrm>
            <a:off x="492244" y="149949"/>
            <a:ext cx="1144054" cy="14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mmel Core XK Poly Zip Tröja Svart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8" r="14968"/>
          <a:stretch/>
        </p:blipFill>
        <p:spPr bwMode="auto">
          <a:xfrm>
            <a:off x="2274049" y="149949"/>
            <a:ext cx="1190143" cy="14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ummel Core XK funktionell Piké Svar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3" r="16486"/>
          <a:stretch/>
        </p:blipFill>
        <p:spPr bwMode="auto">
          <a:xfrm>
            <a:off x="4111184" y="2683776"/>
            <a:ext cx="1206838" cy="15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ummel Core XK Poly Coach Shorts Sv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017" y="3051234"/>
            <a:ext cx="1375153" cy="119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4905101" y="5087384"/>
            <a:ext cx="404796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b="1" dirty="0" smtClean="0"/>
              <a:t>Tryckpriser</a:t>
            </a:r>
          </a:p>
          <a:p>
            <a:r>
              <a:rPr lang="sv-SE" sz="1000" dirty="0" smtClean="0"/>
              <a:t>Priserna </a:t>
            </a:r>
            <a:r>
              <a:rPr lang="sv-SE" sz="1000" dirty="0"/>
              <a:t>i denna katalog är inklusive obligatoriska tryck. (klubbmärke samt </a:t>
            </a:r>
            <a:r>
              <a:rPr lang="sv-SE" sz="1000" dirty="0" smtClean="0"/>
              <a:t>Vassunda </a:t>
            </a:r>
            <a:r>
              <a:rPr lang="sv-SE" sz="1000" dirty="0"/>
              <a:t>handboll på </a:t>
            </a:r>
            <a:r>
              <a:rPr lang="sv-SE" sz="1000" dirty="0" smtClean="0"/>
              <a:t>overallsöverdelar samt </a:t>
            </a:r>
            <a:r>
              <a:rPr lang="sv-SE" sz="1000" dirty="0" err="1" smtClean="0"/>
              <a:t>hood</a:t>
            </a:r>
            <a:r>
              <a:rPr lang="sv-SE" sz="1000" dirty="0" smtClean="0"/>
              <a:t>)</a:t>
            </a:r>
            <a:endParaRPr lang="sv-SE" sz="1000" dirty="0"/>
          </a:p>
          <a:p>
            <a:endParaRPr lang="sv-SE" sz="1000" dirty="0"/>
          </a:p>
          <a:p>
            <a:r>
              <a:rPr lang="sv-SE" sz="1000" dirty="0"/>
              <a:t>Initialer 50:-/plagg</a:t>
            </a:r>
          </a:p>
          <a:p>
            <a:r>
              <a:rPr lang="sv-SE" sz="1000" dirty="0"/>
              <a:t>Litet namn 50:-/namn</a:t>
            </a:r>
          </a:p>
          <a:p>
            <a:r>
              <a:rPr lang="sv-SE" sz="1000" dirty="0"/>
              <a:t>Liten siffra framsida av plagg 40:-</a:t>
            </a:r>
          </a:p>
          <a:p>
            <a:r>
              <a:rPr lang="sv-SE" sz="1000" dirty="0"/>
              <a:t>Stor siffra rygg 25cm 50</a:t>
            </a:r>
          </a:p>
          <a:p>
            <a:r>
              <a:rPr lang="sv-SE" sz="1000" dirty="0"/>
              <a:t>Stort namn rygg 80:-/plagg</a:t>
            </a:r>
          </a:p>
          <a:p>
            <a:r>
              <a:rPr lang="sv-SE" sz="1000" dirty="0"/>
              <a:t>Vassunda supporter </a:t>
            </a:r>
            <a:r>
              <a:rPr lang="sv-SE" sz="1000" dirty="0" smtClean="0"/>
              <a:t>60</a:t>
            </a:r>
            <a:r>
              <a:rPr lang="sv-SE" sz="1000" dirty="0"/>
              <a:t>:-</a:t>
            </a:r>
          </a:p>
          <a:p>
            <a:r>
              <a:rPr lang="sv-SE" sz="1000" dirty="0"/>
              <a:t>Ledare rygg 40</a:t>
            </a:r>
            <a:r>
              <a:rPr lang="sv-SE" sz="1000" dirty="0" smtClean="0"/>
              <a:t>:-                       Sponsortryck </a:t>
            </a:r>
            <a:r>
              <a:rPr lang="sv-SE" sz="1000" dirty="0"/>
              <a:t>enligt offert kontakta Intersport</a:t>
            </a:r>
          </a:p>
        </p:txBody>
      </p:sp>
      <p:pic>
        <p:nvPicPr>
          <p:cNvPr id="1036" name="Picture 12" descr="Hummel hmlCore XK GK M träningsbyxor Svart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5" r="31411"/>
          <a:stretch/>
        </p:blipFill>
        <p:spPr bwMode="auto">
          <a:xfrm>
            <a:off x="8276654" y="222294"/>
            <a:ext cx="584579" cy="142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ummel hmlGO 2.0 HOODIE Svar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671" y="2684618"/>
            <a:ext cx="1794969" cy="156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assunda IF - Handbol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466" y="4502024"/>
            <a:ext cx="1563533" cy="156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/>
          <p:cNvSpPr/>
          <p:nvPr/>
        </p:nvSpPr>
        <p:spPr>
          <a:xfrm>
            <a:off x="9572578" y="3983850"/>
            <a:ext cx="22073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b="1" dirty="0"/>
              <a:t>https://team.intersport.se/vassunda-if-handboll</a:t>
            </a:r>
          </a:p>
        </p:txBody>
      </p:sp>
      <p:pic>
        <p:nvPicPr>
          <p:cNvPr id="1042" name="Picture 18" descr="hmlCORE 2.0 SPORTS BA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5" b="17309"/>
          <a:stretch/>
        </p:blipFill>
        <p:spPr bwMode="auto">
          <a:xfrm>
            <a:off x="315405" y="2940557"/>
            <a:ext cx="1497732" cy="130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mlESSENTIAL BACK PAC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826" y="2799334"/>
            <a:ext cx="1082984" cy="144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mlPRO TRAINING SOCKS HIGH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3" y="4980207"/>
            <a:ext cx="992147" cy="13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mlPRO TRAINING SOCKS LOW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087" y="4978690"/>
            <a:ext cx="1008420" cy="134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943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" y="1766567"/>
            <a:ext cx="1864275" cy="186427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 smtClean="0"/>
              <a:t>Beställs via team</a:t>
            </a:r>
            <a:endParaRPr lang="sv-SE" b="1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/>
          <a:srcRect l="19300" r="18960"/>
          <a:stretch/>
        </p:blipFill>
        <p:spPr>
          <a:xfrm>
            <a:off x="9318843" y="1766566"/>
            <a:ext cx="871769" cy="1227806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4"/>
          <a:srcRect l="19499" r="22034"/>
          <a:stretch/>
        </p:blipFill>
        <p:spPr>
          <a:xfrm>
            <a:off x="8483045" y="2341512"/>
            <a:ext cx="751878" cy="1285995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10274532" y="2796510"/>
            <a:ext cx="1745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smtClean="0"/>
              <a:t>Strumpa Fundamental 3-pack</a:t>
            </a:r>
          </a:p>
          <a:p>
            <a:pPr algn="ctr"/>
            <a:r>
              <a:rPr lang="sv-SE" sz="1200" b="1" dirty="0" smtClean="0">
                <a:solidFill>
                  <a:srgbClr val="FF0000"/>
                </a:solidFill>
              </a:rPr>
              <a:t>159:- </a:t>
            </a:r>
            <a:r>
              <a:rPr lang="sv-SE" sz="1200" b="1" dirty="0" smtClean="0"/>
              <a:t>(022140)</a:t>
            </a:r>
          </a:p>
          <a:p>
            <a:pPr algn="ctr"/>
            <a:r>
              <a:rPr lang="sv-SE" sz="1200" b="1" dirty="0" smtClean="0"/>
              <a:t>32-35,36-40,41-45,46-48</a:t>
            </a:r>
            <a:endParaRPr lang="sv-SE" sz="1200" b="1" dirty="0">
              <a:solidFill>
                <a:srgbClr val="FF0000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5707856" y="2984510"/>
            <a:ext cx="288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smtClean="0"/>
              <a:t>T-shirt </a:t>
            </a:r>
            <a:r>
              <a:rPr lang="sv-SE" sz="1200" b="1" dirty="0" err="1" smtClean="0"/>
              <a:t>Core</a:t>
            </a:r>
            <a:r>
              <a:rPr lang="sv-SE" sz="1200" b="1" dirty="0" smtClean="0"/>
              <a:t> XK poly LS </a:t>
            </a:r>
            <a:r>
              <a:rPr lang="sv-SE" sz="1200" b="1" dirty="0" err="1" smtClean="0"/>
              <a:t>jsy</a:t>
            </a:r>
            <a:endParaRPr lang="sv-SE" sz="1200" b="1" dirty="0" smtClean="0"/>
          </a:p>
          <a:p>
            <a:pPr algn="ctr"/>
            <a:r>
              <a:rPr lang="sv-SE" sz="1200" b="1" dirty="0" smtClean="0"/>
              <a:t>Jr: (116-176) </a:t>
            </a:r>
            <a:r>
              <a:rPr lang="sv-SE" sz="1200" b="1" dirty="0" smtClean="0">
                <a:solidFill>
                  <a:srgbClr val="FF0000"/>
                </a:solidFill>
              </a:rPr>
              <a:t>279:- </a:t>
            </a:r>
            <a:r>
              <a:rPr lang="sv-SE" sz="1200" b="1" dirty="0" smtClean="0"/>
              <a:t>(211462)</a:t>
            </a:r>
          </a:p>
          <a:p>
            <a:pPr algn="ctr"/>
            <a:r>
              <a:rPr lang="sv-SE" sz="1200" b="1" dirty="0" smtClean="0"/>
              <a:t>Sr: (S-XXXL) </a:t>
            </a:r>
            <a:r>
              <a:rPr lang="sv-SE" sz="1200" b="1" dirty="0" smtClean="0">
                <a:solidFill>
                  <a:srgbClr val="FF0000"/>
                </a:solidFill>
              </a:rPr>
              <a:t>319:- </a:t>
            </a:r>
            <a:r>
              <a:rPr lang="sv-SE" sz="1200" b="1" dirty="0" smtClean="0"/>
              <a:t>(211461)</a:t>
            </a:r>
            <a:endParaRPr lang="sv-SE" sz="1200" b="1" dirty="0"/>
          </a:p>
        </p:txBody>
      </p:sp>
      <p:pic>
        <p:nvPicPr>
          <p:cNvPr id="7" name="Picture 6" descr="Hummel Core XK Poly LS Sr T-shirt Svar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6" r="15474"/>
          <a:stretch/>
        </p:blipFill>
        <p:spPr bwMode="auto">
          <a:xfrm>
            <a:off x="4526824" y="1766566"/>
            <a:ext cx="1464303" cy="18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/>
          <p:cNvSpPr txBox="1"/>
          <p:nvPr/>
        </p:nvSpPr>
        <p:spPr>
          <a:xfrm>
            <a:off x="1479573" y="2615178"/>
            <a:ext cx="2822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smtClean="0"/>
              <a:t>Matchtröja/Supporter tröja</a:t>
            </a:r>
          </a:p>
          <a:p>
            <a:pPr algn="ctr"/>
            <a:r>
              <a:rPr lang="sv-SE" sz="1200" b="1" dirty="0" err="1" smtClean="0"/>
              <a:t>Core</a:t>
            </a:r>
            <a:r>
              <a:rPr lang="sv-SE" sz="1200" b="1" dirty="0" smtClean="0"/>
              <a:t> XK ss </a:t>
            </a:r>
            <a:r>
              <a:rPr lang="sv-SE" sz="1200" b="1" dirty="0" err="1" smtClean="0"/>
              <a:t>jsy</a:t>
            </a:r>
            <a:endParaRPr lang="sv-SE" sz="1200" b="1" dirty="0" smtClean="0"/>
          </a:p>
          <a:p>
            <a:pPr algn="ctr"/>
            <a:r>
              <a:rPr lang="sv-SE" sz="1200" b="1" dirty="0" smtClean="0"/>
              <a:t>Jr: 116-176 </a:t>
            </a:r>
            <a:r>
              <a:rPr lang="sv-SE" sz="1200" dirty="0" smtClean="0"/>
              <a:t>(211456)</a:t>
            </a:r>
            <a:endParaRPr lang="sv-SE" sz="1200" b="1" dirty="0" smtClean="0"/>
          </a:p>
          <a:p>
            <a:pPr algn="ctr"/>
            <a:r>
              <a:rPr lang="sv-SE" sz="1200" b="1" dirty="0" smtClean="0"/>
              <a:t>Sr: S-4XL </a:t>
            </a:r>
            <a:r>
              <a:rPr lang="sv-SE" sz="1200" dirty="0" smtClean="0"/>
              <a:t>(211455)</a:t>
            </a:r>
            <a:endParaRPr lang="sv-SE" sz="1200" b="1" dirty="0" smtClean="0"/>
          </a:p>
          <a:p>
            <a:pPr algn="ctr"/>
            <a:r>
              <a:rPr lang="sv-SE" sz="1200" b="1" dirty="0" smtClean="0"/>
              <a:t>Dam: XS-2XL </a:t>
            </a:r>
            <a:r>
              <a:rPr lang="sv-SE" sz="1200" dirty="0" smtClean="0"/>
              <a:t>(211457)</a:t>
            </a: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4" r="16263"/>
          <a:stretch/>
        </p:blipFill>
        <p:spPr>
          <a:xfrm>
            <a:off x="250227" y="3706721"/>
            <a:ext cx="1416671" cy="2049797"/>
          </a:xfrm>
          <a:prstGeom prst="rect">
            <a:avLst/>
          </a:prstGeom>
        </p:spPr>
      </p:pic>
      <p:sp>
        <p:nvSpPr>
          <p:cNvPr id="11" name="textruta 10"/>
          <p:cNvSpPr txBox="1"/>
          <p:nvPr/>
        </p:nvSpPr>
        <p:spPr>
          <a:xfrm>
            <a:off x="2006544" y="496067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 smtClean="0"/>
              <a:t>Core</a:t>
            </a:r>
            <a:r>
              <a:rPr lang="sv-SE" sz="1200" b="1" dirty="0" smtClean="0"/>
              <a:t> XK Poly </a:t>
            </a:r>
            <a:r>
              <a:rPr lang="sv-SE" sz="1200" b="1" dirty="0" err="1" smtClean="0"/>
              <a:t>Sweat</a:t>
            </a:r>
            <a:r>
              <a:rPr lang="sv-SE" sz="1200" b="1" dirty="0" smtClean="0"/>
              <a:t> </a:t>
            </a:r>
            <a:r>
              <a:rPr lang="sv-SE" sz="1200" b="1" dirty="0" err="1"/>
              <a:t>H</a:t>
            </a:r>
            <a:r>
              <a:rPr lang="sv-SE" sz="1200" b="1" dirty="0" err="1" smtClean="0"/>
              <a:t>oodie</a:t>
            </a:r>
            <a:r>
              <a:rPr lang="sv-SE" sz="1200" b="1" dirty="0" smtClean="0"/>
              <a:t>	</a:t>
            </a:r>
          </a:p>
          <a:p>
            <a:r>
              <a:rPr lang="sv-SE" sz="1200" b="1" dirty="0" smtClean="0"/>
              <a:t>Jr: 116-164 </a:t>
            </a:r>
            <a:r>
              <a:rPr lang="sv-SE" sz="1200" b="1" dirty="0" smtClean="0">
                <a:solidFill>
                  <a:srgbClr val="FF0000"/>
                </a:solidFill>
              </a:rPr>
              <a:t>459:- </a:t>
            </a:r>
            <a:r>
              <a:rPr lang="sv-SE" sz="1200" dirty="0" smtClean="0"/>
              <a:t>(211483)</a:t>
            </a:r>
          </a:p>
          <a:p>
            <a:r>
              <a:rPr lang="sv-SE" sz="1200" b="1" dirty="0" smtClean="0"/>
              <a:t>Sr: S-2XL </a:t>
            </a:r>
            <a:r>
              <a:rPr lang="sv-SE" sz="1200" b="1" dirty="0" smtClean="0">
                <a:solidFill>
                  <a:srgbClr val="FF0000"/>
                </a:solidFill>
              </a:rPr>
              <a:t>509:- </a:t>
            </a:r>
            <a:r>
              <a:rPr lang="sv-SE" sz="1200" dirty="0" smtClean="0"/>
              <a:t>(211482)</a:t>
            </a:r>
            <a:r>
              <a:rPr lang="sv-SE" sz="1200" b="1" dirty="0" smtClean="0">
                <a:solidFill>
                  <a:srgbClr val="FF0000"/>
                </a:solidFill>
              </a:rPr>
              <a:t>	</a:t>
            </a:r>
            <a:endParaRPr lang="sv-SE" sz="1200" b="1" dirty="0">
              <a:solidFill>
                <a:srgbClr val="FF0000"/>
              </a:solidFill>
            </a:endParaRPr>
          </a:p>
          <a:p>
            <a:r>
              <a:rPr lang="sv-SE" sz="1200" b="1" dirty="0" smtClean="0"/>
              <a:t>Dam: XS-XL </a:t>
            </a:r>
            <a:r>
              <a:rPr lang="sv-SE" sz="1200" b="1" dirty="0" smtClean="0">
                <a:solidFill>
                  <a:srgbClr val="FF0000"/>
                </a:solidFill>
              </a:rPr>
              <a:t>509:- </a:t>
            </a:r>
            <a:r>
              <a:rPr lang="sv-SE" sz="1200" dirty="0" smtClean="0"/>
              <a:t>(212649)</a:t>
            </a:r>
          </a:p>
        </p:txBody>
      </p:sp>
      <p:sp>
        <p:nvSpPr>
          <p:cNvPr id="12" name="Rektangel 11"/>
          <p:cNvSpPr/>
          <p:nvPr/>
        </p:nvSpPr>
        <p:spPr>
          <a:xfrm>
            <a:off x="59880" y="60898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/>
              <a:t>Priserna </a:t>
            </a:r>
            <a:r>
              <a:rPr lang="sv-SE" dirty="0" smtClean="0"/>
              <a:t>är </a:t>
            </a:r>
            <a:r>
              <a:rPr lang="sv-SE" dirty="0"/>
              <a:t>inklusive obligatoriska tryck. (klubbmärke samt Vassunda handboll på overallsöverdelar samt </a:t>
            </a:r>
            <a:r>
              <a:rPr lang="sv-SE" dirty="0" err="1"/>
              <a:t>hood</a:t>
            </a:r>
            <a:r>
              <a:rPr lang="sv-SE" dirty="0"/>
              <a:t>)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216976" y="1027323"/>
            <a:ext cx="1362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Matchtröja ink. klubbmärke och siffror</a:t>
            </a:r>
          </a:p>
          <a:p>
            <a:r>
              <a:rPr lang="sv-SE" sz="1000" dirty="0" smtClean="0"/>
              <a:t>Jr: </a:t>
            </a:r>
            <a:r>
              <a:rPr lang="sv-SE" sz="1000" dirty="0" smtClean="0">
                <a:solidFill>
                  <a:srgbClr val="FF0000"/>
                </a:solidFill>
              </a:rPr>
              <a:t>339:- </a:t>
            </a:r>
            <a:r>
              <a:rPr lang="sv-SE" sz="1000" dirty="0" smtClean="0"/>
              <a:t>Sr: </a:t>
            </a:r>
            <a:r>
              <a:rPr lang="sv-SE" sz="1000" dirty="0" smtClean="0">
                <a:solidFill>
                  <a:srgbClr val="FF0000"/>
                </a:solidFill>
              </a:rPr>
              <a:t>369:-</a:t>
            </a:r>
            <a:endParaRPr lang="sv-SE" sz="1000" dirty="0">
              <a:solidFill>
                <a:srgbClr val="FF0000"/>
              </a:solidFill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1641223" y="1027323"/>
            <a:ext cx="15508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smtClean="0"/>
              <a:t>Supportertröja ink. klubbmärke och ryggtryck</a:t>
            </a:r>
          </a:p>
          <a:p>
            <a:r>
              <a:rPr lang="sv-SE" sz="1000" dirty="0" smtClean="0"/>
              <a:t>Jr: </a:t>
            </a:r>
            <a:r>
              <a:rPr lang="sv-SE" sz="1000" dirty="0" smtClean="0">
                <a:solidFill>
                  <a:srgbClr val="FF0000"/>
                </a:solidFill>
              </a:rPr>
              <a:t>299:- </a:t>
            </a:r>
            <a:r>
              <a:rPr lang="sv-SE" sz="1000" dirty="0" smtClean="0"/>
              <a:t>Sr: </a:t>
            </a:r>
            <a:r>
              <a:rPr lang="sv-SE" sz="1000" dirty="0" smtClean="0">
                <a:solidFill>
                  <a:srgbClr val="FF0000"/>
                </a:solidFill>
              </a:rPr>
              <a:t>329:-</a:t>
            </a:r>
            <a:endParaRPr lang="sv-SE" sz="1000" dirty="0">
              <a:solidFill>
                <a:srgbClr val="FF0000"/>
              </a:solidFill>
            </a:endParaRP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2" r="14763"/>
          <a:stretch/>
        </p:blipFill>
        <p:spPr>
          <a:xfrm>
            <a:off x="4526824" y="3706721"/>
            <a:ext cx="1411196" cy="2049797"/>
          </a:xfrm>
          <a:prstGeom prst="rect">
            <a:avLst/>
          </a:prstGeom>
        </p:spPr>
      </p:pic>
      <p:sp>
        <p:nvSpPr>
          <p:cNvPr id="16" name="Rektangel 15"/>
          <p:cNvSpPr/>
          <p:nvPr/>
        </p:nvSpPr>
        <p:spPr>
          <a:xfrm>
            <a:off x="6155880" y="4960674"/>
            <a:ext cx="2558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b="1" dirty="0" err="1"/>
              <a:t>HMLNorth</a:t>
            </a:r>
            <a:r>
              <a:rPr lang="sv-SE" sz="1200" b="1" dirty="0"/>
              <a:t> </a:t>
            </a:r>
            <a:r>
              <a:rPr lang="sv-SE" sz="1200" b="1" dirty="0" err="1"/>
              <a:t>Quilted</a:t>
            </a:r>
            <a:r>
              <a:rPr lang="sv-SE" sz="1200" b="1" dirty="0"/>
              <a:t> </a:t>
            </a:r>
            <a:r>
              <a:rPr lang="sv-SE" sz="1200" b="1" dirty="0" err="1"/>
              <a:t>Hood</a:t>
            </a:r>
            <a:r>
              <a:rPr lang="sv-SE" sz="1200" b="1" dirty="0"/>
              <a:t> </a:t>
            </a:r>
            <a:r>
              <a:rPr lang="sv-SE" sz="1200" b="1" dirty="0" smtClean="0"/>
              <a:t>Jacket</a:t>
            </a:r>
          </a:p>
          <a:p>
            <a:r>
              <a:rPr lang="sv-SE" sz="1200" b="1" dirty="0" smtClean="0"/>
              <a:t>Jr</a:t>
            </a:r>
            <a:r>
              <a:rPr lang="sv-SE" sz="1200" b="1" dirty="0"/>
              <a:t>: </a:t>
            </a:r>
            <a:r>
              <a:rPr lang="sv-SE" sz="1200" b="1" dirty="0" smtClean="0"/>
              <a:t>116-164: </a:t>
            </a:r>
            <a:r>
              <a:rPr lang="sv-SE" sz="1200" b="1" dirty="0" smtClean="0">
                <a:solidFill>
                  <a:srgbClr val="FF0000"/>
                </a:solidFill>
              </a:rPr>
              <a:t>769:- </a:t>
            </a:r>
            <a:r>
              <a:rPr lang="sv-SE" sz="1200" dirty="0" smtClean="0"/>
              <a:t>(206695</a:t>
            </a:r>
            <a:r>
              <a:rPr lang="sv-SE" sz="1200" dirty="0"/>
              <a:t>)</a:t>
            </a:r>
          </a:p>
          <a:p>
            <a:r>
              <a:rPr lang="sv-SE" sz="1200" b="1" dirty="0"/>
              <a:t>Sr: </a:t>
            </a:r>
            <a:r>
              <a:rPr lang="sv-SE" sz="1200" b="1" dirty="0" smtClean="0"/>
              <a:t>S-2XL </a:t>
            </a:r>
            <a:r>
              <a:rPr lang="sv-SE" sz="1200" b="1" dirty="0" smtClean="0">
                <a:solidFill>
                  <a:srgbClr val="FF0000"/>
                </a:solidFill>
              </a:rPr>
              <a:t>929:- </a:t>
            </a:r>
            <a:r>
              <a:rPr lang="sv-SE" sz="1200" dirty="0" smtClean="0"/>
              <a:t>(206687</a:t>
            </a:r>
            <a:r>
              <a:rPr lang="sv-SE" sz="1200" dirty="0"/>
              <a:t>)</a:t>
            </a:r>
            <a:r>
              <a:rPr lang="sv-SE" sz="1200" b="1" dirty="0">
                <a:solidFill>
                  <a:srgbClr val="FF0000"/>
                </a:solidFill>
              </a:rPr>
              <a:t>	</a:t>
            </a:r>
          </a:p>
          <a:p>
            <a:r>
              <a:rPr lang="sv-SE" sz="1200" b="1" dirty="0"/>
              <a:t>Dam: XS-2XL </a:t>
            </a:r>
            <a:r>
              <a:rPr lang="sv-SE" sz="1200" b="1" dirty="0" smtClean="0">
                <a:solidFill>
                  <a:srgbClr val="FF0000"/>
                </a:solidFill>
              </a:rPr>
              <a:t>929:- </a:t>
            </a:r>
            <a:r>
              <a:rPr lang="sv-SE" sz="1200" dirty="0" smtClean="0"/>
              <a:t>(206688</a:t>
            </a:r>
            <a:r>
              <a:rPr lang="sv-SE" sz="1200" dirty="0"/>
              <a:t>)</a:t>
            </a:r>
          </a:p>
        </p:txBody>
      </p:sp>
      <p:sp>
        <p:nvSpPr>
          <p:cNvPr id="17" name="textruta 16"/>
          <p:cNvSpPr txBox="1"/>
          <p:nvPr/>
        </p:nvSpPr>
        <p:spPr>
          <a:xfrm>
            <a:off x="7074132" y="6366882"/>
            <a:ext cx="520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Beställningar skickas till team.uppsala@intersport.se</a:t>
            </a:r>
            <a:endParaRPr lang="sv-SE" dirty="0"/>
          </a:p>
        </p:txBody>
      </p:sp>
      <p:pic>
        <p:nvPicPr>
          <p:cNvPr id="18" name="Bildobjekt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104" y="3948644"/>
            <a:ext cx="1381477" cy="1843027"/>
          </a:xfrm>
          <a:prstGeom prst="rect">
            <a:avLst/>
          </a:prstGeom>
        </p:spPr>
      </p:pic>
      <p:sp>
        <p:nvSpPr>
          <p:cNvPr id="19" name="Rektangel 18"/>
          <p:cNvSpPr/>
          <p:nvPr/>
        </p:nvSpPr>
        <p:spPr>
          <a:xfrm>
            <a:off x="10087473" y="4925521"/>
            <a:ext cx="2558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b="1" dirty="0" err="1" smtClean="0"/>
              <a:t>HMLAuthentic</a:t>
            </a:r>
            <a:r>
              <a:rPr lang="sv-SE" sz="1200" b="1" dirty="0" smtClean="0"/>
              <a:t> shorts</a:t>
            </a:r>
          </a:p>
          <a:p>
            <a:r>
              <a:rPr lang="sv-SE" sz="1200" b="1" dirty="0" smtClean="0"/>
              <a:t>Jr</a:t>
            </a:r>
            <a:r>
              <a:rPr lang="sv-SE" sz="1200" b="1" dirty="0"/>
              <a:t>: </a:t>
            </a:r>
            <a:r>
              <a:rPr lang="sv-SE" sz="1200" b="1" dirty="0" smtClean="0"/>
              <a:t>116-164: </a:t>
            </a:r>
            <a:r>
              <a:rPr lang="sv-SE" sz="1200" b="1" dirty="0" smtClean="0">
                <a:solidFill>
                  <a:srgbClr val="FF0000"/>
                </a:solidFill>
              </a:rPr>
              <a:t>19</a:t>
            </a:r>
            <a:r>
              <a:rPr lang="sv-SE" sz="1200" b="1" dirty="0" smtClean="0">
                <a:solidFill>
                  <a:srgbClr val="FF0000"/>
                </a:solidFill>
              </a:rPr>
              <a:t>9</a:t>
            </a:r>
            <a:r>
              <a:rPr lang="sv-SE" sz="1200" b="1" dirty="0" smtClean="0">
                <a:solidFill>
                  <a:srgbClr val="FF0000"/>
                </a:solidFill>
              </a:rPr>
              <a:t>:- </a:t>
            </a:r>
            <a:r>
              <a:rPr lang="sv-SE" sz="1200" dirty="0" smtClean="0"/>
              <a:t>(</a:t>
            </a:r>
            <a:r>
              <a:rPr lang="sv-SE" sz="1200" dirty="0" smtClean="0"/>
              <a:t>219971)</a:t>
            </a:r>
            <a:endParaRPr lang="sv-SE" sz="1200" dirty="0"/>
          </a:p>
          <a:p>
            <a:r>
              <a:rPr lang="sv-SE" sz="1200" b="1" dirty="0"/>
              <a:t>Sr: </a:t>
            </a:r>
            <a:r>
              <a:rPr lang="sv-SE" sz="1200" b="1" dirty="0" smtClean="0"/>
              <a:t>S-2XL </a:t>
            </a:r>
            <a:r>
              <a:rPr lang="sv-SE" sz="1200" b="1" dirty="0">
                <a:solidFill>
                  <a:srgbClr val="FF0000"/>
                </a:solidFill>
              </a:rPr>
              <a:t>2</a:t>
            </a:r>
            <a:r>
              <a:rPr lang="sv-SE" sz="1200" b="1" dirty="0" smtClean="0">
                <a:solidFill>
                  <a:srgbClr val="FF0000"/>
                </a:solidFill>
              </a:rPr>
              <a:t>29</a:t>
            </a:r>
            <a:r>
              <a:rPr lang="sv-SE" sz="1200" b="1" dirty="0" smtClean="0">
                <a:solidFill>
                  <a:srgbClr val="FF0000"/>
                </a:solidFill>
              </a:rPr>
              <a:t>:- </a:t>
            </a:r>
            <a:r>
              <a:rPr lang="sv-SE" sz="1200" dirty="0" smtClean="0"/>
              <a:t>(</a:t>
            </a:r>
            <a:r>
              <a:rPr lang="sv-SE" sz="1200" dirty="0" smtClean="0"/>
              <a:t>219970)</a:t>
            </a:r>
            <a:r>
              <a:rPr lang="sv-SE" sz="1200" b="1" dirty="0">
                <a:solidFill>
                  <a:srgbClr val="FF0000"/>
                </a:solidFill>
              </a:rPr>
              <a:t>	</a:t>
            </a:r>
          </a:p>
          <a:p>
            <a:r>
              <a:rPr lang="sv-SE" sz="1200" b="1" dirty="0"/>
              <a:t>Dam: XS-2XL </a:t>
            </a:r>
            <a:r>
              <a:rPr lang="sv-SE" sz="1200" b="1" dirty="0">
                <a:solidFill>
                  <a:srgbClr val="FF0000"/>
                </a:solidFill>
              </a:rPr>
              <a:t>2</a:t>
            </a:r>
            <a:r>
              <a:rPr lang="sv-SE" sz="1200" b="1" dirty="0" smtClean="0">
                <a:solidFill>
                  <a:srgbClr val="FF0000"/>
                </a:solidFill>
              </a:rPr>
              <a:t>29</a:t>
            </a:r>
            <a:r>
              <a:rPr lang="sv-SE" sz="1200" b="1" dirty="0" smtClean="0">
                <a:solidFill>
                  <a:srgbClr val="FF0000"/>
                </a:solidFill>
              </a:rPr>
              <a:t>:- </a:t>
            </a:r>
            <a:r>
              <a:rPr lang="sv-SE" sz="1200" dirty="0" smtClean="0"/>
              <a:t>(219972)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42559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515</Words>
  <Application>Microsoft Office PowerPoint</Application>
  <PresentationFormat>Bredbild</PresentationFormat>
  <Paragraphs>77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Office-tema</vt:lpstr>
      <vt:lpstr>PowerPoint-presentation</vt:lpstr>
      <vt:lpstr>Beställs via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Bergstrand</dc:creator>
  <cp:lastModifiedBy>Alexander Reinius</cp:lastModifiedBy>
  <cp:revision>27</cp:revision>
  <cp:lastPrinted>2024-08-07T13:04:28Z</cp:lastPrinted>
  <dcterms:created xsi:type="dcterms:W3CDTF">2022-08-25T07:54:20Z</dcterms:created>
  <dcterms:modified xsi:type="dcterms:W3CDTF">2024-08-26T13:08:23Z</dcterms:modified>
</cp:coreProperties>
</file>