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1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8E3936-A968-622D-75D9-97DA8673C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412633-0C90-119C-16CA-51A281986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4AE4EB-4F78-8E8A-124E-21188B6A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A0AE50-1AD2-0EF5-A013-3CCD9FD4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5DE140-AFBB-3C8F-C63F-A8972BB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78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F30321-BEBD-93FB-4507-E712141F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ED652-103A-0828-D21D-7E0359A5D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D9E019-3D4D-5AA5-9F8B-BB80F747E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BDFA68-EC9F-0EDC-A84D-6A2004381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86CE0A-EC1A-1DC6-200F-56045EFB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552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BAFBCA-C54F-D646-C845-1E533D626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38F679-111A-AB14-FCFC-A046062FB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92B382-B643-E666-B0BA-4FA43CA7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7782D2-93DA-24CA-6C46-A2A6A0EFC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106FE6-82D5-F3C4-580C-DA6B8AB1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22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A9EB57-EA41-F1B0-CDE2-3F45CFF0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7D5D98-964B-4FE5-BA15-05F87655D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8B39B5-F009-9FD6-C4B9-C787B9199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62E52AF-B599-72B6-70D9-A03C6A3D9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50DF03B-0B2D-0097-3E3D-8E63F61C6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B0EB2D3-6BC0-F9D1-3D57-B3EE78F37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528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34CD3A-CF5B-6A1C-1D23-7FD7A42B9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85D9693-1CB0-713A-40B7-C96AB1A4F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056EB2-A71A-01B9-B59C-A52D0D394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8AAC10A-AAED-B131-0A94-2C1F7C66C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4F6D0CE-4899-ED0B-F884-20AFDF5C0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C2BC00E-4F43-CFF5-450C-49692348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55DE323-9FC1-DBC2-CB60-BFDBF3B68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5BAD31D-4839-700E-06F0-5F610331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441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833B7B-338E-B948-1375-CF38B8673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55F4134-FDC1-4926-285F-8F73BB688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80F58AE-0671-C7F3-A2A8-5D132823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8533196-F84E-464F-732F-E1BDE7E3B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2209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3F855F7-DF3A-8437-03B8-66E128AF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1ADBE88-F0E6-9F34-9B99-DEA36C20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AC40CF2-3AAE-C845-68EF-2E6C83087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808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A21ACC-0CEC-7697-85D8-630FC6A3F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1C2D80-37A9-0F5D-4257-85A3E108E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3046015-D63C-A045-54A2-828D78D6D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88A922-B36E-B413-7DB0-94DB66121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9CD995-1873-332C-9226-051F2751F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BE4B6FB-F85A-AF41-AD7E-FBB905D66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386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281FEB-78E0-2AD1-B490-0F4881B1E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6A9003-6C44-2481-6EB3-8959933DB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478AFE5-6957-8E72-AFEE-CA92F9989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B1CBA5-B402-973A-279D-76CE8E0E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035FB53-8826-C8B7-311D-9A741A34A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9172909-7523-B6BB-E437-35F0E898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06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3CF8B2-ACFF-89C2-D45C-5FA1B4ED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4DF5168-D3C1-D27B-8F0C-7651C46A4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6323DF-19E7-9B2B-D595-4AFFBF8D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97EDA2-012F-5C07-3EC8-6F9E312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5E2D20-FBBD-BE2D-9964-83232AB8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057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36B461F-200C-047A-0C22-D92F0B3A9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EF569E9-7EB0-A8A1-8248-408B0CB94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9B9FB7-9792-850F-97B6-D416AB99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8DA0DF-7B1E-D1CB-21A4-FE02B92A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5A6482-747D-8AA3-EAC9-BF6BBEB4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754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0C9BC59-327B-9F3E-77B4-E36E7B10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E1B6242-5C0C-9D8C-51B7-C977422E4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EBF180-DF2A-AE8B-5906-7720B50E2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C1AA2-05E1-44BE-99CD-36A2524EAB24}" type="datetimeFigureOut">
              <a:rPr lang="sv-SE" smtClean="0"/>
              <a:t>2023-11-25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EC3CC1-A32D-F07C-A5B2-455A87BB6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1F8405-32D0-A246-3566-E1FF1CFAA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986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objekt 6" descr="En bild som visar idrott, sport, person, handboll&#10;&#10;Automatiskt genererad beskrivning">
            <a:extLst>
              <a:ext uri="{FF2B5EF4-FFF2-40B4-BE49-F238E27FC236}">
                <a16:creationId xmlns:a16="http://schemas.microsoft.com/office/drawing/2014/main" id="{A8E289EA-95AF-DF94-F66A-A1F619C974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0" r="-1" b="28782"/>
          <a:stretch/>
        </p:blipFill>
        <p:spPr>
          <a:xfrm>
            <a:off x="897333" y="-7621"/>
            <a:ext cx="9928860" cy="685800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9" name="Freeform: Shape 18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Rektangel 7">
            <a:extLst>
              <a:ext uri="{FF2B5EF4-FFF2-40B4-BE49-F238E27FC236}">
                <a16:creationId xmlns:a16="http://schemas.microsoft.com/office/drawing/2014/main" id="{D1D33E22-9C9C-8499-4382-0951020DAFFC}"/>
              </a:ext>
            </a:extLst>
          </p:cNvPr>
          <p:cNvSpPr/>
          <p:nvPr/>
        </p:nvSpPr>
        <p:spPr>
          <a:xfrm>
            <a:off x="2453140" y="195560"/>
            <a:ext cx="6207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USM P14 spelschema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C7C3E4E-9631-7845-93C7-53587A196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037" y="194633"/>
            <a:ext cx="856988" cy="93916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47196B86-2215-25F7-7900-823069647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130" y="5557540"/>
            <a:ext cx="1905000" cy="1104900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BAA6743C-32F6-544A-880A-AE5A73EE7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211" y="5277331"/>
            <a:ext cx="1406996" cy="1406996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12A245B-05C8-41E5-7CE5-4482FDDBA717}"/>
              </a:ext>
            </a:extLst>
          </p:cNvPr>
          <p:cNvSpPr txBox="1"/>
          <p:nvPr/>
        </p:nvSpPr>
        <p:spPr>
          <a:xfrm>
            <a:off x="2539910" y="1111718"/>
            <a:ext cx="4973091" cy="1754326"/>
          </a:xfrm>
          <a:prstGeom prst="rect">
            <a:avLst/>
          </a:prstGeom>
          <a:noFill/>
          <a:ln w="57150">
            <a:solidFill>
              <a:srgbClr val="8E1019"/>
            </a:solidFill>
          </a:ln>
        </p:spPr>
        <p:txBody>
          <a:bodyPr wrap="square" rtlCol="0">
            <a:spAutoFit/>
          </a:bodyPr>
          <a:lstStyle/>
          <a:p>
            <a:r>
              <a:rPr lang="sv-SE" sz="2800" b="1" dirty="0"/>
              <a:t>Spelschema söndag A-hall</a:t>
            </a:r>
          </a:p>
          <a:p>
            <a:r>
              <a:rPr lang="sv-SE" sz="2000" b="1" dirty="0">
                <a:latin typeface="+mj-lt"/>
              </a:rPr>
              <a:t>10.25 KFUM Trollhättan – Örebro SK</a:t>
            </a:r>
          </a:p>
          <a:p>
            <a:r>
              <a:rPr lang="sv-SE" sz="2000" b="1" dirty="0">
                <a:latin typeface="+mj-lt"/>
              </a:rPr>
              <a:t>11.40 Vassunda IF – IFK Nyköping</a:t>
            </a:r>
          </a:p>
          <a:p>
            <a:r>
              <a:rPr lang="sv-SE" sz="2000" b="1" dirty="0">
                <a:latin typeface="+mj-lt"/>
              </a:rPr>
              <a:t>12.55 Huddinge HK – Falu HK</a:t>
            </a:r>
          </a:p>
          <a:p>
            <a:r>
              <a:rPr lang="sv-SE" sz="2000" b="1" dirty="0">
                <a:latin typeface="+mj-lt"/>
              </a:rPr>
              <a:t>14.10 Sannadals SK – Bodes BK HF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E60E8E2-B12E-837D-1640-01B5191169F1}"/>
              </a:ext>
            </a:extLst>
          </p:cNvPr>
          <p:cNvSpPr txBox="1"/>
          <p:nvPr/>
        </p:nvSpPr>
        <p:spPr>
          <a:xfrm>
            <a:off x="4403147" y="3122380"/>
            <a:ext cx="4855153" cy="1754326"/>
          </a:xfrm>
          <a:prstGeom prst="rect">
            <a:avLst/>
          </a:prstGeom>
          <a:noFill/>
          <a:ln w="57150">
            <a:solidFill>
              <a:srgbClr val="8E1019"/>
            </a:solidFill>
          </a:ln>
        </p:spPr>
        <p:txBody>
          <a:bodyPr wrap="square" rtlCol="0">
            <a:spAutoFit/>
          </a:bodyPr>
          <a:lstStyle/>
          <a:p>
            <a:r>
              <a:rPr lang="sv-SE" sz="2800" b="1" dirty="0"/>
              <a:t>Spelschema söndag B-hall</a:t>
            </a:r>
          </a:p>
          <a:p>
            <a:r>
              <a:rPr lang="sv-SE" sz="2000" b="1" dirty="0">
                <a:latin typeface="+mj-lt"/>
              </a:rPr>
              <a:t>10.25 HK Aranäs – Haninge HK</a:t>
            </a:r>
          </a:p>
          <a:p>
            <a:r>
              <a:rPr lang="sv-SE" sz="2000" b="1" dirty="0">
                <a:latin typeface="+mj-lt"/>
              </a:rPr>
              <a:t>11.40  IFK Skövde -  Vadstena HF</a:t>
            </a:r>
          </a:p>
          <a:p>
            <a:r>
              <a:rPr lang="sv-SE" sz="2000" b="1" dirty="0">
                <a:latin typeface="+mj-lt"/>
              </a:rPr>
              <a:t>12.55  Tyresö Handboll – Borlänge HK</a:t>
            </a:r>
          </a:p>
          <a:p>
            <a:r>
              <a:rPr lang="sv-SE" sz="2000" b="1" dirty="0">
                <a:latin typeface="+mj-lt"/>
              </a:rPr>
              <a:t>14.10 förlorare 3E-2D – IF Hellton Karlstad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C1D9171-F14C-3E00-45BC-FC88EAD00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727" y="5085369"/>
            <a:ext cx="2350719" cy="166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51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59</Words>
  <Application>Microsoft Office PowerPoint</Application>
  <PresentationFormat>Bredbild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Lindquist Nina</dc:creator>
  <cp:lastModifiedBy>Lindquist Nina</cp:lastModifiedBy>
  <cp:revision>6</cp:revision>
  <dcterms:created xsi:type="dcterms:W3CDTF">2023-09-26T19:07:42Z</dcterms:created>
  <dcterms:modified xsi:type="dcterms:W3CDTF">2023-11-25T22:07:47Z</dcterms:modified>
</cp:coreProperties>
</file>