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3" r:id="rId3"/>
    <p:sldId id="268" r:id="rId4"/>
    <p:sldId id="256" r:id="rId5"/>
    <p:sldId id="257" r:id="rId6"/>
    <p:sldId id="266" r:id="rId7"/>
    <p:sldId id="271" r:id="rId8"/>
    <p:sldId id="270" r:id="rId9"/>
    <p:sldId id="262" r:id="rId10"/>
    <p:sldId id="263" r:id="rId11"/>
    <p:sldId id="259" r:id="rId12"/>
    <p:sldId id="258" r:id="rId13"/>
    <p:sldId id="261" r:id="rId14"/>
    <p:sldId id="272" r:id="rId15"/>
    <p:sldId id="269" r:id="rId16"/>
    <p:sldId id="267" r:id="rId17"/>
    <p:sldId id="264" r:id="rId18"/>
  </p:sldIdLst>
  <p:sldSz cx="12192000" cy="6858000"/>
  <p:notesSz cx="6889750" cy="1002188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6405"/>
    <a:srgbClr val="046304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EEB64D-AFDB-4BE0-9AA3-DDFAE80DDAFA}" v="146" dt="2025-04-23T12:04:09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2544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Engman" userId="b2c289fc02b07b6c" providerId="LiveId" clId="{BAEEB64D-AFDB-4BE0-9AA3-DDFAE80DDAFA}"/>
    <pc:docChg chg="undo custSel addSld modSld sldOrd modMainMaster">
      <pc:chgData name="Johan Engman" userId="b2c289fc02b07b6c" providerId="LiveId" clId="{BAEEB64D-AFDB-4BE0-9AA3-DDFAE80DDAFA}" dt="2025-04-23T12:04:31.417" v="1728" actId="1076"/>
      <pc:docMkLst>
        <pc:docMk/>
      </pc:docMkLst>
      <pc:sldChg chg="modSp mod">
        <pc:chgData name="Johan Engman" userId="b2c289fc02b07b6c" providerId="LiveId" clId="{BAEEB64D-AFDB-4BE0-9AA3-DDFAE80DDAFA}" dt="2025-04-23T11:57:41.422" v="1625" actId="20577"/>
        <pc:sldMkLst>
          <pc:docMk/>
          <pc:sldMk cId="1846186009" sldId="257"/>
        </pc:sldMkLst>
        <pc:spChg chg="mod">
          <ac:chgData name="Johan Engman" userId="b2c289fc02b07b6c" providerId="LiveId" clId="{BAEEB64D-AFDB-4BE0-9AA3-DDFAE80DDAFA}" dt="2025-04-23T11:57:41.422" v="1625" actId="20577"/>
          <ac:spMkLst>
            <pc:docMk/>
            <pc:sldMk cId="1846186009" sldId="257"/>
            <ac:spMk id="3" creationId="{F4E6BD1A-74C1-632F-11CB-D4B70D29F779}"/>
          </ac:spMkLst>
        </pc:spChg>
      </pc:sldChg>
      <pc:sldChg chg="modSp mod">
        <pc:chgData name="Johan Engman" userId="b2c289fc02b07b6c" providerId="LiveId" clId="{BAEEB64D-AFDB-4BE0-9AA3-DDFAE80DDAFA}" dt="2025-04-23T11:51:49.492" v="1453" actId="20577"/>
        <pc:sldMkLst>
          <pc:docMk/>
          <pc:sldMk cId="3319150036" sldId="258"/>
        </pc:sldMkLst>
        <pc:spChg chg="mod">
          <ac:chgData name="Johan Engman" userId="b2c289fc02b07b6c" providerId="LiveId" clId="{BAEEB64D-AFDB-4BE0-9AA3-DDFAE80DDAFA}" dt="2025-04-23T11:51:49.492" v="1453" actId="20577"/>
          <ac:spMkLst>
            <pc:docMk/>
            <pc:sldMk cId="3319150036" sldId="258"/>
            <ac:spMk id="3" creationId="{39963454-1205-5611-A658-DD36A05ADF71}"/>
          </ac:spMkLst>
        </pc:spChg>
      </pc:sldChg>
      <pc:sldChg chg="modSp mod">
        <pc:chgData name="Johan Engman" userId="b2c289fc02b07b6c" providerId="LiveId" clId="{BAEEB64D-AFDB-4BE0-9AA3-DDFAE80DDAFA}" dt="2025-04-23T11:11:23.981" v="705" actId="20577"/>
        <pc:sldMkLst>
          <pc:docMk/>
          <pc:sldMk cId="122955113" sldId="259"/>
        </pc:sldMkLst>
        <pc:spChg chg="mod">
          <ac:chgData name="Johan Engman" userId="b2c289fc02b07b6c" providerId="LiveId" clId="{BAEEB64D-AFDB-4BE0-9AA3-DDFAE80DDAFA}" dt="2025-04-23T11:11:23.981" v="705" actId="20577"/>
          <ac:spMkLst>
            <pc:docMk/>
            <pc:sldMk cId="122955113" sldId="259"/>
            <ac:spMk id="4" creationId="{B2B2E23A-B6F3-17F5-0E27-8EA782EB03A3}"/>
          </ac:spMkLst>
        </pc:spChg>
      </pc:sldChg>
      <pc:sldChg chg="addSp delSp modSp mod">
        <pc:chgData name="Johan Engman" userId="b2c289fc02b07b6c" providerId="LiveId" clId="{BAEEB64D-AFDB-4BE0-9AA3-DDFAE80DDAFA}" dt="2025-04-23T11:58:57.805" v="1683" actId="1076"/>
        <pc:sldMkLst>
          <pc:docMk/>
          <pc:sldMk cId="4248512611" sldId="261"/>
        </pc:sldMkLst>
        <pc:spChg chg="mod">
          <ac:chgData name="Johan Engman" userId="b2c289fc02b07b6c" providerId="LiveId" clId="{BAEEB64D-AFDB-4BE0-9AA3-DDFAE80DDAFA}" dt="2025-04-23T11:50:51.153" v="1424" actId="313"/>
          <ac:spMkLst>
            <pc:docMk/>
            <pc:sldMk cId="4248512611" sldId="261"/>
            <ac:spMk id="2" creationId="{7E3D5254-DF76-5E48-50BC-062D080DC398}"/>
          </ac:spMkLst>
        </pc:spChg>
        <pc:spChg chg="add del mod">
          <ac:chgData name="Johan Engman" userId="b2c289fc02b07b6c" providerId="LiveId" clId="{BAEEB64D-AFDB-4BE0-9AA3-DDFAE80DDAFA}" dt="2025-04-23T11:49:10.107" v="1403" actId="478"/>
          <ac:spMkLst>
            <pc:docMk/>
            <pc:sldMk cId="4248512611" sldId="261"/>
            <ac:spMk id="5" creationId="{B2FDA577-B487-94DF-1FA8-72A0474FDC63}"/>
          </ac:spMkLst>
        </pc:spChg>
        <pc:picChg chg="mod">
          <ac:chgData name="Johan Engman" userId="b2c289fc02b07b6c" providerId="LiveId" clId="{BAEEB64D-AFDB-4BE0-9AA3-DDFAE80DDAFA}" dt="2025-04-23T11:58:57.805" v="1683" actId="1076"/>
          <ac:picMkLst>
            <pc:docMk/>
            <pc:sldMk cId="4248512611" sldId="261"/>
            <ac:picMk id="3" creationId="{854C947A-1798-5ED4-8AB8-2BAE54EFDA1D}"/>
          </ac:picMkLst>
        </pc:picChg>
      </pc:sldChg>
      <pc:sldChg chg="addSp modSp mod">
        <pc:chgData name="Johan Engman" userId="b2c289fc02b07b6c" providerId="LiveId" clId="{BAEEB64D-AFDB-4BE0-9AA3-DDFAE80DDAFA}" dt="2025-04-23T11:58:31.701" v="1682" actId="1076"/>
        <pc:sldMkLst>
          <pc:docMk/>
          <pc:sldMk cId="2537945822" sldId="262"/>
        </pc:sldMkLst>
        <pc:spChg chg="mod">
          <ac:chgData name="Johan Engman" userId="b2c289fc02b07b6c" providerId="LiveId" clId="{BAEEB64D-AFDB-4BE0-9AA3-DDFAE80DDAFA}" dt="2025-04-23T10:24:05.687" v="158" actId="20577"/>
          <ac:spMkLst>
            <pc:docMk/>
            <pc:sldMk cId="2537945822" sldId="262"/>
            <ac:spMk id="3" creationId="{D1A0E96A-3EF5-A4FF-3745-C108759AC339}"/>
          </ac:spMkLst>
        </pc:spChg>
        <pc:spChg chg="add mod">
          <ac:chgData name="Johan Engman" userId="b2c289fc02b07b6c" providerId="LiveId" clId="{BAEEB64D-AFDB-4BE0-9AA3-DDFAE80DDAFA}" dt="2025-04-23T11:58:31.701" v="1682" actId="1076"/>
          <ac:spMkLst>
            <pc:docMk/>
            <pc:sldMk cId="2537945822" sldId="262"/>
            <ac:spMk id="5" creationId="{759E64F4-BBCF-ACC5-8B63-A016D41B5788}"/>
          </ac:spMkLst>
        </pc:spChg>
      </pc:sldChg>
      <pc:sldChg chg="addSp delSp modSp mod">
        <pc:chgData name="Johan Engman" userId="b2c289fc02b07b6c" providerId="LiveId" clId="{BAEEB64D-AFDB-4BE0-9AA3-DDFAE80DDAFA}" dt="2025-04-23T11:36:14.471" v="829" actId="20577"/>
        <pc:sldMkLst>
          <pc:docMk/>
          <pc:sldMk cId="2044795653" sldId="263"/>
        </pc:sldMkLst>
        <pc:spChg chg="mod">
          <ac:chgData name="Johan Engman" userId="b2c289fc02b07b6c" providerId="LiveId" clId="{BAEEB64D-AFDB-4BE0-9AA3-DDFAE80DDAFA}" dt="2025-04-23T10:28:54.404" v="294" actId="20577"/>
          <ac:spMkLst>
            <pc:docMk/>
            <pc:sldMk cId="2044795653" sldId="263"/>
            <ac:spMk id="2" creationId="{AB30DF27-33DF-F3B1-C83A-052A9FB5FA14}"/>
          </ac:spMkLst>
        </pc:spChg>
        <pc:spChg chg="del mod">
          <ac:chgData name="Johan Engman" userId="b2c289fc02b07b6c" providerId="LiveId" clId="{BAEEB64D-AFDB-4BE0-9AA3-DDFAE80DDAFA}" dt="2025-04-23T10:25:08.197" v="166" actId="478"/>
          <ac:spMkLst>
            <pc:docMk/>
            <pc:sldMk cId="2044795653" sldId="263"/>
            <ac:spMk id="3" creationId="{D11DEB88-4F6A-99C3-4E79-8933A01DC1A7}"/>
          </ac:spMkLst>
        </pc:spChg>
        <pc:spChg chg="add mod">
          <ac:chgData name="Johan Engman" userId="b2c289fc02b07b6c" providerId="LiveId" clId="{BAEEB64D-AFDB-4BE0-9AA3-DDFAE80DDAFA}" dt="2025-04-23T11:35:31.248" v="779" actId="20577"/>
          <ac:spMkLst>
            <pc:docMk/>
            <pc:sldMk cId="2044795653" sldId="263"/>
            <ac:spMk id="7" creationId="{422674AD-9BDE-050A-CD83-362ECBFDEE53}"/>
          </ac:spMkLst>
        </pc:spChg>
        <pc:spChg chg="add del mod">
          <ac:chgData name="Johan Engman" userId="b2c289fc02b07b6c" providerId="LiveId" clId="{BAEEB64D-AFDB-4BE0-9AA3-DDFAE80DDAFA}" dt="2025-04-23T11:03:18.458" v="689" actId="478"/>
          <ac:spMkLst>
            <pc:docMk/>
            <pc:sldMk cId="2044795653" sldId="263"/>
            <ac:spMk id="8" creationId="{6C13D766-6C48-9073-A99B-7FD0B1BBE9E5}"/>
          </ac:spMkLst>
        </pc:spChg>
        <pc:spChg chg="add mod">
          <ac:chgData name="Johan Engman" userId="b2c289fc02b07b6c" providerId="LiveId" clId="{BAEEB64D-AFDB-4BE0-9AA3-DDFAE80DDAFA}" dt="2025-04-23T11:36:14.471" v="829" actId="20577"/>
          <ac:spMkLst>
            <pc:docMk/>
            <pc:sldMk cId="2044795653" sldId="263"/>
            <ac:spMk id="9" creationId="{B230ABA3-1DBE-5C4F-E3B1-ABE491823E67}"/>
          </ac:spMkLst>
        </pc:spChg>
        <pc:graphicFrameChg chg="add del mod">
          <ac:chgData name="Johan Engman" userId="b2c289fc02b07b6c" providerId="LiveId" clId="{BAEEB64D-AFDB-4BE0-9AA3-DDFAE80DDAFA}" dt="2025-04-23T10:25:00.190" v="164" actId="478"/>
          <ac:graphicFrameMkLst>
            <pc:docMk/>
            <pc:sldMk cId="2044795653" sldId="263"/>
            <ac:graphicFrameMk id="5" creationId="{5D304CB4-420A-3281-4688-3998A31611BF}"/>
          </ac:graphicFrameMkLst>
        </pc:graphicFrameChg>
        <pc:picChg chg="mod">
          <ac:chgData name="Johan Engman" userId="b2c289fc02b07b6c" providerId="LiveId" clId="{BAEEB64D-AFDB-4BE0-9AA3-DDFAE80DDAFA}" dt="2025-04-23T11:35:34.159" v="780" actId="1076"/>
          <ac:picMkLst>
            <pc:docMk/>
            <pc:sldMk cId="2044795653" sldId="263"/>
            <ac:picMk id="4" creationId="{449FEB20-F855-9564-4457-45AEEC53E622}"/>
          </ac:picMkLst>
        </pc:picChg>
      </pc:sldChg>
      <pc:sldChg chg="modSp mod">
        <pc:chgData name="Johan Engman" userId="b2c289fc02b07b6c" providerId="LiveId" clId="{BAEEB64D-AFDB-4BE0-9AA3-DDFAE80DDAFA}" dt="2025-04-23T11:55:54.437" v="1573" actId="20577"/>
        <pc:sldMkLst>
          <pc:docMk/>
          <pc:sldMk cId="4018353614" sldId="264"/>
        </pc:sldMkLst>
        <pc:spChg chg="mod">
          <ac:chgData name="Johan Engman" userId="b2c289fc02b07b6c" providerId="LiveId" clId="{BAEEB64D-AFDB-4BE0-9AA3-DDFAE80DDAFA}" dt="2025-04-23T11:55:54.437" v="1573" actId="20577"/>
          <ac:spMkLst>
            <pc:docMk/>
            <pc:sldMk cId="4018353614" sldId="264"/>
            <ac:spMk id="2" creationId="{5E1FCB30-0784-C6EA-C6B4-B29DE4268D89}"/>
          </ac:spMkLst>
        </pc:spChg>
      </pc:sldChg>
      <pc:sldChg chg="modSp mod">
        <pc:chgData name="Johan Engman" userId="b2c289fc02b07b6c" providerId="LiveId" clId="{BAEEB64D-AFDB-4BE0-9AA3-DDFAE80DDAFA}" dt="2025-04-23T11:57:00.733" v="1621" actId="1076"/>
        <pc:sldMkLst>
          <pc:docMk/>
          <pc:sldMk cId="2035753756" sldId="268"/>
        </pc:sldMkLst>
        <pc:spChg chg="mod">
          <ac:chgData name="Johan Engman" userId="b2c289fc02b07b6c" providerId="LiveId" clId="{BAEEB64D-AFDB-4BE0-9AA3-DDFAE80DDAFA}" dt="2025-04-23T11:57:00.733" v="1621" actId="1076"/>
          <ac:spMkLst>
            <pc:docMk/>
            <pc:sldMk cId="2035753756" sldId="268"/>
            <ac:spMk id="3" creationId="{F4E6BD1A-74C1-632F-11CB-D4B70D29F779}"/>
          </ac:spMkLst>
        </pc:spChg>
        <pc:spChg chg="mod">
          <ac:chgData name="Johan Engman" userId="b2c289fc02b07b6c" providerId="LiveId" clId="{BAEEB64D-AFDB-4BE0-9AA3-DDFAE80DDAFA}" dt="2025-04-23T10:13:56.786" v="3" actId="20577"/>
          <ac:spMkLst>
            <pc:docMk/>
            <pc:sldMk cId="2035753756" sldId="268"/>
            <ac:spMk id="4" creationId="{2A4850E9-8D68-0FFC-7497-882428A48DFB}"/>
          </ac:spMkLst>
        </pc:spChg>
      </pc:sldChg>
      <pc:sldChg chg="addSp modSp new mod">
        <pc:chgData name="Johan Engman" userId="b2c289fc02b07b6c" providerId="LiveId" clId="{BAEEB64D-AFDB-4BE0-9AA3-DDFAE80DDAFA}" dt="2025-04-23T11:54:28.881" v="1572" actId="113"/>
        <pc:sldMkLst>
          <pc:docMk/>
          <pc:sldMk cId="3106613186" sldId="269"/>
        </pc:sldMkLst>
        <pc:spChg chg="add mod">
          <ac:chgData name="Johan Engman" userId="b2c289fc02b07b6c" providerId="LiveId" clId="{BAEEB64D-AFDB-4BE0-9AA3-DDFAE80DDAFA}" dt="2025-04-23T10:44:38.132" v="527" actId="20577"/>
          <ac:spMkLst>
            <pc:docMk/>
            <pc:sldMk cId="3106613186" sldId="269"/>
            <ac:spMk id="4" creationId="{0EC1BD51-492F-A093-6CF6-7F34B9DB82FD}"/>
          </ac:spMkLst>
        </pc:spChg>
        <pc:spChg chg="add mod">
          <ac:chgData name="Johan Engman" userId="b2c289fc02b07b6c" providerId="LiveId" clId="{BAEEB64D-AFDB-4BE0-9AA3-DDFAE80DDAFA}" dt="2025-04-23T11:54:28.881" v="1572" actId="113"/>
          <ac:spMkLst>
            <pc:docMk/>
            <pc:sldMk cId="3106613186" sldId="269"/>
            <ac:spMk id="6" creationId="{EE71788B-DCE9-62A7-7DE8-3476AFC5C47B}"/>
          </ac:spMkLst>
        </pc:spChg>
        <pc:graphicFrameChg chg="add mod">
          <ac:chgData name="Johan Engman" userId="b2c289fc02b07b6c" providerId="LiveId" clId="{BAEEB64D-AFDB-4BE0-9AA3-DDFAE80DDAFA}" dt="2025-04-23T10:47:03.594" v="535" actId="1076"/>
          <ac:graphicFrameMkLst>
            <pc:docMk/>
            <pc:sldMk cId="3106613186" sldId="269"/>
            <ac:graphicFrameMk id="2" creationId="{F36CF003-4097-398E-4565-3354D5BAAF5B}"/>
          </ac:graphicFrameMkLst>
        </pc:graphicFrameChg>
        <pc:graphicFrameChg chg="add mod">
          <ac:chgData name="Johan Engman" userId="b2c289fc02b07b6c" providerId="LiveId" clId="{BAEEB64D-AFDB-4BE0-9AA3-DDFAE80DDAFA}" dt="2025-04-23T10:47:09.291" v="537" actId="14100"/>
          <ac:graphicFrameMkLst>
            <pc:docMk/>
            <pc:sldMk cId="3106613186" sldId="269"/>
            <ac:graphicFrameMk id="5" creationId="{03B051FD-C496-6850-1FEC-950DE3119B9A}"/>
          </ac:graphicFrameMkLst>
        </pc:graphicFrameChg>
        <pc:picChg chg="add mod">
          <ac:chgData name="Johan Engman" userId="b2c289fc02b07b6c" providerId="LiveId" clId="{BAEEB64D-AFDB-4BE0-9AA3-DDFAE80DDAFA}" dt="2025-04-23T10:44:25.942" v="507" actId="1076"/>
          <ac:picMkLst>
            <pc:docMk/>
            <pc:sldMk cId="3106613186" sldId="269"/>
            <ac:picMk id="3" creationId="{EFCF00F7-5D40-EB99-D3BD-48AA0B6216A1}"/>
          </ac:picMkLst>
        </pc:picChg>
      </pc:sldChg>
      <pc:sldChg chg="addSp delSp modSp new mod setBg delDesignElem chgLayout">
        <pc:chgData name="Johan Engman" userId="b2c289fc02b07b6c" providerId="LiveId" clId="{BAEEB64D-AFDB-4BE0-9AA3-DDFAE80DDAFA}" dt="2025-04-23T11:34:39.172" v="762" actId="14100"/>
        <pc:sldMkLst>
          <pc:docMk/>
          <pc:sldMk cId="643828624" sldId="270"/>
        </pc:sldMkLst>
        <pc:spChg chg="add mod">
          <ac:chgData name="Johan Engman" userId="b2c289fc02b07b6c" providerId="LiveId" clId="{BAEEB64D-AFDB-4BE0-9AA3-DDFAE80DDAFA}" dt="2025-04-23T11:16:12.597" v="749" actId="20577"/>
          <ac:spMkLst>
            <pc:docMk/>
            <pc:sldMk cId="643828624" sldId="270"/>
            <ac:spMk id="4" creationId="{10812CC6-2263-5547-0151-136DE812C436}"/>
          </ac:spMkLst>
        </pc:spChg>
        <pc:spChg chg="add del">
          <ac:chgData name="Johan Engman" userId="b2c289fc02b07b6c" providerId="LiveId" clId="{BAEEB64D-AFDB-4BE0-9AA3-DDFAE80DDAFA}" dt="2025-04-23T11:15:47.167" v="717" actId="6264"/>
          <ac:spMkLst>
            <pc:docMk/>
            <pc:sldMk cId="643828624" sldId="270"/>
            <ac:spMk id="7" creationId="{22F15A2D-2324-487D-A02A-BF46C5C580EB}"/>
          </ac:spMkLst>
        </pc:spChg>
        <pc:spChg chg="add del">
          <ac:chgData name="Johan Engman" userId="b2c289fc02b07b6c" providerId="LiveId" clId="{BAEEB64D-AFDB-4BE0-9AA3-DDFAE80DDAFA}" dt="2025-04-23T11:15:47.167" v="717" actId="6264"/>
          <ac:spMkLst>
            <pc:docMk/>
            <pc:sldMk cId="643828624" sldId="270"/>
            <ac:spMk id="9" creationId="{17A7F34E-D418-47E2-9F86-2C45BBC31210}"/>
          </ac:spMkLst>
        </pc:spChg>
        <pc:spChg chg="add del">
          <ac:chgData name="Johan Engman" userId="b2c289fc02b07b6c" providerId="LiveId" clId="{BAEEB64D-AFDB-4BE0-9AA3-DDFAE80DDAFA}" dt="2025-04-23T11:15:47.167" v="717" actId="6264"/>
          <ac:spMkLst>
            <pc:docMk/>
            <pc:sldMk cId="643828624" sldId="270"/>
            <ac:spMk id="11" creationId="{2AEAFA59-923A-4F54-8B49-44C970BCC323}"/>
          </ac:spMkLst>
        </pc:spChg>
        <pc:graphicFrameChg chg="add mod modGraphic">
          <ac:chgData name="Johan Engman" userId="b2c289fc02b07b6c" providerId="LiveId" clId="{BAEEB64D-AFDB-4BE0-9AA3-DDFAE80DDAFA}" dt="2025-04-23T11:34:39.172" v="762" actId="14100"/>
          <ac:graphicFrameMkLst>
            <pc:docMk/>
            <pc:sldMk cId="643828624" sldId="270"/>
            <ac:graphicFrameMk id="2" creationId="{0B450660-B20B-7441-C3F9-41DAFD8023EB}"/>
          </ac:graphicFrameMkLst>
        </pc:graphicFrameChg>
        <pc:picChg chg="add mod">
          <ac:chgData name="Johan Engman" userId="b2c289fc02b07b6c" providerId="LiveId" clId="{BAEEB64D-AFDB-4BE0-9AA3-DDFAE80DDAFA}" dt="2025-04-23T11:15:58.532" v="720" actId="1076"/>
          <ac:picMkLst>
            <pc:docMk/>
            <pc:sldMk cId="643828624" sldId="270"/>
            <ac:picMk id="3" creationId="{6D879740-64D6-B97E-8BBC-F1E1BA4301B4}"/>
          </ac:picMkLst>
        </pc:picChg>
      </pc:sldChg>
      <pc:sldChg chg="addSp modSp new mod ord">
        <pc:chgData name="Johan Engman" userId="b2c289fc02b07b6c" providerId="LiveId" clId="{BAEEB64D-AFDB-4BE0-9AA3-DDFAE80DDAFA}" dt="2025-04-23T11:35:16.916" v="766"/>
        <pc:sldMkLst>
          <pc:docMk/>
          <pc:sldMk cId="3248378298" sldId="271"/>
        </pc:sldMkLst>
        <pc:spChg chg="add mod">
          <ac:chgData name="Johan Engman" userId="b2c289fc02b07b6c" providerId="LiveId" clId="{BAEEB64D-AFDB-4BE0-9AA3-DDFAE80DDAFA}" dt="2025-04-23T11:34:49.173" v="763"/>
          <ac:spMkLst>
            <pc:docMk/>
            <pc:sldMk cId="3248378298" sldId="271"/>
            <ac:spMk id="3" creationId="{197A31D9-F4D4-68EF-7600-CB64E0C44ABA}"/>
          </ac:spMkLst>
        </pc:spChg>
        <pc:graphicFrameChg chg="add mod">
          <ac:chgData name="Johan Engman" userId="b2c289fc02b07b6c" providerId="LiveId" clId="{BAEEB64D-AFDB-4BE0-9AA3-DDFAE80DDAFA}" dt="2025-04-23T11:34:56.219" v="764" actId="14100"/>
          <ac:graphicFrameMkLst>
            <pc:docMk/>
            <pc:sldMk cId="3248378298" sldId="271"/>
            <ac:graphicFrameMk id="2" creationId="{AD8211E4-CF3C-EC66-4333-803173DBA489}"/>
          </ac:graphicFrameMkLst>
        </pc:graphicFrameChg>
      </pc:sldChg>
      <pc:sldChg chg="addSp delSp modSp new mod">
        <pc:chgData name="Johan Engman" userId="b2c289fc02b07b6c" providerId="LiveId" clId="{BAEEB64D-AFDB-4BE0-9AA3-DDFAE80DDAFA}" dt="2025-04-23T11:49:25.316" v="1405" actId="732"/>
        <pc:sldMkLst>
          <pc:docMk/>
          <pc:sldMk cId="3105525795" sldId="272"/>
        </pc:sldMkLst>
        <pc:spChg chg="add mod">
          <ac:chgData name="Johan Engman" userId="b2c289fc02b07b6c" providerId="LiveId" clId="{BAEEB64D-AFDB-4BE0-9AA3-DDFAE80DDAFA}" dt="2025-04-23T11:43:14.967" v="1347" actId="20577"/>
          <ac:spMkLst>
            <pc:docMk/>
            <pc:sldMk cId="3105525795" sldId="272"/>
            <ac:spMk id="2" creationId="{46553BF1-14FD-7E22-8E9D-3E88D39E6D5F}"/>
          </ac:spMkLst>
        </pc:spChg>
        <pc:graphicFrameChg chg="add del mod">
          <ac:chgData name="Johan Engman" userId="b2c289fc02b07b6c" providerId="LiveId" clId="{BAEEB64D-AFDB-4BE0-9AA3-DDFAE80DDAFA}" dt="2025-04-23T11:48:22.826" v="1384" actId="478"/>
          <ac:graphicFrameMkLst>
            <pc:docMk/>
            <pc:sldMk cId="3105525795" sldId="272"/>
            <ac:graphicFrameMk id="3" creationId="{2B2BDBAE-7E06-C437-7EE1-B64C49425F33}"/>
          </ac:graphicFrameMkLst>
        </pc:graphicFrameChg>
        <pc:picChg chg="add mod">
          <ac:chgData name="Johan Engman" userId="b2c289fc02b07b6c" providerId="LiveId" clId="{BAEEB64D-AFDB-4BE0-9AA3-DDFAE80DDAFA}" dt="2025-04-23T11:48:40.492" v="1393" actId="1076"/>
          <ac:picMkLst>
            <pc:docMk/>
            <pc:sldMk cId="3105525795" sldId="272"/>
            <ac:picMk id="4" creationId="{B6C2B183-B883-C061-2529-1912045C8381}"/>
          </ac:picMkLst>
        </pc:picChg>
        <pc:picChg chg="add mod">
          <ac:chgData name="Johan Engman" userId="b2c289fc02b07b6c" providerId="LiveId" clId="{BAEEB64D-AFDB-4BE0-9AA3-DDFAE80DDAFA}" dt="2025-04-23T11:48:59.110" v="1402" actId="1076"/>
          <ac:picMkLst>
            <pc:docMk/>
            <pc:sldMk cId="3105525795" sldId="272"/>
            <ac:picMk id="2050" creationId="{73C83F30-D085-7640-3635-8EE3E45A4007}"/>
          </ac:picMkLst>
        </pc:picChg>
        <pc:picChg chg="add mod">
          <ac:chgData name="Johan Engman" userId="b2c289fc02b07b6c" providerId="LiveId" clId="{BAEEB64D-AFDB-4BE0-9AA3-DDFAE80DDAFA}" dt="2025-04-23T11:49:25.316" v="1405" actId="732"/>
          <ac:picMkLst>
            <pc:docMk/>
            <pc:sldMk cId="3105525795" sldId="272"/>
            <ac:picMk id="2052" creationId="{B200C50A-E109-7471-9F51-3CEFA06ADD04}"/>
          </ac:picMkLst>
        </pc:picChg>
        <pc:picChg chg="add mod">
          <ac:chgData name="Johan Engman" userId="b2c289fc02b07b6c" providerId="LiveId" clId="{BAEEB64D-AFDB-4BE0-9AA3-DDFAE80DDAFA}" dt="2025-04-23T11:48:33.531" v="1389" actId="1076"/>
          <ac:picMkLst>
            <pc:docMk/>
            <pc:sldMk cId="3105525795" sldId="272"/>
            <ac:picMk id="2054" creationId="{27606E72-4713-20D6-63EE-707749DE57AB}"/>
          </ac:picMkLst>
        </pc:picChg>
        <pc:picChg chg="add mod">
          <ac:chgData name="Johan Engman" userId="b2c289fc02b07b6c" providerId="LiveId" clId="{BAEEB64D-AFDB-4BE0-9AA3-DDFAE80DDAFA}" dt="2025-04-23T11:45:53.185" v="1366" actId="207"/>
          <ac:picMkLst>
            <pc:docMk/>
            <pc:sldMk cId="3105525795" sldId="272"/>
            <ac:picMk id="2056" creationId="{55387E43-80D5-3240-935D-7B3B6C426734}"/>
          </ac:picMkLst>
        </pc:picChg>
        <pc:picChg chg="add mod">
          <ac:chgData name="Johan Engman" userId="b2c289fc02b07b6c" providerId="LiveId" clId="{BAEEB64D-AFDB-4BE0-9AA3-DDFAE80DDAFA}" dt="2025-04-23T11:48:39.461" v="1392" actId="1076"/>
          <ac:picMkLst>
            <pc:docMk/>
            <pc:sldMk cId="3105525795" sldId="272"/>
            <ac:picMk id="2058" creationId="{8401F724-6246-2269-690A-03860AABA228}"/>
          </ac:picMkLst>
        </pc:picChg>
        <pc:picChg chg="add mod">
          <ac:chgData name="Johan Engman" userId="b2c289fc02b07b6c" providerId="LiveId" clId="{BAEEB64D-AFDB-4BE0-9AA3-DDFAE80DDAFA}" dt="2025-04-23T11:48:42.623" v="1395" actId="1076"/>
          <ac:picMkLst>
            <pc:docMk/>
            <pc:sldMk cId="3105525795" sldId="272"/>
            <ac:picMk id="2060" creationId="{839C69AD-F89D-B3A5-9EBE-B759957207F7}"/>
          </ac:picMkLst>
        </pc:picChg>
        <pc:picChg chg="add mod">
          <ac:chgData name="Johan Engman" userId="b2c289fc02b07b6c" providerId="LiveId" clId="{BAEEB64D-AFDB-4BE0-9AA3-DDFAE80DDAFA}" dt="2025-04-23T11:46:51.074" v="1376" actId="1076"/>
          <ac:picMkLst>
            <pc:docMk/>
            <pc:sldMk cId="3105525795" sldId="272"/>
            <ac:picMk id="2062" creationId="{31B84D59-1AA0-E859-9091-B8DE07EDF68F}"/>
          </ac:picMkLst>
        </pc:picChg>
        <pc:picChg chg="add mod">
          <ac:chgData name="Johan Engman" userId="b2c289fc02b07b6c" providerId="LiveId" clId="{BAEEB64D-AFDB-4BE0-9AA3-DDFAE80DDAFA}" dt="2025-04-23T11:48:41.382" v="1394" actId="1076"/>
          <ac:picMkLst>
            <pc:docMk/>
            <pc:sldMk cId="3105525795" sldId="272"/>
            <ac:picMk id="2064" creationId="{2169F2EF-ACC1-7FE4-2F03-066F89918A38}"/>
          </ac:picMkLst>
        </pc:picChg>
        <pc:picChg chg="add mod">
          <ac:chgData name="Johan Engman" userId="b2c289fc02b07b6c" providerId="LiveId" clId="{BAEEB64D-AFDB-4BE0-9AA3-DDFAE80DDAFA}" dt="2025-04-23T11:48:24.295" v="1385" actId="1076"/>
          <ac:picMkLst>
            <pc:docMk/>
            <pc:sldMk cId="3105525795" sldId="272"/>
            <ac:picMk id="2066" creationId="{FE3E76A5-90D8-3B25-0FB4-4E2CFA62DCFB}"/>
          </ac:picMkLst>
        </pc:picChg>
      </pc:sldChg>
      <pc:sldChg chg="addSp delSp modSp new mod">
        <pc:chgData name="Johan Engman" userId="b2c289fc02b07b6c" providerId="LiveId" clId="{BAEEB64D-AFDB-4BE0-9AA3-DDFAE80DDAFA}" dt="2025-04-23T12:04:31.417" v="1728" actId="1076"/>
        <pc:sldMkLst>
          <pc:docMk/>
          <pc:sldMk cId="3759809146" sldId="273"/>
        </pc:sldMkLst>
        <pc:picChg chg="add mod">
          <ac:chgData name="Johan Engman" userId="b2c289fc02b07b6c" providerId="LiveId" clId="{BAEEB64D-AFDB-4BE0-9AA3-DDFAE80DDAFA}" dt="2025-04-23T12:04:22.776" v="1721" actId="1076"/>
          <ac:picMkLst>
            <pc:docMk/>
            <pc:sldMk cId="3759809146" sldId="273"/>
            <ac:picMk id="3" creationId="{560EC471-9E4A-3C87-B7F0-8BB8F955C0E1}"/>
          </ac:picMkLst>
        </pc:picChg>
        <pc:picChg chg="add del mod">
          <ac:chgData name="Johan Engman" userId="b2c289fc02b07b6c" providerId="LiveId" clId="{BAEEB64D-AFDB-4BE0-9AA3-DDFAE80DDAFA}" dt="2025-04-23T12:02:35.989" v="1701" actId="478"/>
          <ac:picMkLst>
            <pc:docMk/>
            <pc:sldMk cId="3759809146" sldId="273"/>
            <ac:picMk id="5" creationId="{70E59055-8B4C-2274-DDFC-7EF712DBF49D}"/>
          </ac:picMkLst>
        </pc:picChg>
        <pc:picChg chg="add mod">
          <ac:chgData name="Johan Engman" userId="b2c289fc02b07b6c" providerId="LiveId" clId="{BAEEB64D-AFDB-4BE0-9AA3-DDFAE80DDAFA}" dt="2025-04-23T12:04:30.203" v="1727" actId="1076"/>
          <ac:picMkLst>
            <pc:docMk/>
            <pc:sldMk cId="3759809146" sldId="273"/>
            <ac:picMk id="7" creationId="{21CF776B-F2BE-D60E-B228-C6128C1E90A8}"/>
          </ac:picMkLst>
        </pc:picChg>
        <pc:picChg chg="add mod">
          <ac:chgData name="Johan Engman" userId="b2c289fc02b07b6c" providerId="LiveId" clId="{BAEEB64D-AFDB-4BE0-9AA3-DDFAE80DDAFA}" dt="2025-04-23T12:04:31.417" v="1728" actId="1076"/>
          <ac:picMkLst>
            <pc:docMk/>
            <pc:sldMk cId="3759809146" sldId="273"/>
            <ac:picMk id="9" creationId="{C2BB51CD-7640-42AC-1A9F-C138801485AD}"/>
          </ac:picMkLst>
        </pc:picChg>
        <pc:picChg chg="add mod">
          <ac:chgData name="Johan Engman" userId="b2c289fc02b07b6c" providerId="LiveId" clId="{BAEEB64D-AFDB-4BE0-9AA3-DDFAE80DDAFA}" dt="2025-04-23T12:04:28.602" v="1726" actId="688"/>
          <ac:picMkLst>
            <pc:docMk/>
            <pc:sldMk cId="3759809146" sldId="273"/>
            <ac:picMk id="11" creationId="{123A02EF-21AA-3E24-36BF-3FBD087FA2D7}"/>
          </ac:picMkLst>
        </pc:picChg>
      </pc:sldChg>
      <pc:sldMasterChg chg="addSp modSp modSldLayout">
        <pc:chgData name="Johan Engman" userId="b2c289fc02b07b6c" providerId="LiveId" clId="{BAEEB64D-AFDB-4BE0-9AA3-DDFAE80DDAFA}" dt="2025-04-23T11:53:21.486" v="1461"/>
        <pc:sldMasterMkLst>
          <pc:docMk/>
          <pc:sldMasterMk cId="2654899039" sldId="2147483648"/>
        </pc:sldMasterMkLst>
        <pc:picChg chg="add mod">
          <ac:chgData name="Johan Engman" userId="b2c289fc02b07b6c" providerId="LiveId" clId="{BAEEB64D-AFDB-4BE0-9AA3-DDFAE80DDAFA}" dt="2025-04-23T11:53:21.486" v="1461"/>
          <ac:picMkLst>
            <pc:docMk/>
            <pc:sldMasterMk cId="2654899039" sldId="2147483648"/>
            <ac:picMk id="7" creationId="{23584216-F434-EBF9-EE77-A67DDDB84B72}"/>
          </ac:picMkLst>
        </pc:picChg>
        <pc:sldLayoutChg chg="addSp delSp modSp">
          <pc:chgData name="Johan Engman" userId="b2c289fc02b07b6c" providerId="LiveId" clId="{BAEEB64D-AFDB-4BE0-9AA3-DDFAE80DDAFA}" dt="2025-04-23T11:53:18.827" v="1460" actId="21"/>
          <pc:sldLayoutMkLst>
            <pc:docMk/>
            <pc:sldMasterMk cId="2654899039" sldId="2147483648"/>
            <pc:sldLayoutMk cId="2297345004" sldId="2147483655"/>
          </pc:sldLayoutMkLst>
          <pc:picChg chg="add del mod">
            <ac:chgData name="Johan Engman" userId="b2c289fc02b07b6c" providerId="LiveId" clId="{BAEEB64D-AFDB-4BE0-9AA3-DDFAE80DDAFA}" dt="2025-04-23T11:53:18.827" v="1460" actId="21"/>
            <ac:picMkLst>
              <pc:docMk/>
              <pc:sldMasterMk cId="2654899039" sldId="2147483648"/>
              <pc:sldLayoutMk cId="2297345004" sldId="2147483655"/>
              <ac:picMk id="5" creationId="{23584216-F434-EBF9-EE77-A67DDDB84B72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2c289fc02b07b6c/Offentligt/RosvikIKDiv3/RosvikDiv3Ek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2c289fc02b07b6c/Offentligt/RosvikIKDiv3/RosvikDiv3Ek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b2c289fc02b07b6c/Offentligt/RosvikIKDiv3/RosvikDiv3Ek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6CD-4A5D-A761-E085AA32F598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6CD-4A5D-A761-E085AA32F598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6CD-4A5D-A761-E085AA32F598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6CD-4A5D-A761-E085AA32F5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Sheet5!$M$2:$M$17</c:f>
              <c:numCache>
                <c:formatCode>0</c:formatCode>
                <c:ptCount val="16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9</c:v>
                </c:pt>
                <c:pt idx="6">
                  <c:v>4</c:v>
                </c:pt>
                <c:pt idx="7">
                  <c:v>1</c:v>
                </c:pt>
                <c:pt idx="8">
                  <c:v>5</c:v>
                </c:pt>
                <c:pt idx="9">
                  <c:v>4</c:v>
                </c:pt>
                <c:pt idx="10">
                  <c:v>13</c:v>
                </c:pt>
                <c:pt idx="11">
                  <c:v>6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CD-4A5D-A761-E085AA32F59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DE09C85-52A6-4B87-9C5D-E9BB120193B4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0170EB53-B0C3-4991-A69C-970F478E1AEB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D2FA-4365-AABB-0AC51B7C368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47DEC420-76BB-4A12-AA7F-A938C795E315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C9B40194-7B1D-4975-A051-B4E39A479807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D2FA-4365-AABB-0AC51B7C36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18018EFA-3ED8-4649-995E-624E20821A2F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27B7F13B-B13A-4FC3-88C0-7AC9F2A84488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D2FA-4365-AABB-0AC51B7C368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C43EC32-BECC-4339-A6F0-74E97F0EC312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CF6C977B-9FD4-45FD-AC36-7B72CAE2A0F3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D2FA-4365-AABB-0AC51B7C368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D4CA7F20-DED1-4480-9DD9-B580C18BC0EC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849ABB63-20D2-4649-8C7F-F7A60E1EBADF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D2FA-4365-AABB-0AC51B7C368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79A5272-A0B0-483D-B67C-AD136B568A4D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20DAA4C4-5732-4C47-9A3D-A8AC9258BF3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D2FA-4365-AABB-0AC51B7C368B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D67A7024-767A-4B4C-90C9-3A318A5FE095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8EBB1D16-6864-4264-8BDE-65CE786831E7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D2FA-4365-AABB-0AC51B7C368B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14CFE9B5-60E4-4BCA-91EF-576CC6FE8509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407865C5-B6A0-476A-959D-20E2742CA39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D2FA-4365-AABB-0AC51B7C368B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2FB80D1D-8AB6-4F66-9203-3BF78B908083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D2DB19B5-93D9-45B5-933F-B930C5EF489A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D2FA-4365-AABB-0AC51B7C368B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33F45847-60CB-4B29-996C-0199AD001D4A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6095C221-426A-40A4-BD43-9811C7F374F0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D2FA-4365-AABB-0AC51B7C368B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78BBEDC3-7E4E-4CCC-AE43-F8ED797FBBEB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33E89B9D-1223-4ABE-B4B4-90A26DEBBB1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D2FA-4365-AABB-0AC51B7C368B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14B66E10-12A2-4140-AF1D-69AB13AD4BCB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F8AABF02-8914-4708-8ED3-412792DD0B62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D2FA-4365-AABB-0AC51B7C368B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E17A2693-4DF9-4C9C-93B9-117B9F73382A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B5131691-20DE-4294-9F84-2CBDE7F15385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D2FA-4365-AABB-0AC51B7C368B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592AAE61-CFC7-4968-9A86-8A23AD220BCE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C905E14E-D091-4794-8ACF-D16E704555C4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D2FA-4365-AABB-0AC51B7C368B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7369B743-9CF1-4D9B-AD0D-E790119A7C96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2DA0FEE0-29DF-410A-BAE2-BFC54B4579A8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D2FA-4365-AABB-0AC51B7C368B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26320278-D453-4E90-B140-B070A0044A09}" type="CELLRANGE">
                      <a:rPr lang="en-US"/>
                      <a:pPr/>
                      <a:t>[CELLRANGE]</a:t>
                    </a:fld>
                    <a:r>
                      <a:rPr lang="en-US" baseline="0"/>
                      <a:t>; </a:t>
                    </a:r>
                    <a:fld id="{ADC6373F-3C01-49F0-A046-08480EB7D039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D2FA-4365-AABB-0AC51B7C36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Sheet5!$N$2:$N$17</c:f>
              <c:numCache>
                <c:formatCode>General</c:formatCode>
                <c:ptCount val="16"/>
                <c:pt idx="0">
                  <c:v>-19</c:v>
                </c:pt>
                <c:pt idx="1">
                  <c:v>-12</c:v>
                </c:pt>
                <c:pt idx="2">
                  <c:v>-3</c:v>
                </c:pt>
                <c:pt idx="3">
                  <c:v>-8</c:v>
                </c:pt>
                <c:pt idx="4">
                  <c:v>-7</c:v>
                </c:pt>
                <c:pt idx="5">
                  <c:v>-15</c:v>
                </c:pt>
                <c:pt idx="6">
                  <c:v>-7</c:v>
                </c:pt>
                <c:pt idx="7">
                  <c:v>-27</c:v>
                </c:pt>
                <c:pt idx="8">
                  <c:v>-2</c:v>
                </c:pt>
                <c:pt idx="9">
                  <c:v>-2</c:v>
                </c:pt>
                <c:pt idx="10">
                  <c:v>-5</c:v>
                </c:pt>
                <c:pt idx="11">
                  <c:v>-3</c:v>
                </c:pt>
                <c:pt idx="12">
                  <c:v>-9</c:v>
                </c:pt>
                <c:pt idx="13">
                  <c:v>-7</c:v>
                </c:pt>
                <c:pt idx="14">
                  <c:v>-8</c:v>
                </c:pt>
                <c:pt idx="15">
                  <c:v>-11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Sheet5!$O$2:$O$17</c15:f>
                <c15:dlblRangeCache>
                  <c:ptCount val="16"/>
                  <c:pt idx="0">
                    <c:v> Bodens Ishockeyklub</c:v>
                  </c:pt>
                  <c:pt idx="1">
                    <c:v> Föreningen Studenti</c:v>
                  </c:pt>
                  <c:pt idx="2">
                    <c:v>Malmbergets AIF </c:v>
                  </c:pt>
                  <c:pt idx="3">
                    <c:v> Jokkmokks HF</c:v>
                  </c:pt>
                  <c:pt idx="4">
                    <c:v> Älvsby IF HK</c:v>
                  </c:pt>
                  <c:pt idx="5">
                    <c:v>Hertsörinken IF </c:v>
                  </c:pt>
                  <c:pt idx="6">
                    <c:v>Pajala HC </c:v>
                  </c:pt>
                  <c:pt idx="7">
                    <c:v>Bodens Ishockeyklubb </c:v>
                  </c:pt>
                  <c:pt idx="8">
                    <c:v> Malmbergets AIF</c:v>
                  </c:pt>
                  <c:pt idx="9">
                    <c:v>Övertorneå HF </c:v>
                  </c:pt>
                  <c:pt idx="10">
                    <c:v> Hertsörinken IF</c:v>
                  </c:pt>
                  <c:pt idx="11">
                    <c:v> Övertorneå HF</c:v>
                  </c:pt>
                  <c:pt idx="12">
                    <c:v>Älvsby IF HK </c:v>
                  </c:pt>
                  <c:pt idx="13">
                    <c:v> Pajala HC</c:v>
                  </c:pt>
                  <c:pt idx="14">
                    <c:v>Föreningen Studentidrotten Luleå </c:v>
                  </c:pt>
                  <c:pt idx="15">
                    <c:v>Jokkmokks HF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96CD-4A5D-A761-E085AA32F5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overlap val="100"/>
        <c:axId val="1829531312"/>
        <c:axId val="1829532272"/>
      </c:barChart>
      <c:catAx>
        <c:axId val="1829531312"/>
        <c:scaling>
          <c:orientation val="maxMin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29532272"/>
        <c:crosses val="autoZero"/>
        <c:auto val="1"/>
        <c:lblAlgn val="ctr"/>
        <c:lblOffset val="100"/>
        <c:noMultiLvlLbl val="0"/>
      </c:catAx>
      <c:valAx>
        <c:axId val="1829532272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82953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Utgifter 24/25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Sheet2!$M$7:$M$14</c:f>
              <c:strCache>
                <c:ptCount val="8"/>
                <c:pt idx="0">
                  <c:v>Domarkostnader</c:v>
                </c:pt>
                <c:pt idx="1">
                  <c:v>Sektionsavgift</c:v>
                </c:pt>
                <c:pt idx="2">
                  <c:v>Resekostnader</c:v>
                </c:pt>
                <c:pt idx="3">
                  <c:v>Försäkringspremier</c:v>
                </c:pt>
                <c:pt idx="4">
                  <c:v>Serieanmälan</c:v>
                </c:pt>
                <c:pt idx="5">
                  <c:v>Hyreskostnader</c:v>
                </c:pt>
                <c:pt idx="6">
                  <c:v>Inköp kläder,utrustning</c:v>
                </c:pt>
                <c:pt idx="7">
                  <c:v>Diverse mindre utgifter (frukt, övergångar, slipning, etc)</c:v>
                </c:pt>
              </c:strCache>
            </c:strRef>
          </c:cat>
          <c:val>
            <c:numRef>
              <c:f>Sheet2!$N$7:$N$14</c:f>
              <c:numCache>
                <c:formatCode>_-* #\ ##0\ "kr"_-;\-* #\ ##0\ "kr"_-;_-* "-"??\ "kr"_-;_-@_-</c:formatCode>
                <c:ptCount val="8"/>
                <c:pt idx="0">
                  <c:v>32000</c:v>
                </c:pt>
                <c:pt idx="1">
                  <c:v>25000</c:v>
                </c:pt>
                <c:pt idx="2">
                  <c:v>15000</c:v>
                </c:pt>
                <c:pt idx="3">
                  <c:v>8750</c:v>
                </c:pt>
                <c:pt idx="4">
                  <c:v>7700</c:v>
                </c:pt>
                <c:pt idx="5">
                  <c:v>4000</c:v>
                </c:pt>
                <c:pt idx="6">
                  <c:v>3000</c:v>
                </c:pt>
                <c:pt idx="7">
                  <c:v>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6-4C46-90BD-33DA777191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"/>
        <c:axId val="1714712704"/>
        <c:axId val="1714713184"/>
      </c:barChart>
      <c:catAx>
        <c:axId val="171471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14713184"/>
        <c:crosses val="autoZero"/>
        <c:auto val="1"/>
        <c:lblAlgn val="ctr"/>
        <c:lblOffset val="100"/>
        <c:noMultiLvlLbl val="0"/>
      </c:catAx>
      <c:valAx>
        <c:axId val="171471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\ &quot;kr&quot;_-;\-* #\ ##0\ &quot;kr&quot;_-;_-* &quot;-&quot;??\ &quot;kr&quot;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714712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Intäkter 24/25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_(&quot;kr&quot;* #,##0_);_(&quot;kr&quot;* \(#,##0\);_(&quot;kr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Sheet2!$P$7:$P$9</c:f>
              <c:strCache>
                <c:ptCount val="3"/>
                <c:pt idx="0">
                  <c:v>Sektionsavgift</c:v>
                </c:pt>
                <c:pt idx="1">
                  <c:v>Sponsorintäkt</c:v>
                </c:pt>
                <c:pt idx="2">
                  <c:v>Entre</c:v>
                </c:pt>
              </c:strCache>
            </c:strRef>
          </c:cat>
          <c:val>
            <c:numRef>
              <c:f>Sheet2!$Q$7:$Q$9</c:f>
              <c:numCache>
                <c:formatCode>_-* #\ ##0\ [$kr-41D]_-;\-* #\ ##0\ [$kr-41D]_-;_-* "-"??\ [$kr-41D]_-;_-@_-</c:formatCode>
                <c:ptCount val="3"/>
                <c:pt idx="0">
                  <c:v>66500</c:v>
                </c:pt>
                <c:pt idx="1">
                  <c:v>53500</c:v>
                </c:pt>
                <c:pt idx="2">
                  <c:v>5500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2-4AFA-8222-060990FD64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"/>
        <c:axId val="1161811375"/>
        <c:axId val="1161808015"/>
      </c:barChart>
      <c:catAx>
        <c:axId val="11618113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61808015"/>
        <c:crosses val="autoZero"/>
        <c:auto val="1"/>
        <c:lblAlgn val="ctr"/>
        <c:lblOffset val="100"/>
        <c:noMultiLvlLbl val="0"/>
      </c:catAx>
      <c:valAx>
        <c:axId val="1161808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\ [$kr-41D]_-;\-* #\ ##0\ [$kr-41D]_-;_-* &quot;-&quot;??\ [$kr-41D]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1161811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0.09716</cdr:x>
      <cdr:y>0.46158</cdr:y>
    </cdr:from>
    <cdr:to>
      <cdr:x>0.53245</cdr:x>
      <cdr:y>0.50725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A95099CA-E25C-1565-5818-D1B66591FC9F}"/>
            </a:ext>
          </a:extLst>
        </cdr:cNvPr>
        <cdr:cNvSpPr/>
      </cdr:nvSpPr>
      <cdr:spPr>
        <a:xfrm xmlns:a="http://schemas.openxmlformats.org/drawingml/2006/main">
          <a:off x="1112854" y="2632813"/>
          <a:ext cx="4985886" cy="260494"/>
        </a:xfrm>
        <a:prstGeom xmlns:a="http://schemas.openxmlformats.org/drawingml/2006/main" prst="rect">
          <a:avLst/>
        </a:prstGeom>
        <a:solidFill xmlns:a="http://schemas.openxmlformats.org/drawingml/2006/main">
          <a:srgbClr val="00B050"/>
        </a:solidFill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sv-SE" sz="1600" b="1" kern="1200" dirty="0">
              <a:solidFill>
                <a:schemeClr val="tx1"/>
              </a:solidFill>
            </a:rPr>
            <a:t>63 räddningar av Larsson!!</a:t>
          </a:r>
        </a:p>
      </cdr:txBody>
    </cdr:sp>
  </cdr:relSizeAnchor>
</c:userShape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03T21:17:36.691"/>
    </inkml:context>
    <inkml:brush xml:id="br0">
      <inkml:brushProperty name="width" value="0.05" units="cm"/>
      <inkml:brushProperty name="height" value="0.3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5E508D0-D32D-27D1-9D57-184A41E1D9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486DAD1-F36F-E7D7-03BC-9B379A8B7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72105A-9AD6-A6F9-92E1-F56A01196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6CFD43F-1C9A-0FC4-14B4-55057049B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CF4C9F1-DBF6-DDA6-6B42-39AEFCF7D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459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8E2D539-FE53-4EE8-14A8-A8FF3CABE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67F6C14-9D90-40BF-B10D-BBDEAA52F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F4574E-4B37-045D-84B4-72850FE83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136692A-8265-B2D0-7E14-C0CB9E553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9F102DD-9C2C-6D69-414B-84D897706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1051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50B66C-D5CA-D9E4-ADBB-14D2652C0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0717CC0-7362-599C-30A8-79FFEB62E8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ADF286-BA8A-0413-911D-D9A9B654D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7526340-849C-D6ED-A93B-20994F7AD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E747137-CC09-2F52-67E1-94FAEC9FB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1702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F0C479-FADD-AED0-6E70-E29E1E344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06DAFC0-EF0C-5D6A-AB3C-A19246BA6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5CF8CBA-BA0F-A81D-52BA-12BD23D24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9F293B-EB1B-405F-546C-85712BC60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19AA05D-06F5-8DB0-74FC-E608FC95C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C78AFF8-42D3-F708-AEDD-25A8F8E2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916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2ABA21-D1A1-F5DE-122E-56FE28B76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E896A01-50FE-05D6-3046-DD30E2F17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BA568C5-4422-C169-0164-DE75BA796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016C0DC9-16FA-AF59-AB53-3B80BF8D1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DBF2109-9E08-7974-964A-7591A4980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267E797-3851-6243-AC36-B81957B1C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B4238BB-0281-962A-58E1-E1A2DB2B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B459D6E-C396-99C0-73A5-48E3BE35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2879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357D53-FD7C-8A98-F32C-E1D5C427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AA04969-9154-8A90-D69D-443E199E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D8FA05C-5A75-8FDF-D6A2-9B1FECA2E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2963948-62E2-BFDF-4225-D237F98B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1387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9F2FB0C-FA82-7730-3689-64FDFAD5F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B31F1257-14DC-41A3-2D22-E75900E4D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CE5B91-FD6A-5A6C-AC33-19936C9CB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7345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942D1E7-C66B-9047-6F57-DCF6E4C2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D6F5AB9-32C0-CAD8-FCC7-AF1EF2E50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24F86B8-5D76-61BB-CB67-89B43256C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033725D-6911-5C98-A713-512ED586C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A48E3E-480D-C447-B731-BE52840F2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C13C603-A277-F4B9-0D7E-867DE33B6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233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1DD7F3-94A1-7E33-EECE-1F6EE91C6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6523BE3-6E95-1450-7B18-FC97DFBDBC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27A65C3-E237-0A8A-53AE-437F32CE37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6D5178-46E4-2B8F-21BC-406B6C3E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F390391-9868-F1B4-E438-9F15B042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A70B32-07BF-6913-11FF-9CC09CD21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632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CCDF23-5207-D1A6-23F2-B4FBD1F4C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4E7C86D-633E-DDF5-7C67-878023D28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95E75A4-1062-E279-AFE2-B1B694DB5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C07E304-DFF5-F03C-2F4D-1CCBAAE5F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4DE275-0582-F6BE-61C5-3FF61ACB0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99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920C926-0670-FD35-F15F-115366643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FEB0486-6AC3-9E72-6BA5-7A510E164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AB8BD0-BF41-DA7A-BDF9-D5EE21254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87F6DB7-FEBF-DBA7-11E5-0FE0B7F7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CA9265F-F02F-F4FA-A858-8CA8A0C6C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8065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B19209-5280-9829-A3FC-674D568F4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B490FCE-C132-ABC0-BA25-0D8DC3E6FE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FA79F77-A6F3-930D-76B6-7252143D1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07E0B-F10E-4257-8654-ED88D21A3887}" type="datetimeFigureOut">
              <a:rPr lang="sv-SE" smtClean="0"/>
              <a:t>2025-04-23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55CBE4-D8CE-2233-FE6F-F36C94058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C0438B2-A80D-28A7-00EA-19400E1C1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095871-A706-4168-992C-A879ACFBF90C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3584216-F434-EBF9-EE77-A67DDDB84B7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6680500" y="1387789"/>
            <a:ext cx="6643641" cy="695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89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2" descr="En bild som visar grön, design&#10;&#10;Automatiskt genererad beskrivning">
            <a:extLst>
              <a:ext uri="{FF2B5EF4-FFF2-40B4-BE49-F238E27FC236}">
                <a16:creationId xmlns:a16="http://schemas.microsoft.com/office/drawing/2014/main" id="{D78F43B3-F875-B478-78F9-B434A09A56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3897021" y="1123527"/>
            <a:ext cx="4397952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933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hockey players on ice&#10;&#10;AI-generated content may be incorrect.">
            <a:extLst>
              <a:ext uri="{FF2B5EF4-FFF2-40B4-BE49-F238E27FC236}">
                <a16:creationId xmlns:a16="http://schemas.microsoft.com/office/drawing/2014/main" id="{560EC471-9E4A-3C87-B7F0-8BB8F955C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6312">
            <a:off x="311970" y="577989"/>
            <a:ext cx="4320000" cy="2882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 descr="A group of hockey players on ice&#10;&#10;AI-generated content may be incorrect.">
            <a:extLst>
              <a:ext uri="{FF2B5EF4-FFF2-40B4-BE49-F238E27FC236}">
                <a16:creationId xmlns:a16="http://schemas.microsoft.com/office/drawing/2014/main" id="{21CF776B-F2BE-D60E-B228-C6128C1E9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101" y="334851"/>
            <a:ext cx="4320000" cy="28800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 descr="A group of hockey players on ice&#10;&#10;AI-generated content may be incorrect.">
            <a:extLst>
              <a:ext uri="{FF2B5EF4-FFF2-40B4-BE49-F238E27FC236}">
                <a16:creationId xmlns:a16="http://schemas.microsoft.com/office/drawing/2014/main" id="{C2BB51CD-7640-42AC-1A9F-C138801485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948" y="3824747"/>
            <a:ext cx="4320000" cy="288383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0" descr="A group of hockey players on ice&#10;&#10;AI-generated content may be incorrect.">
            <a:extLst>
              <a:ext uri="{FF2B5EF4-FFF2-40B4-BE49-F238E27FC236}">
                <a16:creationId xmlns:a16="http://schemas.microsoft.com/office/drawing/2014/main" id="{123A02EF-21AA-3E24-36BF-3FBD087FA2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5512">
            <a:off x="7213148" y="3658028"/>
            <a:ext cx="4320000" cy="28822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59809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1E56EDB-A986-7456-30AB-07077A3B39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4E6BD1A-74C1-632F-11CB-D4B70D29F779}"/>
              </a:ext>
            </a:extLst>
          </p:cNvPr>
          <p:cNvSpPr txBox="1"/>
          <p:nvPr/>
        </p:nvSpPr>
        <p:spPr>
          <a:xfrm>
            <a:off x="1375541" y="1016000"/>
            <a:ext cx="788504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Information om Rosvik IK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Information om Hockeysektionen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Utfall säsong 2024/2025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Organisation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Spelartruppen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Träningar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Serie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Spelarkostnader/arbetsinsatser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Våra sponsorer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Ekonomi 2024/2025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Övriga frågor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Övrig information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2800" dirty="0">
                <a:latin typeface="Arial" panose="020B0604020202020204" pitchFamily="34" charset="0"/>
                <a:cs typeface="Arial" panose="020B0604020202020204" pitchFamily="34" charset="0"/>
              </a:rPr>
              <a:t>Avslutning</a:t>
            </a:r>
          </a:p>
          <a:p>
            <a:pPr marL="342900" indent="-342900">
              <a:buFont typeface="+mj-lt"/>
              <a:buAutoNum type="arabicPeriod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A4850E9-8D68-0FFC-7497-882428A48DFB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Dagordning spelarmöte 24/4</a:t>
            </a:r>
          </a:p>
        </p:txBody>
      </p:sp>
    </p:spTree>
    <p:extLst>
      <p:ext uri="{BB962C8B-B14F-4D97-AF65-F5344CB8AC3E}">
        <p14:creationId xmlns:p14="http://schemas.microsoft.com/office/powerpoint/2010/main" val="2035753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8" name="Rectangle 1057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5C659DA-A7D9-441C-DE38-0B5DE01B6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802955"/>
            <a:ext cx="4977976" cy="145405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  <a:t>Välkommen till</a:t>
            </a:r>
            <a:br>
              <a:rPr lang="en-US" sz="3600" b="1" kern="1200"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rPr>
            </a:br>
            <a:r>
              <a:rPr lang="en-US" sz="3600" b="1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Rosvik IK!</a:t>
            </a:r>
            <a:endParaRPr lang="en-US" sz="36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A528B0-21B8-48DB-9136-7824C17AD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Rosvik Idrottsklubb är en Ideell förening med över tusen medlemmar, varav cirka femhundra är aktiva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 inom någon av våra sektioner – Brottning, Ishockey, Fotboll, Styrke och Skidor. </a:t>
            </a:r>
            <a:br>
              <a:rPr lang="en-US" sz="1800" b="0" i="0">
                <a:solidFill>
                  <a:schemeClr val="tx2"/>
                </a:solidFill>
                <a:effectLst/>
              </a:rPr>
            </a:br>
            <a:br>
              <a:rPr lang="en-US" sz="1800" b="0" i="0">
                <a:solidFill>
                  <a:schemeClr val="tx2"/>
                </a:solidFill>
                <a:effectLst/>
              </a:rPr>
            </a:br>
            <a:r>
              <a:rPr lang="en-US" sz="1800" b="0" i="0">
                <a:solidFill>
                  <a:schemeClr val="tx2"/>
                </a:solidFill>
                <a:effectLst/>
              </a:rPr>
              <a:t>Vi satsar brett på en inkluderande verksamhet som ska präglas av entusiasm, vilja och positivt lärande.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De flesta barn i Rosvik är någon gång under sin uppväxt engagerade i någon av våra verksamheter. 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1800" b="0" i="0">
                <a:solidFill>
                  <a:schemeClr val="tx2"/>
                </a:solidFill>
                <a:effectLst/>
              </a:rPr>
              <a:t>Föreningen driver och sköter om ett elljusspår, fotbollsplaner, brottningslokal, gym och en ishall.    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800">
              <a:solidFill>
                <a:schemeClr val="tx2"/>
              </a:solidFill>
            </a:endParaRPr>
          </a:p>
        </p:txBody>
      </p:sp>
      <p:grpSp>
        <p:nvGrpSpPr>
          <p:cNvPr id="1062" name="Group 1061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1063" name="Freeform: Shape 1062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Freeform: Shape 1063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Freeform: Shape 1064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Freeform: Shape 1065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D4E6A927-65F7-B5D9-BE14-888882F99B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8203032" y="1629089"/>
            <a:ext cx="3457409" cy="362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139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01E56EDB-A986-7456-30AB-07077A3B39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F4E6BD1A-74C1-632F-11CB-D4B70D29F779}"/>
              </a:ext>
            </a:extLst>
          </p:cNvPr>
          <p:cNvSpPr txBox="1"/>
          <p:nvPr/>
        </p:nvSpPr>
        <p:spPr>
          <a:xfrm>
            <a:off x="1603513" y="1351722"/>
            <a:ext cx="788504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Hockeysektion:	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Tre Kronors Hockeyskola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		3 barn/ungdomslag, 12/13, 14/15, 16/17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	Två herrseniorlag i div 2 och div 3.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	Gubbhockey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b="1" dirty="0" err="1">
                <a:latin typeface="Arial" panose="020B0604020202020204" pitchFamily="34" charset="0"/>
                <a:cs typeface="Arial" panose="020B0604020202020204" pitchFamily="34" charset="0"/>
              </a:rPr>
              <a:t>Div</a:t>
            </a:r>
            <a:r>
              <a:rPr lang="sv-SE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har precis slutfört sin 4:e säsong, och vi har sen första året kvar en stomme på ca 10 spelare som varit med under alla år.  Ifjol anslöt nya spelare, och några har stannat medan andra slutat. </a:t>
            </a:r>
          </a:p>
          <a:p>
            <a:endParaRPr lang="sv-S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Just nu har vi en trupp på 12 spelare och 2 målvakter. Vi hoppas snart att alla spelare är igång och tränar. </a:t>
            </a:r>
          </a:p>
          <a:p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Vi avvaktar svar av några spelare.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2A4850E9-8D68-0FFC-7497-882428A48DFB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Information om Hockeysektionen</a:t>
            </a:r>
          </a:p>
        </p:txBody>
      </p:sp>
    </p:spTree>
    <p:extLst>
      <p:ext uri="{BB962C8B-B14F-4D97-AF65-F5344CB8AC3E}">
        <p14:creationId xmlns:p14="http://schemas.microsoft.com/office/powerpoint/2010/main" val="1846186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34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objekt 2" descr="En bild som visar text, sport, idrott, hockey">
            <a:extLst>
              <a:ext uri="{FF2B5EF4-FFF2-40B4-BE49-F238E27FC236}">
                <a16:creationId xmlns:a16="http://schemas.microsoft.com/office/drawing/2014/main" id="{6B30EA1B-CE8E-7830-3717-DEE8D804C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89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D8211E4-CF3C-EC66-4333-803173DBA4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0780938"/>
              </p:ext>
            </p:extLst>
          </p:nvPr>
        </p:nvGraphicFramePr>
        <p:xfrm>
          <a:off x="625643" y="1024121"/>
          <a:ext cx="11454062" cy="5703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ubrik 1">
            <a:extLst>
              <a:ext uri="{FF2B5EF4-FFF2-40B4-BE49-F238E27FC236}">
                <a16:creationId xmlns:a16="http://schemas.microsoft.com/office/drawing/2014/main" id="{197A31D9-F4D4-68EF-7600-CB64E0C44ABA}"/>
              </a:ext>
            </a:extLst>
          </p:cNvPr>
          <p:cNvSpPr txBox="1">
            <a:spLocks/>
          </p:cNvSpPr>
          <p:nvPr/>
        </p:nvSpPr>
        <p:spPr>
          <a:xfrm>
            <a:off x="861391" y="373246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Utfall säsong 2024/2025</a:t>
            </a:r>
          </a:p>
        </p:txBody>
      </p:sp>
    </p:spTree>
    <p:extLst>
      <p:ext uri="{BB962C8B-B14F-4D97-AF65-F5344CB8AC3E}">
        <p14:creationId xmlns:p14="http://schemas.microsoft.com/office/powerpoint/2010/main" val="3248378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879740-64D6-B97E-8BBC-F1E1BA4301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169057" y="3845390"/>
            <a:ext cx="3022943" cy="3165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450660-B20B-7441-C3F9-41DAFD802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011101"/>
              </p:ext>
            </p:extLst>
          </p:nvPr>
        </p:nvGraphicFramePr>
        <p:xfrm>
          <a:off x="625279" y="1131679"/>
          <a:ext cx="9221366" cy="4002882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927762">
                  <a:extLst>
                    <a:ext uri="{9D8B030D-6E8A-4147-A177-3AD203B41FA5}">
                      <a16:colId xmlns:a16="http://schemas.microsoft.com/office/drawing/2014/main" val="3263981259"/>
                    </a:ext>
                  </a:extLst>
                </a:gridCol>
                <a:gridCol w="2160940">
                  <a:extLst>
                    <a:ext uri="{9D8B030D-6E8A-4147-A177-3AD203B41FA5}">
                      <a16:colId xmlns:a16="http://schemas.microsoft.com/office/drawing/2014/main" val="2585730278"/>
                    </a:ext>
                  </a:extLst>
                </a:gridCol>
                <a:gridCol w="962949">
                  <a:extLst>
                    <a:ext uri="{9D8B030D-6E8A-4147-A177-3AD203B41FA5}">
                      <a16:colId xmlns:a16="http://schemas.microsoft.com/office/drawing/2014/main" val="3283793240"/>
                    </a:ext>
                  </a:extLst>
                </a:gridCol>
                <a:gridCol w="910166">
                  <a:extLst>
                    <a:ext uri="{9D8B030D-6E8A-4147-A177-3AD203B41FA5}">
                      <a16:colId xmlns:a16="http://schemas.microsoft.com/office/drawing/2014/main" val="3271816708"/>
                    </a:ext>
                  </a:extLst>
                </a:gridCol>
                <a:gridCol w="669725">
                  <a:extLst>
                    <a:ext uri="{9D8B030D-6E8A-4147-A177-3AD203B41FA5}">
                      <a16:colId xmlns:a16="http://schemas.microsoft.com/office/drawing/2014/main" val="3039711415"/>
                    </a:ext>
                  </a:extLst>
                </a:gridCol>
                <a:gridCol w="910166">
                  <a:extLst>
                    <a:ext uri="{9D8B030D-6E8A-4147-A177-3AD203B41FA5}">
                      <a16:colId xmlns:a16="http://schemas.microsoft.com/office/drawing/2014/main" val="1409167770"/>
                    </a:ext>
                  </a:extLst>
                </a:gridCol>
                <a:gridCol w="1769492">
                  <a:extLst>
                    <a:ext uri="{9D8B030D-6E8A-4147-A177-3AD203B41FA5}">
                      <a16:colId xmlns:a16="http://schemas.microsoft.com/office/drawing/2014/main" val="111418353"/>
                    </a:ext>
                  </a:extLst>
                </a:gridCol>
                <a:gridCol w="910166">
                  <a:extLst>
                    <a:ext uri="{9D8B030D-6E8A-4147-A177-3AD203B41FA5}">
                      <a16:colId xmlns:a16="http://schemas.microsoft.com/office/drawing/2014/main" val="3068042697"/>
                    </a:ext>
                  </a:extLst>
                </a:gridCol>
              </a:tblGrid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RK</a:t>
                      </a:r>
                      <a:endParaRPr lang="sv-SE" sz="1900" b="1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Team</a:t>
                      </a:r>
                      <a:endParaRPr lang="sv-SE" sz="1900" b="1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GP</a:t>
                      </a:r>
                      <a:endParaRPr lang="sv-SE" sz="1900" b="1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W</a:t>
                      </a:r>
                      <a:endParaRPr lang="sv-SE" sz="1900" b="1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T</a:t>
                      </a:r>
                      <a:endParaRPr lang="sv-SE" sz="1900" b="1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L</a:t>
                      </a:r>
                      <a:endParaRPr lang="sv-SE" sz="1900" b="1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GF:GA (GD)</a:t>
                      </a:r>
                      <a:endParaRPr lang="sv-SE" sz="1900" b="1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TP</a:t>
                      </a:r>
                      <a:endParaRPr lang="sv-SE" sz="1900" b="1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/>
                </a:tc>
                <a:extLst>
                  <a:ext uri="{0D108BD9-81ED-4DB2-BD59-A6C34878D82A}">
                    <a16:rowId xmlns:a16="http://schemas.microsoft.com/office/drawing/2014/main" val="840902380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1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Bodens Ishockeyklubb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0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0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190:32 (158)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48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2370549945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2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Jokkmokks HF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15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12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2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127:46 (81)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38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1700561210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3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Pajala HC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4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86:48 (38)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34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1645527940"/>
                  </a:ext>
                </a:extLst>
              </a:tr>
              <a:tr h="521717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4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Föreningen Studentidrotten Luleå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16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11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0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5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112:65 (47)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33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3455125519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5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Älvsby IF HK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15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7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0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8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76:92 (-16)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21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3707859593"/>
                  </a:ext>
                </a:extLst>
              </a:tr>
              <a:tr h="363741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Malmbergets AIF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3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2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11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60:106 (-46)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13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4074321725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7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Rosvik IK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4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63:145 (-82)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13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1528039446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8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Hertsörinken IF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3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0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13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69:160 (-91)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9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2717618600"/>
                  </a:ext>
                </a:extLst>
              </a:tr>
              <a:tr h="205764"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9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Övertorneå HF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16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14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>
                          <a:effectLst/>
                        </a:rPr>
                        <a:t>29:118 (-89)</a:t>
                      </a:r>
                      <a:endParaRPr lang="sv-SE" sz="1900" b="0" i="0" u="none" strike="noStrike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sv-SE" sz="1900" u="none" strike="noStrike" dirty="0">
                          <a:effectLst/>
                        </a:rPr>
                        <a:t>4</a:t>
                      </a:r>
                      <a:endParaRPr lang="sv-SE" sz="1900" b="0" i="0" u="none" strike="noStrike" dirty="0">
                        <a:solidFill>
                          <a:srgbClr val="333333"/>
                        </a:solidFill>
                        <a:effectLst/>
                        <a:latin typeface="Flex"/>
                      </a:endParaRPr>
                    </a:p>
                  </a:txBody>
                  <a:tcPr marL="18269" marR="18269" marT="18269" marB="0" anchor="ctr"/>
                </a:tc>
                <a:extLst>
                  <a:ext uri="{0D108BD9-81ED-4DB2-BD59-A6C34878D82A}">
                    <a16:rowId xmlns:a16="http://schemas.microsoft.com/office/drawing/2014/main" val="1187086148"/>
                  </a:ext>
                </a:extLst>
              </a:tr>
            </a:tbl>
          </a:graphicData>
        </a:graphic>
      </p:graphicFrame>
      <p:sp>
        <p:nvSpPr>
          <p:cNvPr id="4" name="Rubrik 1">
            <a:extLst>
              <a:ext uri="{FF2B5EF4-FFF2-40B4-BE49-F238E27FC236}">
                <a16:creationId xmlns:a16="http://schemas.microsoft.com/office/drawing/2014/main" id="{10812CC6-2263-5547-0151-136DE812C436}"/>
              </a:ext>
            </a:extLst>
          </p:cNvPr>
          <p:cNvSpPr txBox="1">
            <a:spLocks/>
          </p:cNvSpPr>
          <p:nvPr/>
        </p:nvSpPr>
        <p:spPr>
          <a:xfrm>
            <a:off x="861391" y="373246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Utfall säsong 2024/2025</a:t>
            </a:r>
          </a:p>
        </p:txBody>
      </p:sp>
    </p:spTree>
    <p:extLst>
      <p:ext uri="{BB962C8B-B14F-4D97-AF65-F5344CB8AC3E}">
        <p14:creationId xmlns:p14="http://schemas.microsoft.com/office/powerpoint/2010/main" val="64382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F5794020-D9DF-9962-8E39-9A636E3A7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713780" y="396637"/>
            <a:ext cx="1616829" cy="169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D1A0E96A-3EF5-A4FF-3745-C108759AC339}"/>
              </a:ext>
            </a:extLst>
          </p:cNvPr>
          <p:cNvSpPr txBox="1"/>
          <p:nvPr/>
        </p:nvSpPr>
        <p:spPr>
          <a:xfrm>
            <a:off x="861391" y="1028700"/>
            <a:ext cx="86271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Tränarstaben:</a:t>
            </a:r>
          </a:p>
          <a:p>
            <a:r>
              <a:rPr lang="sv-SE" dirty="0"/>
              <a:t>Toni Viitala-Huvudtränare</a:t>
            </a:r>
          </a:p>
          <a:p>
            <a:r>
              <a:rPr lang="sv-SE" dirty="0"/>
              <a:t>Andreas Johansson</a:t>
            </a:r>
          </a:p>
          <a:p>
            <a:endParaRPr lang="sv-SE" dirty="0"/>
          </a:p>
          <a:p>
            <a:r>
              <a:rPr lang="sv-SE" b="1" dirty="0"/>
              <a:t>Lagledare och samordnare:</a:t>
            </a:r>
          </a:p>
          <a:p>
            <a:r>
              <a:rPr lang="sv-SE" dirty="0"/>
              <a:t>Johan Engman</a:t>
            </a:r>
          </a:p>
          <a:p>
            <a:endParaRPr lang="sv-SE" dirty="0"/>
          </a:p>
          <a:p>
            <a:r>
              <a:rPr lang="sv-SE" b="1" dirty="0" err="1"/>
              <a:t>Materialare</a:t>
            </a:r>
            <a:r>
              <a:rPr lang="sv-SE" b="1" dirty="0"/>
              <a:t>:</a:t>
            </a:r>
          </a:p>
          <a:p>
            <a:r>
              <a:rPr lang="sv-SE" dirty="0"/>
              <a:t>Magnus Ohlsson (deltar varannan vecka)</a:t>
            </a:r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E0BA2D69-60A3-E640-D09E-9F59ECD4B793}"/>
              </a:ext>
            </a:extLst>
          </p:cNvPr>
          <p:cNvSpPr txBox="1">
            <a:spLocks/>
          </p:cNvSpPr>
          <p:nvPr/>
        </p:nvSpPr>
        <p:spPr>
          <a:xfrm>
            <a:off x="861391" y="373246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Organisation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9E64F4-BBCF-ACC5-8B63-A016D41B5788}"/>
              </a:ext>
            </a:extLst>
          </p:cNvPr>
          <p:cNvSpPr/>
          <p:nvPr/>
        </p:nvSpPr>
        <p:spPr>
          <a:xfrm rot="21251523">
            <a:off x="6126210" y="4870809"/>
            <a:ext cx="5372100" cy="869590"/>
          </a:xfrm>
          <a:prstGeom prst="rect">
            <a:avLst/>
          </a:prstGeom>
          <a:solidFill>
            <a:srgbClr val="0464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Tack Anki och Niklas för er </a:t>
            </a:r>
            <a:r>
              <a:rPr lang="sv-SE" dirty="0" err="1"/>
              <a:t>ovärdeliga</a:t>
            </a:r>
            <a:r>
              <a:rPr lang="sv-SE" dirty="0"/>
              <a:t> insats!</a:t>
            </a:r>
          </a:p>
        </p:txBody>
      </p:sp>
    </p:spTree>
    <p:extLst>
      <p:ext uri="{BB962C8B-B14F-4D97-AF65-F5344CB8AC3E}">
        <p14:creationId xmlns:p14="http://schemas.microsoft.com/office/powerpoint/2010/main" val="2537945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49FEB20-F855-9564-4457-45AEEC53E6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7827687" y="143673"/>
            <a:ext cx="4033770" cy="422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B30DF27-33DF-F3B1-C83A-052A9FB5FA14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Spelartruppen 2025/2026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2674AD-9BDE-050A-CD83-362ECBFDEE53}"/>
              </a:ext>
            </a:extLst>
          </p:cNvPr>
          <p:cNvSpPr txBox="1"/>
          <p:nvPr/>
        </p:nvSpPr>
        <p:spPr>
          <a:xfrm>
            <a:off x="330543" y="1414562"/>
            <a:ext cx="4921078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sv-SE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Bekräftade spelare:</a:t>
            </a:r>
            <a:endParaRPr lang="sv-SE" sz="18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Edwin Johansson (mv)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Jonathan Larsson (mv)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Adam Lundgren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Alexander Engman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Anton </a:t>
            </a:r>
            <a:r>
              <a:rPr lang="sv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Sehlkvist</a:t>
            </a: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Edwin Renberg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Gustav Lundgren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Hugo </a:t>
            </a:r>
            <a:r>
              <a:rPr lang="sv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Thurfjell</a:t>
            </a: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sv-SE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Jami</a:t>
            </a: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Viitala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Joel Lundin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Jonas Sjöström</a:t>
            </a: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Jonathan Engman</a:t>
            </a:r>
          </a:p>
          <a:p>
            <a:pPr>
              <a:buNone/>
            </a:pPr>
            <a:r>
              <a:rPr lang="sv-SE" sz="1800" kern="100" dirty="0">
                <a:solidFill>
                  <a:srgbClr val="3A7C2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William Bergström (ny)</a:t>
            </a: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sv-SE" sz="1800" kern="100" dirty="0">
                <a:solidFill>
                  <a:srgbClr val="3A7C2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Sebastian Malmström (ny)</a:t>
            </a: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sv-S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endParaRPr lang="sv-S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30ABA3-1DBE-5C4F-E3B1-ABE491823E67}"/>
              </a:ext>
            </a:extLst>
          </p:cNvPr>
          <p:cNvSpPr/>
          <p:nvPr/>
        </p:nvSpPr>
        <p:spPr>
          <a:xfrm rot="20966743">
            <a:off x="5648325" y="4638612"/>
            <a:ext cx="5181600" cy="1495425"/>
          </a:xfrm>
          <a:prstGeom prst="rect">
            <a:avLst/>
          </a:prstGeom>
          <a:solidFill>
            <a:srgbClr val="0464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Fler spelare behövs! </a:t>
            </a:r>
          </a:p>
          <a:p>
            <a:pPr algn="ctr"/>
            <a:r>
              <a:rPr lang="sv-SE" sz="2800" dirty="0"/>
              <a:t>Ut och rekrytera!</a:t>
            </a:r>
          </a:p>
        </p:txBody>
      </p:sp>
    </p:spTree>
    <p:extLst>
      <p:ext uri="{BB962C8B-B14F-4D97-AF65-F5344CB8AC3E}">
        <p14:creationId xmlns:p14="http://schemas.microsoft.com/office/powerpoint/2010/main" val="2044795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5534F6F-B2E2-713C-EFA8-B6722DE52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703182" y="843091"/>
            <a:ext cx="4777381" cy="5002073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B2B2E23A-B6F3-17F5-0E27-8EA782EB03A3}"/>
              </a:ext>
            </a:extLst>
          </p:cNvPr>
          <p:cNvSpPr txBox="1"/>
          <p:nvPr/>
        </p:nvSpPr>
        <p:spPr>
          <a:xfrm>
            <a:off x="5597611" y="1984443"/>
            <a:ext cx="5756189" cy="419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b="1" dirty="0"/>
              <a:t>  Träningar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Ca 3 träningar/ vecka beroende på hur matcherna ligger.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Samarbete vid behov mellan seniorlagen.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dirty="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b="1" u="sng" dirty="0"/>
              <a:t>  Tränaren har ordet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Utvärdering av säsongen 24/25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Tankar och idéer kring upplägg säsongen 25/26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/>
              <a:t>Spelidé – gemensam tanke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dirty="0" err="1"/>
              <a:t>Sommaträning</a:t>
            </a:r>
            <a:endParaRPr lang="sv-SE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b="1" dirty="0"/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F5740FE-6E04-2702-486D-92B31B0D7642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Träningar</a:t>
            </a:r>
          </a:p>
        </p:txBody>
      </p:sp>
    </p:spTree>
    <p:extLst>
      <p:ext uri="{BB962C8B-B14F-4D97-AF65-F5344CB8AC3E}">
        <p14:creationId xmlns:p14="http://schemas.microsoft.com/office/powerpoint/2010/main" val="122955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76D83BA-F87B-B0B1-A5CA-81CF26B2D3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660771" y="820707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39963454-1205-5611-A658-DD36A05ADF71}"/>
              </a:ext>
            </a:extLst>
          </p:cNvPr>
          <p:cNvSpPr txBox="1"/>
          <p:nvPr/>
        </p:nvSpPr>
        <p:spPr>
          <a:xfrm>
            <a:off x="1086678" y="1272209"/>
            <a:ext cx="830911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i="0" dirty="0" err="1">
                <a:solidFill>
                  <a:srgbClr val="222222"/>
                </a:solidFill>
                <a:effectLst/>
                <a:latin typeface="Flex"/>
              </a:rPr>
              <a:t>HockeyTrean</a:t>
            </a:r>
            <a:r>
              <a:rPr lang="sv-SE" b="1" i="0" dirty="0">
                <a:solidFill>
                  <a:srgbClr val="222222"/>
                </a:solidFill>
                <a:effectLst/>
                <a:latin typeface="Flex"/>
              </a:rPr>
              <a:t> Norrbotten (2024/2025)</a:t>
            </a:r>
          </a:p>
          <a:p>
            <a:r>
              <a:rPr lang="sv-SE" b="0" i="0" dirty="0" err="1">
                <a:solidFill>
                  <a:srgbClr val="222222"/>
                </a:solidFill>
                <a:effectLst/>
                <a:latin typeface="Flex"/>
              </a:rPr>
              <a:t>Hertsörinken</a:t>
            </a: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 IF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Jokkmokks HF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Malmbergets AIF</a:t>
            </a:r>
            <a:br>
              <a:rPr lang="sv-SE" dirty="0"/>
            </a:br>
            <a:r>
              <a:rPr lang="sv-SE" dirty="0"/>
              <a:t>Boden IK (avancerar till </a:t>
            </a:r>
            <a:r>
              <a:rPr lang="sv-SE" dirty="0" err="1"/>
              <a:t>HockeyTvåan</a:t>
            </a:r>
            <a:r>
              <a:rPr lang="sv-SE" dirty="0"/>
              <a:t>)</a:t>
            </a:r>
            <a:br>
              <a:rPr lang="sv-SE" dirty="0"/>
            </a:br>
            <a:r>
              <a:rPr lang="sv-SE" dirty="0"/>
              <a:t>Stil Hockey</a:t>
            </a:r>
          </a:p>
          <a:p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Pajala HC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Rosvik IK</a:t>
            </a:r>
            <a:br>
              <a:rPr lang="sv-SE" dirty="0"/>
            </a:br>
            <a:r>
              <a:rPr lang="sv-SE" b="0" i="0" dirty="0" err="1">
                <a:solidFill>
                  <a:srgbClr val="222222"/>
                </a:solidFill>
                <a:effectLst/>
                <a:latin typeface="Flex"/>
              </a:rPr>
              <a:t>Älvsby</a:t>
            </a: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 IF Hockey</a:t>
            </a:r>
            <a:br>
              <a:rPr lang="sv-SE" dirty="0"/>
            </a:b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Övertorneå HF</a:t>
            </a:r>
          </a:p>
          <a:p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Överkalix IF/Kalix HC (ner från </a:t>
            </a:r>
            <a:r>
              <a:rPr lang="sv-SE" b="0" i="0" dirty="0" err="1">
                <a:solidFill>
                  <a:srgbClr val="222222"/>
                </a:solidFill>
                <a:effectLst/>
                <a:latin typeface="Flex"/>
              </a:rPr>
              <a:t>HockeyTvåan</a:t>
            </a:r>
            <a:r>
              <a:rPr lang="sv-SE" b="0" i="0" dirty="0">
                <a:solidFill>
                  <a:srgbClr val="222222"/>
                </a:solidFill>
                <a:effectLst/>
                <a:latin typeface="Flex"/>
              </a:rPr>
              <a:t>)</a:t>
            </a:r>
          </a:p>
          <a:p>
            <a:endParaRPr lang="sv-SE" b="1" dirty="0">
              <a:solidFill>
                <a:srgbClr val="222222"/>
              </a:solidFill>
              <a:latin typeface="Flex"/>
            </a:endParaRPr>
          </a:p>
          <a:p>
            <a:endParaRPr lang="sv-SE" b="0" i="0" dirty="0">
              <a:solidFill>
                <a:srgbClr val="222222"/>
              </a:solidFill>
              <a:effectLst/>
              <a:latin typeface="Flex"/>
            </a:endParaRPr>
          </a:p>
          <a:p>
            <a:r>
              <a:rPr lang="sv-SE" dirty="0">
                <a:solidFill>
                  <a:srgbClr val="222222"/>
                </a:solidFill>
                <a:latin typeface="Flex"/>
              </a:rPr>
              <a:t>Resor: Vi samåker i bilar och släp,</a:t>
            </a:r>
          </a:p>
          <a:p>
            <a:r>
              <a:rPr lang="sv-SE" dirty="0" err="1">
                <a:solidFill>
                  <a:srgbClr val="222222"/>
                </a:solidFill>
                <a:latin typeface="Flex"/>
              </a:rPr>
              <a:t>Ev</a:t>
            </a:r>
            <a:r>
              <a:rPr lang="sv-SE" dirty="0">
                <a:solidFill>
                  <a:srgbClr val="222222"/>
                </a:solidFill>
                <a:latin typeface="Flex"/>
              </a:rPr>
              <a:t> hyr vi minibuss eller buss till någon längre match.</a:t>
            </a:r>
          </a:p>
          <a:p>
            <a:endParaRPr lang="sv-SE" dirty="0">
              <a:solidFill>
                <a:srgbClr val="222222"/>
              </a:solidFill>
              <a:latin typeface="Flex"/>
            </a:endParaRPr>
          </a:p>
          <a:p>
            <a:r>
              <a:rPr lang="sv-SE" b="1" dirty="0">
                <a:solidFill>
                  <a:srgbClr val="222222"/>
                </a:solidFill>
                <a:latin typeface="Flex"/>
              </a:rPr>
              <a:t>Träningsmatcher: </a:t>
            </a:r>
          </a:p>
          <a:p>
            <a:r>
              <a:rPr lang="sv-SE" dirty="0">
                <a:solidFill>
                  <a:srgbClr val="222222"/>
                </a:solidFill>
                <a:latin typeface="Flex"/>
              </a:rPr>
              <a:t>Kommer närmare säsongsstart.</a:t>
            </a:r>
            <a:endParaRPr lang="sv-SE" dirty="0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C4C8FD68-CF60-B456-343D-4B79E61C60B3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Serie information</a:t>
            </a:r>
          </a:p>
        </p:txBody>
      </p:sp>
    </p:spTree>
    <p:extLst>
      <p:ext uri="{BB962C8B-B14F-4D97-AF65-F5344CB8AC3E}">
        <p14:creationId xmlns:p14="http://schemas.microsoft.com/office/powerpoint/2010/main" val="3319150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E3D5254-DF76-5E48-50BC-062D080DC398}"/>
              </a:ext>
            </a:extLst>
          </p:cNvPr>
          <p:cNvSpPr txBox="1"/>
          <p:nvPr/>
        </p:nvSpPr>
        <p:spPr>
          <a:xfrm>
            <a:off x="1181100" y="1016000"/>
            <a:ext cx="8712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Kostnader för spelare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Medlemsavgift till Rosvik IK betalas in en gång/år 300kr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Träningsavgift 4900kr betalas in i slutet av aug eller delas upp enligt ök.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 nya spelare betalas 1000 kr i träningsavgift efter 2 veckor. Sedan kvarvarande 3900 kr när övriga ska betalas.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Avgift 300kr vid bussresa</a:t>
            </a:r>
          </a:p>
          <a:p>
            <a:endParaRPr lang="sv-SE" b="1" dirty="0"/>
          </a:p>
          <a:p>
            <a:r>
              <a:rPr lang="sv-SE" b="1" dirty="0"/>
              <a:t>Kostnad för ledare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Medlemsavgift 300kr</a:t>
            </a:r>
          </a:p>
          <a:p>
            <a:endParaRPr lang="sv-SE" dirty="0"/>
          </a:p>
          <a:p>
            <a:r>
              <a:rPr lang="sv-SE" b="1" dirty="0"/>
              <a:t>Arbetsinsats för spelare till föreningen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Försäljning som går till sektionen: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T.ex. toalettpapper, kaffe, bingolotter…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Aktiviteter där ersättning går till sektionen: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Valborg – skottramp, lotteri, </a:t>
            </a:r>
            <a:r>
              <a:rPr lang="sv-SE" dirty="0" err="1"/>
              <a:t>etc</a:t>
            </a:r>
            <a:endParaRPr lang="sv-S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Hundutställning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Annat</a:t>
            </a:r>
          </a:p>
          <a:p>
            <a:r>
              <a:rPr lang="sv-SE" b="1" i="1" dirty="0"/>
              <a:t>Ju mer vi kan bidra till sektionen i form av arbete, desto lägre sektionsavgift!</a:t>
            </a:r>
          </a:p>
          <a:p>
            <a:endParaRPr lang="sv-S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C947A-1798-5ED4-8AB8-2BAE54EFD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10014670" y="884207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B4D85017-BD11-3417-2B8D-8174099C6D04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Spelarkostnader/Arbetsinsatser</a:t>
            </a:r>
          </a:p>
        </p:txBody>
      </p:sp>
    </p:spTree>
    <p:extLst>
      <p:ext uri="{BB962C8B-B14F-4D97-AF65-F5344CB8AC3E}">
        <p14:creationId xmlns:p14="http://schemas.microsoft.com/office/powerpoint/2010/main" val="4248512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553BF1-14FD-7E22-8E9D-3E88D39E6D5F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Sponsorer! De som får laget att gå runt!</a:t>
            </a:r>
          </a:p>
        </p:txBody>
      </p:sp>
      <p:pic>
        <p:nvPicPr>
          <p:cNvPr id="2050" name="Picture 2" descr="Niclas Lundgren – Kalkylingenjör – CWN - Civil Works Nordic AB | LinkedIn">
            <a:extLst>
              <a:ext uri="{FF2B5EF4-FFF2-40B4-BE49-F238E27FC236}">
                <a16:creationId xmlns:a16="http://schemas.microsoft.com/office/drawing/2014/main" id="{73C83F30-D085-7640-3635-8EE3E45A40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7" r="21095"/>
          <a:stretch/>
        </p:blipFill>
        <p:spPr bwMode="auto">
          <a:xfrm>
            <a:off x="784543" y="1491999"/>
            <a:ext cx="2466657" cy="1007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anfridssons Måleri | Sätter färg på Luleå, Piteå, Norrbotten och  Västerbotten">
            <a:extLst>
              <a:ext uri="{FF2B5EF4-FFF2-40B4-BE49-F238E27FC236}">
                <a16:creationId xmlns:a16="http://schemas.microsoft.com/office/drawing/2014/main" id="{B200C50A-E109-7471-9F51-3CEFA06AD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61" b="16428"/>
          <a:stretch/>
        </p:blipFill>
        <p:spPr bwMode="auto">
          <a:xfrm>
            <a:off x="3819525" y="1405942"/>
            <a:ext cx="4552950" cy="114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27606E72-4713-20D6-63EE-707749DE5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3" y="3194812"/>
            <a:ext cx="4249292" cy="10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em">
            <a:extLst>
              <a:ext uri="{FF2B5EF4-FFF2-40B4-BE49-F238E27FC236}">
                <a16:creationId xmlns:a16="http://schemas.microsoft.com/office/drawing/2014/main" id="{55387E43-80D5-3240-935D-7B3B6C426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858" y="4442308"/>
            <a:ext cx="2809661" cy="1998857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2058" name="Picture 10" descr="Hem - Ansa Bygg">
            <a:extLst>
              <a:ext uri="{FF2B5EF4-FFF2-40B4-BE49-F238E27FC236}">
                <a16:creationId xmlns:a16="http://schemas.microsoft.com/office/drawing/2014/main" id="{8401F724-6246-2269-690A-03860AABA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598" y="2570307"/>
            <a:ext cx="2910822" cy="171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839C69AD-F89D-B3A5-9EBE-B75995720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429" y="5029045"/>
            <a:ext cx="1905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Sunes Gatukök – Alltid steget före">
            <a:extLst>
              <a:ext uri="{FF2B5EF4-FFF2-40B4-BE49-F238E27FC236}">
                <a16:creationId xmlns:a16="http://schemas.microsoft.com/office/drawing/2014/main" id="{31B84D59-1AA0-E859-9091-B8DE07EDF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874" y="1095472"/>
            <a:ext cx="28575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LL Hyreslandslaget AB | LinkedIn">
            <a:extLst>
              <a:ext uri="{FF2B5EF4-FFF2-40B4-BE49-F238E27FC236}">
                <a16:creationId xmlns:a16="http://schemas.microsoft.com/office/drawing/2014/main" id="{2169F2EF-ACC1-7FE4-2F03-066F89918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58787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Förhandsgranskning av bild">
            <a:extLst>
              <a:ext uri="{FF2B5EF4-FFF2-40B4-BE49-F238E27FC236}">
                <a16:creationId xmlns:a16="http://schemas.microsoft.com/office/drawing/2014/main" id="{B6C2B183-B883-C061-2529-1912045C83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173" y="3124238"/>
            <a:ext cx="3574701" cy="8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Coop Pressrum">
            <a:extLst>
              <a:ext uri="{FF2B5EF4-FFF2-40B4-BE49-F238E27FC236}">
                <a16:creationId xmlns:a16="http://schemas.microsoft.com/office/drawing/2014/main" id="{FE3E76A5-90D8-3B25-0FB4-4E2CFA62D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5114595"/>
            <a:ext cx="2381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5525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36CF003-4097-398E-4565-3354D5BAAF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9411554"/>
              </p:ext>
            </p:extLst>
          </p:nvPr>
        </p:nvGraphicFramePr>
        <p:xfrm>
          <a:off x="217906" y="1815426"/>
          <a:ext cx="5878094" cy="4677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FCF00F7-5D40-EB99-D3BD-48AA0B6216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10588423" y="-19186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0EC1BD51-492F-A093-6CF6-7F34B9DB82FD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Ekonomi 2024/2025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3B051FD-C496-6850-1FEC-950DE3119B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133157"/>
              </p:ext>
            </p:extLst>
          </p:nvPr>
        </p:nvGraphicFramePr>
        <p:xfrm>
          <a:off x="5998779" y="1809615"/>
          <a:ext cx="6147566" cy="2849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ruta 1">
            <a:extLst>
              <a:ext uri="{FF2B5EF4-FFF2-40B4-BE49-F238E27FC236}">
                <a16:creationId xmlns:a16="http://schemas.microsoft.com/office/drawing/2014/main" id="{EE71788B-DCE9-62A7-7DE8-3476AFC5C47B}"/>
              </a:ext>
            </a:extLst>
          </p:cNvPr>
          <p:cNvSpPr txBox="1"/>
          <p:nvPr/>
        </p:nvSpPr>
        <p:spPr>
          <a:xfrm>
            <a:off x="1181100" y="1016000"/>
            <a:ext cx="8242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Vi siktar på att gå plus varje säsong, överskott blir aktiviteter för laget.</a:t>
            </a:r>
          </a:p>
        </p:txBody>
      </p:sp>
    </p:spTree>
    <p:extLst>
      <p:ext uri="{BB962C8B-B14F-4D97-AF65-F5344CB8AC3E}">
        <p14:creationId xmlns:p14="http://schemas.microsoft.com/office/powerpoint/2010/main" val="3106613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7E3D5254-DF76-5E48-50BC-062D080DC398}"/>
              </a:ext>
            </a:extLst>
          </p:cNvPr>
          <p:cNvSpPr txBox="1"/>
          <p:nvPr/>
        </p:nvSpPr>
        <p:spPr>
          <a:xfrm>
            <a:off x="1181100" y="1016000"/>
            <a:ext cx="8712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Sportadmin</a:t>
            </a:r>
            <a:r>
              <a:rPr lang="sv-SE" dirty="0"/>
              <a:t> </a:t>
            </a:r>
            <a:r>
              <a:rPr lang="sv-SE" dirty="0" err="1"/>
              <a:t>appen</a:t>
            </a: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Hemsidan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 err="1"/>
              <a:t>Whats</a:t>
            </a:r>
            <a:r>
              <a:rPr lang="sv-SE" dirty="0"/>
              <a:t> </a:t>
            </a:r>
            <a:r>
              <a:rPr lang="sv-SE" dirty="0" err="1"/>
              <a:t>up</a:t>
            </a:r>
            <a:r>
              <a:rPr lang="sv-SE" dirty="0"/>
              <a:t> gruppen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Närvaro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Dressar, Mjukis, </a:t>
            </a:r>
            <a:r>
              <a:rPr lang="sv-SE"/>
              <a:t>Träningskläder osv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Namnskyltar </a:t>
            </a:r>
            <a:r>
              <a:rPr lang="sv-SE" dirty="0"/>
              <a:t>match 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Damasker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Hjälmar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Träningströjor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Vattenflaskor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Torkrummet ordningsregler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Slipning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Allergier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C947A-1798-5ED4-8AB8-2BAE54EFDA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" r="2777"/>
          <a:stretch/>
        </p:blipFill>
        <p:spPr bwMode="auto">
          <a:xfrm>
            <a:off x="9660771" y="820707"/>
            <a:ext cx="1603577" cy="1678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494C148C-4B15-9FC2-F624-4633EA671269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Övriga Frågor</a:t>
            </a:r>
          </a:p>
        </p:txBody>
      </p:sp>
    </p:spTree>
    <p:extLst>
      <p:ext uri="{BB962C8B-B14F-4D97-AF65-F5344CB8AC3E}">
        <p14:creationId xmlns:p14="http://schemas.microsoft.com/office/powerpoint/2010/main" val="2094591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0CCC4BA0-1298-4DBD-86F1-B51D8C9D3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5E1FCB30-0784-C6EA-C6B4-B29DE4268D89}"/>
              </a:ext>
            </a:extLst>
          </p:cNvPr>
          <p:cNvSpPr txBox="1"/>
          <p:nvPr/>
        </p:nvSpPr>
        <p:spPr>
          <a:xfrm>
            <a:off x="995721" y="1147190"/>
            <a:ext cx="6178802" cy="353508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Föräldramöte – innan seriestart, återkommer med datum.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Tider- är det stressigt någon gång så är det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v-SE" sz="2000" dirty="0"/>
              <a:t>     bättre att komma sent än att stanna hemma.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Frukt och sportdryck till alla matcher.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Ibland har vi med korv eller dylikt efter matcher.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Vi försöker tänka ekonomiskt, för att hålla nere kostnader.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Turas om att köra till träning och match!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sv-SE" sz="20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SE" sz="2000" dirty="0"/>
              <a:t>Välkomna till en kul säsong i Rosvik!!!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44A038-3EC9-4BAD-0603-33D80F6B87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"/>
          <a:stretch/>
        </p:blipFill>
        <p:spPr bwMode="auto">
          <a:xfrm>
            <a:off x="7047513" y="975645"/>
            <a:ext cx="4443447" cy="4443447"/>
          </a:xfrm>
          <a:custGeom>
            <a:avLst/>
            <a:gdLst/>
            <a:ahLst/>
            <a:cxnLst/>
            <a:rect l="l" t="t" r="r" b="b"/>
            <a:pathLst>
              <a:path w="4694238" h="4694238">
                <a:moveTo>
                  <a:pt x="2347119" y="0"/>
                </a:moveTo>
                <a:cubicBezTo>
                  <a:pt x="3643397" y="0"/>
                  <a:pt x="4694238" y="1050841"/>
                  <a:pt x="4694238" y="2347119"/>
                </a:cubicBezTo>
                <a:cubicBezTo>
                  <a:pt x="4694238" y="3643397"/>
                  <a:pt x="3643397" y="4694238"/>
                  <a:pt x="2347119" y="4694238"/>
                </a:cubicBezTo>
                <a:cubicBezTo>
                  <a:pt x="1050841" y="4694238"/>
                  <a:pt x="0" y="3643397"/>
                  <a:pt x="0" y="2347119"/>
                </a:cubicBezTo>
                <a:cubicBezTo>
                  <a:pt x="0" y="1050841"/>
                  <a:pt x="1050841" y="0"/>
                  <a:pt x="2347119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9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Pennanteckning 3">
                <a:extLst>
                  <a:ext uri="{FF2B5EF4-FFF2-40B4-BE49-F238E27FC236}">
                    <a16:creationId xmlns:a16="http://schemas.microsoft.com/office/drawing/2014/main" id="{5A01CD4F-4F24-6954-BEFD-51CD6A1EA916}"/>
                  </a:ext>
                </a:extLst>
              </p14:cNvPr>
              <p14:cNvContentPartPr/>
              <p14:nvPr/>
            </p14:nvContentPartPr>
            <p14:xfrm>
              <a:off x="1383700" y="4330120"/>
              <a:ext cx="360" cy="360"/>
            </p14:xfrm>
          </p:contentPart>
        </mc:Choice>
        <mc:Fallback xmlns="">
          <p:pic>
            <p:nvPicPr>
              <p:cNvPr id="4" name="Pennanteckning 3">
                <a:extLst>
                  <a:ext uri="{FF2B5EF4-FFF2-40B4-BE49-F238E27FC236}">
                    <a16:creationId xmlns:a16="http://schemas.microsoft.com/office/drawing/2014/main" id="{5A01CD4F-4F24-6954-BEFD-51CD6A1EA91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75060" y="4276480"/>
                <a:ext cx="18000" cy="108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ubrik 1">
            <a:extLst>
              <a:ext uri="{FF2B5EF4-FFF2-40B4-BE49-F238E27FC236}">
                <a16:creationId xmlns:a16="http://schemas.microsoft.com/office/drawing/2014/main" id="{7D8AE018-26E4-9014-C5EB-438B49AE60CD}"/>
              </a:ext>
            </a:extLst>
          </p:cNvPr>
          <p:cNvSpPr txBox="1">
            <a:spLocks/>
          </p:cNvSpPr>
          <p:nvPr/>
        </p:nvSpPr>
        <p:spPr>
          <a:xfrm>
            <a:off x="1181100" y="365125"/>
            <a:ext cx="9635359" cy="650875"/>
          </a:xfrm>
          <a:prstGeom prst="rect">
            <a:avLst/>
          </a:prstGeom>
          <a:ln w="38100">
            <a:noFill/>
            <a:prstDash val="solid"/>
          </a:ln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b="1" dirty="0"/>
              <a:t>Övriga info</a:t>
            </a:r>
          </a:p>
        </p:txBody>
      </p:sp>
    </p:spTree>
    <p:extLst>
      <p:ext uri="{BB962C8B-B14F-4D97-AF65-F5344CB8AC3E}">
        <p14:creationId xmlns:p14="http://schemas.microsoft.com/office/powerpoint/2010/main" val="4018353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814</Words>
  <Application>Microsoft Office PowerPoint</Application>
  <PresentationFormat>Widescreen</PresentationFormat>
  <Paragraphs>216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Flex</vt:lpstr>
      <vt:lpstr>Office-tema</vt:lpstr>
      <vt:lpstr>PowerPoint Presentation</vt:lpstr>
      <vt:lpstr>PowerPoint Presentation</vt:lpstr>
      <vt:lpstr>PowerPoint Presentation</vt:lpstr>
      <vt:lpstr>Välkommen till Rosvik IK!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Välkommen till Rosvik IK!</dc:title>
  <dc:creator>Ola Sandberg</dc:creator>
  <cp:lastModifiedBy>Johan Engman</cp:lastModifiedBy>
  <cp:revision>12</cp:revision>
  <cp:lastPrinted>2023-06-08T16:29:36Z</cp:lastPrinted>
  <dcterms:created xsi:type="dcterms:W3CDTF">2023-06-07T12:36:22Z</dcterms:created>
  <dcterms:modified xsi:type="dcterms:W3CDTF">2025-04-23T12:04:36Z</dcterms:modified>
</cp:coreProperties>
</file>