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56" r:id="rId4"/>
    <p:sldId id="257" r:id="rId5"/>
    <p:sldId id="266" r:id="rId6"/>
    <p:sldId id="262" r:id="rId7"/>
    <p:sldId id="263" r:id="rId8"/>
    <p:sldId id="259" r:id="rId9"/>
    <p:sldId id="258" r:id="rId10"/>
    <p:sldId id="261" r:id="rId11"/>
    <p:sldId id="267" r:id="rId12"/>
    <p:sldId id="264" r:id="rId13"/>
    <p:sldId id="265" r:id="rId14"/>
  </p:sldIdLst>
  <p:sldSz cx="12192000" cy="6858000"/>
  <p:notesSz cx="6889750" cy="1002188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DD463-5166-40C4-9185-7C3D145C5677}" v="8" dt="2023-08-04T07:29:54.7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las Lundgren" userId="922c0387-45d7-4781-9142-2239dcd78170" providerId="ADAL" clId="{A9815366-F86B-4E1E-9CC2-D20FA932A3BA}"/>
    <pc:docChg chg="modSld">
      <pc:chgData name="Niclas Lundgren" userId="922c0387-45d7-4781-9142-2239dcd78170" providerId="ADAL" clId="{A9815366-F86B-4E1E-9CC2-D20FA932A3BA}" dt="2023-08-04T08:10:19.201" v="84" actId="20577"/>
      <pc:docMkLst>
        <pc:docMk/>
      </pc:docMkLst>
      <pc:sldChg chg="modSp mod">
        <pc:chgData name="Niclas Lundgren" userId="922c0387-45d7-4781-9142-2239dcd78170" providerId="ADAL" clId="{A9815366-F86B-4E1E-9CC2-D20FA932A3BA}" dt="2023-08-04T08:10:19.201" v="84" actId="20577"/>
        <pc:sldMkLst>
          <pc:docMk/>
          <pc:sldMk cId="2094591125" sldId="267"/>
        </pc:sldMkLst>
        <pc:spChg chg="mod">
          <ac:chgData name="Niclas Lundgren" userId="922c0387-45d7-4781-9142-2239dcd78170" providerId="ADAL" clId="{A9815366-F86B-4E1E-9CC2-D20FA932A3BA}" dt="2023-08-04T08:10:19.201" v="84" actId="20577"/>
          <ac:spMkLst>
            <pc:docMk/>
            <pc:sldMk cId="2094591125" sldId="267"/>
            <ac:spMk id="2" creationId="{7E3D5254-DF76-5E48-50BC-062D080DC398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7:36.69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31.9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14.8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1 524 24575,'37'-3'0,"1"-2"0,-1-2 0,0-1 0,-1-2 0,0-1 0,54-26 0,-53 21 0,0-1 0,-1-2 0,-1-2 0,57-44 0,-72 48 0,0-1 0,-2-1 0,0-1 0,-1 0 0,0-1 0,-2-1 0,-1 0 0,15-32 0,-27 52 0,-1 0 0,0 0 0,0 0 0,0-1 0,0 1 0,-1 0 0,1-1 0,-1 1 0,1 0 0,-1-1 0,0 1 0,0 0 0,0-1 0,0 1 0,0-1 0,0 1 0,-1 0 0,1-1 0,-1 1 0,0 0 0,0-1 0,0 1 0,0 0 0,0 0 0,-2-2 0,1 1 0,-1 0 0,-1 1 0,1-1 0,0 1 0,-1 0 0,1 0 0,-1 0 0,1 1 0,-1-1 0,0 1 0,0 0 0,0 0 0,-7-1 0,-4 0 0,0 1 0,-1 0 0,1 2 0,-1-1 0,1 2 0,0 0 0,-18 5 0,19-2 0,0 1 0,0 0 0,1 1 0,0 0 0,1 1 0,0 1 0,-18 15 0,-71 79 0,83-83 0,-191 187 0,202-201 0,0 0 0,0 1 0,0-1 0,1 1 0,-10 15 0,16-21 0,-1 1 0,0-1 0,0 1 0,1-1 0,-1 1 0,0 0 0,1-1 0,0 1 0,-1 0 0,1 0 0,0-1 0,0 1 0,0 0 0,0 0 0,0-1 0,1 1 0,-1 0 0,0-1 0,1 1 0,-1 0 0,1-1 0,0 1 0,-1 0 0,1-1 0,0 1 0,0-1 0,0 1 0,0-1 0,0 0 0,1 1 0,-1-1 0,0 0 0,0 0 0,1 0 0,-1 0 0,1 0 0,2 1 0,17 10 0,1-2 0,0 0 0,1-1 0,0-2 0,0 0 0,1-1 0,42 4 0,78-7-1365,-112-4-5461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15.5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1 207 24575,'12'-6'-9830,"11"-9"3328,8-8 11570,10-6-5068,6-4 2811,0 3-2811,-8 1 1712,-4 5-1712,-8 6-1450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35.1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689 1 24575,'-2'0'0,"0"1"0,0 0 0,0-1 0,0 1 0,0 0 0,1 0 0,-1 0 0,0 0 0,0 0 0,1 1 0,-1-1 0,1 0 0,-1 1 0,1-1 0,-1 1 0,1 0 0,-2 2 0,-21 36 0,18-30 0,-12 21 0,0-2 0,0 2 0,2 0 0,2 1 0,0 0 0,-10 41 0,-3 63 0,13-58 0,-33 99 0,32-129 0,2 1 0,2 0 0,2 1 0,3 0 0,1 0 0,3 51 0,2-80 0,0 0 0,-2 0 0,0 0 0,-1 0 0,-2-1 0,0 1 0,-1-1 0,-1 0 0,-12 25 0,15-41 0,0 1 0,0 0 0,-1-1 0,1 0 0,-1 0 0,0 0 0,0-1 0,0 1 0,0-1 0,-1 0 0,1-1 0,-1 0 0,0 1 0,0-2 0,0 1 0,0-1 0,0 0 0,0 0 0,0 0 0,0-1 0,0 0 0,-12-2 0,10 2 0,-1-1 0,0 0 0,0 0 0,1-1 0,-1 0 0,1-1 0,-1 0 0,1 0 0,0-1 0,0 0 0,1 0 0,-1-1 0,1 0 0,0 0 0,-9-9 0,-3-13-1365,5 1-5461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35.7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0 260 24575,'7'-7'0,"1"-7"0,0-9 0,-1-5 0,3 1 0,2-1 0,-3-2 0,4 4 0,0 1 0,-2-3 0,-4 5-8191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36.5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4.7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5.07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24575,'0'6'0,"0"2"-8191</inkml:trace>
  <inkml:trace contextRef="#ctx0" brushRef="#br0" timeOffset="0.39">0 0 24575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5.8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214 0 24575,'-4'57'0,"-2"-1"0,-3 1 0,-31 105 0,6-27 0,11-39 0,4-19 0,3 0 0,4 1 0,-3 79 0,13-117 0,-13 65 0,7-63 0,-2 56 0,10 6-1365,0-73-5461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6.9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21 24575,'0'6'0,"0"-16"0,0-6-8191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7.30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3:57.8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0 495 24575,'8'-2'0,"0"0"0,0 0 0,0 0 0,-1-1 0,1-1 0,-1 1 0,0-1 0,0 0 0,10-8 0,0 2 0,176-100 0,72-43 0,-42-9-1365,-198 141-5461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00.3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24575,'9'1'0,"-1"0"0,1 0 0,0 1 0,-1 0 0,1 1 0,-1 0 0,0 0 0,0 1 0,0 0 0,0 1 0,12 9 0,10 9 0,39 39 0,-40-34 0,55 54-341,-4 4 0,-3 3-1,65 100 1,-122-159-6485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04.1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313 76 24575,'-26'0'0,"10"-1"0,1 1 0,-1 0 0,0 2 0,0 0 0,-19 4 0,31-4 0,0-1 0,1 0 0,-1 1 0,0 0 0,1 0 0,0 0 0,-1 0 0,1 1 0,0-1 0,0 1 0,0 0 0,1-1 0,-1 1 0,1 1 0,-1-1 0,1 0 0,0 1 0,0-1 0,1 1 0,-1-1 0,1 1 0,-1 0 0,1 0 0,0-1 0,1 1 0,-1 4 0,-3 11 0,-1 0 0,-1 0 0,0-1 0,-2 1 0,-17 31 0,11-24 0,-16 46 0,28-68 0,1 0 0,-1 1 0,1-1 0,0 0 0,0 1 0,1-1 0,0 1 0,-1-1 0,1 0 0,1 1 0,-1-1 0,0 1 0,1-1 0,0 1 0,0-1 0,1 0 0,-1 0 0,1 0 0,0 1 0,0-1 0,0-1 0,1 1 0,-1 0 0,1-1 0,0 1 0,0-1 0,0 0 0,0 0 0,1 0 0,-1 0 0,1-1 0,5 4 0,3 0 0,0-1 0,1 0 0,0-1 0,0 0 0,0-1 0,0 0 0,1-1 0,-1-1 0,21 0 0,-14-1 0,212-6 0,-226 6 0,0-1 0,0 0 0,0-1 0,0 1 0,0-1 0,0-1 0,0 1 0,-1-1 0,1 0 0,-1 0 0,0 0 0,0-1 0,0 0 0,0 0 0,-1 0 0,1 0 0,-1-1 0,0 0 0,0 0 0,-1 0 0,0 0 0,0-1 0,5-10 0,1-8 0,-2-1 0,0 0 0,-1 0 0,3-37 0,-4 33 0,-4 18 0,11-89 0,-11 90 0,0 0 0,-2-1 0,1 1 0,-1 0 0,-1 0 0,1 0 0,-6-14 0,4 19 0,1 1 0,-1 0 0,0 0 0,0 0 0,0 0 0,-1 0 0,1 1 0,-1-1 0,0 1 0,0 0 0,0 1 0,0-1 0,-1 1 0,1-1 0,-1 1 0,0 0 0,-6-1 0,-5-2 0,0 1 0,0 1 0,-1 0 0,-16 0 0,23 3-86,-12-3-127,0 2 0,0 1 0,0 1-1,0 1 1,-26 5 0,24 1-6613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07.7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170 0 24575,'-3'38'0,"-2"0"0,-2-1 0,-1 0 0,-2 0 0,-24 58 0,8-22 0,-44 118 0,68-187 0,1 1 0,0 0 0,0 0 0,0 0 0,1 0 0,0 0 0,0 0 0,1 6 0,-1-11 0,0 1 0,0-1 0,0 0 0,0 0 0,0 0 0,0 1 0,0-1 0,0 0 0,0 0 0,1 0 0,-1 1 0,0-1 0,0 0 0,0 0 0,0 0 0,0 0 0,1 0 0,-1 1 0,0-1 0,0 0 0,0 0 0,1 0 0,-1 0 0,0 0 0,0 0 0,0 0 0,1 0 0,-1 0 0,0 0 0,0 0 0,0 0 0,1 0 0,-1 0 0,0 0 0,0 0 0,1 0 0,-1 0 0,0 0 0,0 0 0,0 0 0,1 0 0,-1 0 0,0 0 0,0 0 0,0 0 0,1-1 0,-1 1 0,0 0 0,0 0 0,16-13 0,13-22 0,-28 34 0,96-123 0,203-249 0,-295 368 0,0-1 0,0 1 0,0 0 0,1 1 0,0-1 0,0 1 0,0 0 0,1 1 0,11-5 0,-16 7 0,0 0 0,0 1 0,0 0 0,0-1 0,0 1 0,0 0 0,0 0 0,0 0 0,0 0 0,0 0 0,0 0 0,1 1 0,-1-1 0,0 1 0,0-1 0,0 1 0,0 0 0,-1 0 0,1 0 0,0 0 0,0 0 0,0 0 0,-1 1 0,1-1 0,-1 0 0,1 1 0,-1-1 0,1 1 0,-1 0 0,0-1 0,0 1 0,0 0 0,0 0 0,0 0 0,0 0 0,0 0 0,0 3 0,3 10 0,0 0 0,-1 1 0,0 0 0,-2 0 0,0 0 0,0 0 0,-3 18 0,1-14 0,1 0 0,1 0 0,1 0 0,4 22 0,1-10-455,-1 0 0,2 58 0,-8-60-6371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08.3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54 24575,'0'-6'0,"6"-2"0,2-5 0,5-1 0,1 1-8191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09.3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24575,'0'6'0,"0"-4"0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11.4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485 145 24575,'43'1'0,"-13"1"0,61-6 0,-85 3 0,0 0 0,1 0 0,-1 0 0,0-1 0,0 1 0,0-2 0,0 1 0,-1-1 0,1 1 0,-1-2 0,1 1 0,-1-1 0,0 1 0,0-1 0,6-7 0,-10 10 0,0-1 0,1 1 0,-1-1 0,0 1 0,0-1 0,0 1 0,0-1 0,0 0 0,-1 0 0,1 1 0,0-1 0,-1 0 0,1 0 0,-1 0 0,0 0 0,0 1 0,1-1 0,-1 0 0,-1 0 0,1 0 0,0 0 0,0 0 0,-1 0 0,1 0 0,-1 1 0,1-1 0,-1 0 0,0 0 0,1 1 0,-1-1 0,0 0 0,0 1 0,-1-1 0,1 1 0,0-1 0,0 1 0,-1 0 0,1-1 0,-1 1 0,1 0 0,-1 0 0,1 0 0,-1 0 0,0 0 0,0 1 0,1-1 0,-4 0 0,-6-4 0,0 1 0,0 0 0,0 1 0,-1 1 0,1 0 0,-15-1 0,-181 3 0,87 3 0,105-2 0,-1 1 0,1 1 0,-1 0 0,1 2 0,0-1 0,1 1 0,-1 1 0,1 1 0,0 0 0,1 1 0,-1 0 0,1 1 0,1 1 0,0 0 0,0 0 0,1 1 0,1 1 0,0 0 0,0 0 0,-14 25 0,22-34 0,0 0 0,1 1 0,-1-1 0,0 0 0,1 1 0,0-1 0,0 1 0,0-1 0,0 1 0,1-1 0,-1 1 0,1 0 0,0-1 0,0 1 0,0 0 0,0-1 0,1 1 0,0 0 0,0-1 0,0 1 0,0-1 0,0 1 0,3 5 0,1-4 0,-1 0 0,0 0 0,1-1 0,0 1 0,0-1 0,0 0 0,1-1 0,-1 1 0,1-1 0,0 0 0,0 0 0,10 2 0,8 3 0,1-2 0,0-1 0,1-1 0,49 2 0,-29-3 0,-36-2 0,-1 0 0,1 1 0,0 1 0,-1-1 0,0 1 0,0 1 0,0 0 0,0 0 0,15 10 0,-2 2 0,-1 1 0,22 23 0,0 0 0,4 11-10,-43-45-75,0 0 1,1 0-1,0 0 0,0 0 1,1-1-1,0 0 0,0 0 0,0-1 1,0 1-1,0-1 0,1-1 1,0 1-1,0-1 0,0 0 1,10 2-1,10 0-6741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15.12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 95 24575,'0'673'0,"-2"-796"0,5-145 0,-2 254 0,1 1 0,1-1 0,0 0 0,0 1 0,1-1 0,1 1 0,0 0 0,1 1 0,14-24 0,-7 19 0,0 1 0,1 0 0,1 0 0,0 2 0,31-23 0,-5 1 0,-32 26 0,0 2 0,1-1 0,0 2 0,0-1 0,1 1 0,20-9 0,-29 15 0,1 0 0,0 0 0,-1 1 0,1-1 0,0 1 0,0 0 0,-1 0 0,1 0 0,0 0 0,-1 1 0,1-1 0,0 1 0,0-1 0,-1 1 0,1 0 0,-1 0 0,1 0 0,2 2 0,0 1 0,0-1 0,0 1 0,0 0 0,-1 0 0,0 1 0,0-1 0,7 11 0,-2 0 0,0 1 0,-1-1 0,-1 1 0,10 32 0,-11-19 0,-1 1 0,-2-1 0,-1 1 0,-1 0 0,-4 42 0,3 66 0,16-67 120,-5-28-1605,-7-18-5341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19.7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448 6 24575,'-55'-2'0,"38"0"0,0 1 0,1 1 0,-1 0 0,0 1 0,0 1 0,-29 7 0,43-7 0,-1 0 0,1 0 0,0 0 0,0 0 0,0 0 0,0 1 0,0-1 0,1 1 0,-1 0 0,1 0 0,-1 0 0,1 0 0,0 0 0,1 1 0,-1-1 0,0 0 0,1 1 0,0-1 0,0 1 0,0 0 0,0-1 0,0 8 0,-1 9 0,0 0 0,2 0 0,3 23 0,-2-17 0,0 22 0,-2-28 0,2 0 0,0-1 0,7 36 0,-7-49 0,1-1 0,0 1 0,0 0 0,1-1 0,0 1 0,-1-1 0,2 0 0,-1 0 0,1 0 0,-1-1 0,1 1 0,1-1 0,-1 0 0,1 0 0,-1 0 0,10 5 0,15 8 0,-6-5 0,-1 2 0,-1 0 0,27 24 0,-42-32 0,1 1 0,-1 0 0,0 0 0,-1 0 0,0 1 0,0-1 0,-1 2 0,0-1 0,0 0 0,-1 1 0,0-1 0,0 1 0,1 13 0,1 19 0,-2 1 0,-2 0 0,-7 74 0,6-113 0,-1 1 0,1 0 0,-1-1 0,0 1 0,-1-1 0,1 0 0,-1 1 0,1-1 0,-1 0 0,0 0 0,0 0 0,0 0 0,0 0 0,-1 0 0,1-1 0,-1 1 0,0-1 0,0 1 0,0-1 0,0 0 0,0 0 0,0-1 0,0 1 0,-1-1 0,1 1 0,-1-1 0,1 0 0,-1 0 0,-6 0 0,-11 2 0,0-2 0,0 0 0,-1-1 0,-23-4 0,6 1 0,11 2 40,0-1 0,-34-8 0,53 8-175,0 0 0,0-1 0,0 0 0,0 0 0,1-1 0,-1-1 0,1 1 0,0-1 0,1 0 0,-12-11 0,4 0-6691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26.2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110 1 24575,'-1'6'0,"-1"0"0,0 0 0,-1-1 0,1 1 0,-1 0 0,0-1 0,-7 9 0,2-1 0,-14 23 0,15-27 0,1 0 0,0 1 0,1 0 0,0 0 0,1 0 0,0 0 0,0 1 0,-4 20 0,3 31 0,6 118 0,2-69 0,-3-98 0,1 0 0,0 0 0,1 0 0,1 1 0,0-2 0,0 1 0,1 0 0,1-1 0,0 0 0,12 19 0,-13-24 0,0-1 0,1 0 0,0 0 0,0 0 0,0 0 0,1-1 0,0 0 0,0 0 0,0-1 0,1 1 0,0-1 0,-1-1 0,1 1 0,1-1 0,-1-1 0,0 1 0,1-1 0,-1 0 0,11 0 0,-4 0-227,0-1-1,0-1 1,0-1-1,0 0 1,18-3-1,-1-5-6598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26.9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1 248 24575,'6'-6'-5721,"2"-8"5721,0-7 2627,-2-7-2627,-1-4 976,-3-2-976,6 4 508,0 1-508,0 0 1610,-3 4-9801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28.13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24575,'0'496'0,"0"-488"0,0 0 0,1-1 0,-1 1 0,1 0 0,1 0 0,0-1 0,0 1 0,0-1 0,1 0 0,6 13 0,-6-16 0,-1-1 0,1 1 0,0-1 0,1 0 0,-1 1 0,1-2 0,-1 1 0,1 0 0,0-1 0,0 0 0,0 1 0,0-2 0,0 1 0,1 0 0,-1-1 0,0 0 0,1 0 0,-1 0 0,9 0 0,-3-1 7,0 0-1,0 0 0,0-1 0,0-1 1,0 0-1,0 0 0,-1-1 1,1 0-1,-1 0 0,1-1 1,-1-1-1,0 1 0,-1-2 0,1 1 1,-1-1-1,0 0 0,-1-1 1,8-7-1,4-6-254,-1 0 1,-2 0-1,0-2 1,-1 0-1,20-40 1,-25 41-6579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0.1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70 0 24575,'1'90'0,"-5"0"0,-4-1 0,-22 103 0,24-165 0,1-1 0,2 1 0,0 0 0,3 49 0,0-39 0,-6 62 0,2-65 0,2 1 0,2 35 0,1-67 0,-1 1 0,1-1 0,0 1 0,0-1 0,0 0 0,0 1 0,1-1 0,-1 0 0,1 0 0,0 0 0,0 0 0,0 0 0,0 0 0,0 0 0,1-1 0,-1 1 0,1-1 0,0 0 0,0 0 0,0 0 0,0 0 0,0 0 0,0 0 0,0-1 0,1 0 0,-1 0 0,0 0 0,1 0 0,-1 0 0,7 0 0,12 2 0,-1-2 0,1 0 0,0-2 0,22-2 0,-6 0 0,-37 3-11,19 0-260,0-1 0,1-1 1,-1-1-1,27-8 0,-24 4-6555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0.50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3.1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1 375 24575,'28'-12'0,"-8"2"0,44-9 0,-11 5 0,0-3 0,-2-2 0,90-46 0,-24-25 0,-89 70 44,35-35 0,-17 14-1497,-30 28-5373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3.4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28 1 24575,'-12'18'-9830,"-4"5"11469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6.4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66 1 24575,'-3'0'0,"1"0"0,-1 0 0,0 0 0,1 0 0,-1 1 0,1-1 0,-1 1 0,0-1 0,1 1 0,0 0 0,-1 0 0,1 0 0,-1 1 0,1-1 0,0 0 0,0 1 0,0 0 0,0-1 0,0 1 0,-3 4 0,3-3 0,0 1 0,1-1 0,-1 1 0,1-1 0,0 1 0,0-1 0,0 1 0,0 0 0,1 0 0,-1-1 0,1 1 0,1 7 0,0 5 0,2-1 0,0 0 0,1-1 0,0 1 0,1 0 0,7 13 0,-1-5 0,1 0 0,0-1 0,22 28 0,-25-39 0,0-1 0,1 0 0,0 0 0,1-1 0,0 0 0,0-1 0,21 11 0,-18-12 0,-1 0 0,0 1 0,-1 1 0,0 0 0,0 1 0,-1 0 0,0 0 0,-1 1 0,0 1 0,-1 0 0,0 0 0,-1 1 0,0 0 0,-1 0 0,-1 1 0,0 0 0,5 17 0,-3-2 0,0 0 0,-2 0 0,-1 1 0,-1 0 0,-2 0 0,-1 0 0,-3 33 0,2-60 0,0 1 0,-1-1 0,0 0 0,1 0 0,-1 0 0,0 1 0,-1-1 0,1 0 0,0 0 0,-1-1 0,0 1 0,0 0 0,0-1 0,0 1 0,0-1 0,0 1 0,-1-1 0,1 0 0,-5 3 0,2-2 0,0-1 0,0 1 0,-1-1 0,1-1 0,0 1 0,-1-1 0,0 0 0,1 0 0,-1 0 0,-9-1 0,0 0 0,0-2 0,0 1 0,0-2 0,0 0 0,0-1 0,1-1 0,-26-10 0,26 7-170,1 0-1,0-1 0,0-1 1,1 0-1,0 0 0,1-1 1,-16-20-1,10 8-6655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38.9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24575,'0'6'0,"0"8"0,0 8 0,0 5 0,0 5 0,0 3 0,0 2 0,0-1 0,0 1 0,0-1 0,0 1 0,0-1 0,0-1 0,0-5-8191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42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24575,'0'5'0,"4"46"0,-3-49 0,-1-1 0,0 1 0,1-1 0,-1 1 0,0-1 0,1 1 0,0-1 0,-1 0 0,1 1 0,0-1 0,0 0 0,0 0 0,0 1 0,0-1 0,0 0 0,0 0 0,0 0 0,0 0 0,1 0 0,-1-1 0,0 1 0,1 0 0,-1 0 0,0-1 0,1 1 0,-1-1 0,1 1 0,2-1 0,-3 1 0,-1-1 0,0 0 0,1 0 0,-1 0 0,1 1 0,-1-1 0,1 0 0,-1 0 0,0 0 0,1 0 0,-1 0 0,1 0 0,-1 0 0,1 0 0,-1 0 0,1 0 0,-1 0 0,0 0 0,1 0 0,-1-1 0,1 1 0,-1 0 0,1 0 0,-1 0 0,0-1 0,1 1 0,-1 0 0,0 0 0,1-1 0,-1 1 0,0 0 0,1-1 0,-1 1 0,0 0 0,1-1 0,-1 1 0,0-1 0,0 1 0,0 0 0,0-1 0,1 1 0,-1-1 0,0 1 0,0-1 0,0 1 0,0 0 0,0-1 0,0 1 0,0-1 0,0 1 0,0-1 0,0 1 0,0-1 0,0 1 0,0 0 0,-1-1 0,1 1 0,0-1 0,0 1 0,-1-1 0,-18-20 0,11 12 0,20 3 0,40 1 0,-13 1 0,-22-5 112,-17 9-143,0-1-1,0 1 1,0 0-1,0-1 1,1 1 0,-1 0-1,0-1 1,0 1-1,0 0 1,0-1-1,-1 1 1,1 0 0,0-1-1,0 1 1,0-1-1,0 1 1,0 0-1,0-1 1,0 1 0,-1 0-1,1 0 1,0-1-1,0 1 1,0 0-1,-1-1 1,1 1 0,0 0-1,0 0 1,-1 0-1,1-1 1,0 1-1,-1 0 1,1 0 0,0 0-1,-1-1 1,1 1-1,0 0 1,-1 0-1,1 0 1,0 0 0,-1 0-1,1 0 1,0 0-1,-1 0 1,1 0-1,-1 0 1,-15-5-6795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44.7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174 0 24575,'-1'15'0,"-1"-1"0,0 1 0,-1-1 0,-1 0 0,-5 16 0,-6 23 0,-26 123 0,-53 286 0,92-434 0,2 0 0,0-1 0,2 1 0,1 0 0,8 32 0,-4-22 0,4 64 0,-12 107-1365,1-178-5461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48.7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414 1 24575,'-61'75'0,"54"-63"0,-2 0 0,0 0 0,0-1 0,-1 0 0,-1 0 0,0-1 0,0-1 0,-1 0 0,-12 7 0,-28 8 0,-1-3 0,-56 15 0,108-36 0,0 0 0,0 0 0,0 0 0,0 1 0,0-1 0,0 0 0,0 0 0,0 1 0,0-1 0,0 1 0,0-1 0,0 1 0,0-1 0,0 1 0,0 0 0,0-1 0,0 1 0,1 0 0,-1 0 0,0-1 0,1 1 0,-1 0 0,0 0 0,1 0 0,-1 0 0,1 0 0,-1 0 0,1 0 0,0 0 0,-1 0 0,1 0 0,0 2 0,1 0 0,0 0 0,1 0 0,-1 0 0,1-1 0,0 1 0,0 0 0,0-1 0,0 1 0,3 2 0,4 5 0,14 15 0,-13-14 0,1 1 0,-1 0 0,-1 1 0,-1 0 0,1 0 0,8 20 0,-7-11 0,2 0 0,0-1 0,1-1 0,1 0 0,18 18 0,-13-15 0,-1 1 0,23 40 0,-35-52-341,1 0 0,0 0-1,14 17 1,-6-14-6485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51.61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24575,'0'1166'0,"-1"-1161"0,1 0 0,1 1 0,-1-1 0,1 0 0,-1 1 0,1-1 0,1 0 0,-1 0 0,1 0 0,0 0 0,0 0 0,4 6 0,-4-8 0,1 0 0,0-1 0,0 1 0,0 0 0,0-1 0,1 0 0,-1 0 0,1 0 0,-1 0 0,1 0 0,0-1 0,0 0 0,-1 1 0,1-1 0,0-1 0,0 1 0,4 0 0,21 3 15,1-2 0,-1-1 0,0-1 0,1-1 0,-1-1 0,0-2 0,43-11 0,-58 11-102,1-1-1,-1 0 1,0-1 0,-1 0-1,1-1 1,-1-1 0,0 0-1,-1-1 1,0 0-1,-1-1 1,1 0 0,-2-1-1,0 0 1,0-1 0,-1 0-1,9-15 1,-2-4-6739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4:54.2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43 24575,'6'0'0,"8"0"0,8 0 0,6 0 0,4-6 0,3-3 0,1-4 0,-5-1-8191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03T21:15:13.6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64 24575,'0'-6'0,"0"-8"0,0-8 0,0 1-8191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44.49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535 1,'-6'0,"-8"0,-7 0,-7 0,-4 0,-3 0,-2 0,7 6,1 2,6 5,1 7,-2 6,-3 5,3 2,0 3,-2 0,3 0,6 1,6-1,5 0,2 0,4-1,0 1,1-1,0 0,0 1,6-7,7-8,8-7,6-1,4-1,2-4,3-3,-1-2,1-2,0-1,-1 0,0-1,-6 7,-9 7,-7 8,-7 6,-4 5,-2 3,-2 1,-1 1,0 0,1 0,0-1,-5 0,-2-1,-6 1,0-1,-4-6,1-2,-2 1,-5-5,3 0,-2-4,-2 1,2 3,0-3,-3-4,3 1,0-3,-2-3,-4-4,-1-3,3-8,0-10,6-8,5-6,7-5,3-2,4-2,2 0,1 0,0 0,0 1,0 0,0 1,-1 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47.88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108 1,'0'6,"0"13,0 17,-6 13,-2 17,-5 15,-2 6,4 0,2-3,3-10,3-5,1-8,2-9,0-8,1-4,-7-4,-1-1,-1-2,2 1,2 0,1 0,2 1,0 0,1 0,1 0,-1 0,0 1,0-1,1 0,-1 0,6-5,8-9,2-13,3-9,0-9,2-4,3-5,-2-5,-6-5,2 3,-3 0,-4-2,9-2,0-2,3-2,-2-1,-6 0,-4 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49.52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1,'6'0,"8"0,8 0,5 0,5 0,3 0,7 0,-3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2.11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495 88,'-6'0,"-8"0,-8 0,-5 0,-5 0,-3 0,-1 0,-1 0,0 0,0 0,1 0,0 6,7 8,1 1,7 5,5 5,7 4,4 2,3 4,3 0,0 1,0 0,0 0,-6 0,-2 0,0-1,1 1,2-1,1 1,2-1,0 0,1 0,0 1,6-7,9-8,6-7,7-7,10-9,5-12,1-2,-1-6,-2 3,-2-3,-1-4,-8-2,-2 2,-6 1,-7-3,-6-1,-5-3,-2-1,4-1,0-1,1-1,-3 1,0-1,-2 0,-1 1,-1-1,0 1,0 0,0-1,-1 1,1 0,-6 5,-2 9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5.43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0,'0'6,"0"8,0 8,0 5,0 5,0 3,0 2,0-1,7 7,1 2,-1-1,0-2,-3-2,-1-2,-2-2,0 0,-1-1,0 0,-1 0,1 0,0 0,0 1,-1-1,1 0,0-18,0-18,0-14,0-11,0-7,0-5,6 6,2 1,6 6,0 2,4 4,-1-1,2-2,4 2,-1-2,0-2,4-4,3-3,-4-2,0 5,-4 1,1 5,-5 0,2 4,-2-1,1 3,-2 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8.838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8.87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0,'6'0,"2"0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9.05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1,'6'6,"8"2,2 6,-2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5:59.92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02.75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671 249,'-6'0,"-8"-6,-7-8,-7-8,-4 1,3-4,1 4,-1-1,-2-3,-1 3,-1 6,4-2,2 3,-1 4,-1 4,-2 3,-2 8,4 10,3 2,4 5,6 4,1-2,1 2,5 1,2 4,-2 2,0 1,1 2,2 0,-3-5,-1-2,1 0,3 1,2 2,2 2,1 1,7-5,8-8,8-7,18-6,8-5,2-8,-1-3,-9-7,-6-1,-8-3,-3 1,1 4,-4-2,1 2,3 3,3-2,3 1,-4 8,-5 12,-7 15,-6 11,-4 11,-3 4,-2-1,0-2,0-3,0-2,0-3,0-2,1-1,0 0,0 0,0 0,0 0,0 0,-6-6,-3-2,2 1,-5-5,-7-6,-5-6,-5-5,-4-4,-1-1,-2-2,-1 0,1 0,0 0,6-6,8-7,2-2,4-4,-1-5,2-3,5 2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05.96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3,'0'6,"0"14,0 10,0 11,0 5,0 1,0 4,0 0,0-4,0-2,0-5,0-1,0-3,0-1,0 0,0 0,0-13,0-21,0-23,0-14,0-7,0-8,0-1,0 2,0 4,0 3,6 9,2 5,6 1,6-1,6 4,-2 1,2 5,2-1,2 3,2-1,2 2,0 3,2 5,-1 3,-5 3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11.99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533 75,'-6'0,"-14"6,-9 2,-6 5,-3 7,-1 0,0 2,0-2,8 1,2-2,1 0,-2-1,5 0,1-1,4 2,-1-3,4 3,-1 3,1 5,5 3,4 3,3 1,3 1,1 1,1 1,1-1,0-1,0 1,5-6,9-9,7-7,6-6,10-17,5-13,0-8,6-5,1-3,-4 5,-8 2,-5 1,-2-1,-7-1,-1 4,-4 2,-6-1,1 4,-2 0,4-2,-2-3,-3-3,-3-1,-4 10,-1 14,-2 16,-1 12,-1 8,0 12,1 5,-1 0,1 6,0-1,0-3,0-3,6-9,8-4,1-2,5-6,-1-1,2 3,3 2,-2 3,1 2,-3 2,-6 1,-4 0,1-5,0-2,3-6,5-13,0-13,-3-13,-5-9,-4-6,-4-3,-1-3,4 0,2 0,-1 1,-2 0,-1 1,-2 1,-1-1,5 7,2 2,-1-1,-1-1,-2-2,-1-1,-2-2,-1-1,6 0,2 0,0-1,-2 0,-2 1,-2-1,0 1,-2 0,0-1,6 7,1 2,1 11,-3 21,-1 15,-1 23,-2 9,0 14,-1 8,6 4,7 6,3 0,-3-1,-2-3,2-9,-1-5,-2-7,-4-8,-1-7,-3-5,5-8,6-11,9-7,-1-20,2-13,4-9,2-6,4-4,1-6,7-2,2 1,1-3,4 0,0-4,4 2,-7-3,-5 2,-4 4,-1 4,-7 3,-8 4,-2 6,-3 4,-5 0,2 5,-1 0,4-3,-1-2,-3 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17.37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17.673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0,'0'6,"0"3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19.10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0,'0'6,"0"8,0 8,0 5,0 5,0 3,0-4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21.547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0,'0'6,"0"8,0 7,0 7,0 4,0-3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21.96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0 239,'18'0,"48"-12,67-16,64-15,54-6,61-7,-22 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29.059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1,'6'0,"8"0,8 6,6 1,4 1,-3 4,-1 0,-5 4,0 0,-5 2,2-1,-4 2,2-2,-2 3,-4 2,2 5,-1 4,-3 2,3-5,-1 0,-2 0,-4 2,-1 2,-3 1,-7-5,-3-1,-6 0,-7-3,1 5,-3-2,3 1,-2 1,-2 2,-4 2,3 0,1-4,-3-7,3-2,1-5,-3-4,-2-4,3-3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25.888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25.90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32.21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0,'0'6,"0"8,0 8,0 6,0 4,0 3,0 1,0 1,0 0,0-1,0 1,0-1,0-1,0 0,0 1,0 5,0 8,0 2,0-2,0-3,0-4,0-3,0-1,0-3,0-6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39.094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462 0,'-6'0,"-8"0,-8 0,-6 0,-4 0,-2 6,3 8,3 2,4 3,2 0,4 1,-2-2,4 2,-2 4,2 3,-2 3,2 3,-2-4,1-2,4 2,-1-5,1 5,3 5,3 1,3 2,2 0,1 0,1-1,1 0,0-6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39.10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  <inkml:trace contextRef="#ctx0" brushRef="#br0" timeOffset="1">0 1,'0'0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43.048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0 821,'0'6,"6"2,8 0,2-8,3-10,6-9,-3-7,2-6,-3-2,0-3,3 0,4 0,2 0,-3 1,-7 0,0 6,-4 3,-5-1,-3-1,-4-2,3 4,1 1,-1-1,-2-2,-1 10,-2 15,-2 13,1 11,-1 8,-1 6,1 3,0 1,-1 0,7-6,2-3,5-6,2-1,2-5,0 2,3-3,3 2,5-3,2-3,-2 2,-2-1,3-3,1-4,1-2,2-7,-4-11,-2-7,-5-7,-7-5,-5-2,1-2,-1 0,-3 0,-1 0,-3 1,-2 0,0 1,-2 11,1 17,0 15,-1 12,1 9,0 5,-1 4,1 0,0 0,0 0,0-1,0 0,0-1,0-1,0 1,0-1,0-12,0-22,7-23,7-20,1-14,5-5,-1 3,-5 5,-3 6,-5 4,4 10,-1 5,4 6,7 2,5-2,4 3,4-2,2 3,1-1,0 2,1-2,-1 3,0-3,0 3,-7-3,-1 3,-7-3,-6 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43.055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70 0,'-29'18,"-11"6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6:47.152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354 395,'6'0,"8"0,8 0,5 0,5 0,3 0,1 0,1 0,0-6,0-2,-1-6,0 0,-6-4,-9-5,-7-4,-6-4,-5-3,-3-1,-1-1,0 0,-1 0,-5 6,-8 9,-8 7,-5 6,-4 5,-3 2,-1 2,-1 1,0 5,1 8,0 2,6 3,2 5,1-3,-2 2,-2 3,-2 2,-1-3,6-1,0 2,0-4,5 1,0-5,3 2,6 2,-1-3,2 2,4 3,3 3,2 3,-4-4,0-1,1 2,1 2,3 1,1 3,1 0,0 1,2 6,-1 3,0-1,1-1,-1-2,0-2,0-1,0-1,0-1,0 0,6-6,8-14,7-9,1-13,2-4,3-1,-3-3,1-1,1 4,3 3,2-2,3 0,0-4,1-6,1 2,0 3,-1-1,1 2,-7-2,-1 1,-6-2,-1 2,-4-2,-4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E508D0-D32D-27D1-9D57-184A41E1D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486DAD1-F36F-E7D7-03BC-9B379A8B7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72105A-9AD6-A6F9-92E1-F56A01196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CFD43F-1C9A-0FC4-14B4-55057049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F4C9F1-DBF6-DDA6-6B42-39AEFCF7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45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E2D539-FE53-4EE8-14A8-A8FF3CAB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7F6C14-9D90-40BF-B10D-BBDEAA52F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F4574E-4B37-045D-84B4-72850FE8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36692A-8265-B2D0-7E14-C0CB9E55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9F102DD-9C2C-6D69-414B-84D89770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05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50B66C-D5CA-D9E4-ADBB-14D2652C0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717CC0-7362-599C-30A8-79FFEB62E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DF286-BA8A-0413-911D-D9A9B654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526340-849C-D6ED-A93B-20994F7A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747137-CC09-2F52-67E1-94FAEC9FB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70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F0C479-FADD-AED0-6E70-E29E1E34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6DAFC0-EF0C-5D6A-AB3C-A19246BA6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CF8CBA-BA0F-A81D-52BA-12BD23D24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9F293B-EB1B-405F-546C-85712BC6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19AA05D-06F5-8DB0-74FC-E608FC95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78AFF8-42D3-F708-AEDD-25A8F8E2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91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ABA21-D1A1-F5DE-122E-56FE28B7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896A01-50FE-05D6-3046-DD30E2F17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A568C5-4422-C169-0164-DE75BA796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16C0DC9-16FA-AF59-AB53-3B80BF8D1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DBF2109-9E08-7974-964A-7591A4980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267E797-3851-6243-AC36-B81957B1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B4238BB-0281-962A-58E1-E1A2DB2B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B459D6E-C396-99C0-73A5-48E3BE35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2879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357D53-FD7C-8A98-F32C-E1D5C427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A04969-9154-8A90-D69D-443E199E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D8FA05C-5A75-8FDF-D6A2-9B1FECA2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2963948-62E2-BFDF-4225-D237F98B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138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9F2FB0C-FA82-7730-3689-64FDFAD5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31F1257-14DC-41A3-2D22-E75900E4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CE5B91-FD6A-5A6C-AC33-19936C9C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34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42D1E7-C66B-9047-6F57-DCF6E4C2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6F5AB9-32C0-CAD8-FCC7-AF1EF2E50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24F86B8-5D76-61BB-CB67-89B43256C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33725D-6911-5C98-A713-512ED586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A48E3E-480D-C447-B731-BE52840F2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C13C603-A277-F4B9-0D7E-867DE33B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233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1DD7F3-94A1-7E33-EECE-1F6EE91C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6523BE3-6E95-1450-7B18-FC97DFBDBC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7A65C3-E237-0A8A-53AE-437F32CE3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6D5178-46E4-2B8F-21BC-406B6C3E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F390391-9868-F1B4-E438-9F15B042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A70B32-07BF-6913-11FF-9CC09CD2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632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CCDF23-5207-D1A6-23F2-B4FBD1F4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4E7C86D-633E-DDF5-7C67-878023D28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5E75A4-1062-E279-AFE2-B1B694DB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07E304-DFF5-F03C-2F4D-1CCBAAE5F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4DE275-0582-F6BE-61C5-3FF61ACB0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920C926-0670-FD35-F15F-1153666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EB0486-6AC3-9E72-6BA5-7A510E164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AB8BD0-BF41-DA7A-BDF9-D5EE2125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7F6DB7-FEBF-DBA7-11E5-0FE0B7F7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A9265F-F02F-F4FA-A858-8CA8A0C6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806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B19209-5280-9829-A3FC-674D568F4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490FCE-C132-ABC0-BA25-0D8DC3E6F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A79F77-A6F3-930D-76B6-7252143D1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7E0B-F10E-4257-8654-ED88D21A3887}" type="datetimeFigureOut">
              <a:rPr lang="sv-SE" smtClean="0"/>
              <a:t>2023-08-04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55CBE4-D8CE-2233-FE6F-F36C94058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C0438B2-A80D-28A7-00EA-19400E1C1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489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4.png"/><Relationship Id="rId21" Type="http://schemas.openxmlformats.org/officeDocument/2006/relationships/customXml" Target="../ink/ink13.xml"/><Relationship Id="rId42" Type="http://schemas.openxmlformats.org/officeDocument/2006/relationships/customXml" Target="../ink/ink24.xml"/><Relationship Id="rId47" Type="http://schemas.openxmlformats.org/officeDocument/2006/relationships/customXml" Target="../ink/ink27.xml"/><Relationship Id="rId63" Type="http://schemas.openxmlformats.org/officeDocument/2006/relationships/customXml" Target="../ink/ink35.xml"/><Relationship Id="rId68" Type="http://schemas.openxmlformats.org/officeDocument/2006/relationships/image" Target="../media/image34.png"/><Relationship Id="rId84" Type="http://schemas.openxmlformats.org/officeDocument/2006/relationships/customXml" Target="../ink/ink46.xml"/><Relationship Id="rId89" Type="http://schemas.openxmlformats.org/officeDocument/2006/relationships/image" Target="../media/image44.png"/><Relationship Id="rId112" Type="http://schemas.openxmlformats.org/officeDocument/2006/relationships/image" Target="../media/image55.png"/><Relationship Id="rId16" Type="http://schemas.openxmlformats.org/officeDocument/2006/relationships/customXml" Target="../ink/ink10.xml"/><Relationship Id="rId107" Type="http://schemas.openxmlformats.org/officeDocument/2006/relationships/customXml" Target="../ink/ink58.xml"/><Relationship Id="rId11" Type="http://schemas.openxmlformats.org/officeDocument/2006/relationships/customXml" Target="../ink/ink6.xml"/><Relationship Id="rId32" Type="http://schemas.openxmlformats.org/officeDocument/2006/relationships/customXml" Target="../ink/ink19.xml"/><Relationship Id="rId37" Type="http://schemas.openxmlformats.org/officeDocument/2006/relationships/image" Target="../media/image19.png"/><Relationship Id="rId53" Type="http://schemas.openxmlformats.org/officeDocument/2006/relationships/customXml" Target="../ink/ink30.xml"/><Relationship Id="rId58" Type="http://schemas.openxmlformats.org/officeDocument/2006/relationships/image" Target="../media/image29.png"/><Relationship Id="rId74" Type="http://schemas.openxmlformats.org/officeDocument/2006/relationships/image" Target="../media/image37.png"/><Relationship Id="rId79" Type="http://schemas.openxmlformats.org/officeDocument/2006/relationships/customXml" Target="../ink/ink43.xml"/><Relationship Id="rId102" Type="http://schemas.openxmlformats.org/officeDocument/2006/relationships/customXml" Target="../ink/ink55.xml"/><Relationship Id="rId5" Type="http://schemas.openxmlformats.org/officeDocument/2006/relationships/customXml" Target="../ink/ink3.xml"/><Relationship Id="rId90" Type="http://schemas.openxmlformats.org/officeDocument/2006/relationships/customXml" Target="../ink/ink49.xml"/><Relationship Id="rId95" Type="http://schemas.openxmlformats.org/officeDocument/2006/relationships/image" Target="../media/image47.png"/><Relationship Id="rId22" Type="http://schemas.openxmlformats.org/officeDocument/2006/relationships/image" Target="../media/image12.png"/><Relationship Id="rId27" Type="http://schemas.openxmlformats.org/officeDocument/2006/relationships/customXml" Target="../ink/ink16.xml"/><Relationship Id="rId43" Type="http://schemas.openxmlformats.org/officeDocument/2006/relationships/image" Target="../media/image22.png"/><Relationship Id="rId48" Type="http://schemas.openxmlformats.org/officeDocument/2006/relationships/image" Target="../media/image24.png"/><Relationship Id="rId64" Type="http://schemas.openxmlformats.org/officeDocument/2006/relationships/image" Target="../media/image32.png"/><Relationship Id="rId69" Type="http://schemas.openxmlformats.org/officeDocument/2006/relationships/customXml" Target="../ink/ink38.xml"/><Relationship Id="rId113" Type="http://schemas.openxmlformats.org/officeDocument/2006/relationships/customXml" Target="../ink/ink61.xml"/><Relationship Id="rId80" Type="http://schemas.openxmlformats.org/officeDocument/2006/relationships/customXml" Target="../ink/ink44.xml"/><Relationship Id="rId85" Type="http://schemas.openxmlformats.org/officeDocument/2006/relationships/image" Target="../media/image42.png"/><Relationship Id="rId12" Type="http://schemas.openxmlformats.org/officeDocument/2006/relationships/image" Target="../media/image9.png"/><Relationship Id="rId17" Type="http://schemas.openxmlformats.org/officeDocument/2006/relationships/image" Target="../media/image10.png"/><Relationship Id="rId33" Type="http://schemas.openxmlformats.org/officeDocument/2006/relationships/image" Target="../media/image17.png"/><Relationship Id="rId38" Type="http://schemas.openxmlformats.org/officeDocument/2006/relationships/customXml" Target="../ink/ink22.xml"/><Relationship Id="rId59" Type="http://schemas.openxmlformats.org/officeDocument/2006/relationships/customXml" Target="../ink/ink33.xml"/><Relationship Id="rId103" Type="http://schemas.openxmlformats.org/officeDocument/2006/relationships/image" Target="../media/image51.png"/><Relationship Id="rId108" Type="http://schemas.openxmlformats.org/officeDocument/2006/relationships/image" Target="../media/image53.png"/><Relationship Id="rId54" Type="http://schemas.openxmlformats.org/officeDocument/2006/relationships/image" Target="../media/image27.png"/><Relationship Id="rId70" Type="http://schemas.openxmlformats.org/officeDocument/2006/relationships/image" Target="../media/image35.png"/><Relationship Id="rId75" Type="http://schemas.openxmlformats.org/officeDocument/2006/relationships/customXml" Target="../ink/ink41.xml"/><Relationship Id="rId91" Type="http://schemas.openxmlformats.org/officeDocument/2006/relationships/image" Target="../media/image45.png"/><Relationship Id="rId96" Type="http://schemas.openxmlformats.org/officeDocument/2006/relationships/customXml" Target="../ink/ink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5" Type="http://schemas.openxmlformats.org/officeDocument/2006/relationships/customXml" Target="../ink/ink9.xml"/><Relationship Id="rId23" Type="http://schemas.openxmlformats.org/officeDocument/2006/relationships/customXml" Target="../ink/ink14.xml"/><Relationship Id="rId28" Type="http://schemas.openxmlformats.org/officeDocument/2006/relationships/image" Target="../media/image15.png"/><Relationship Id="rId36" Type="http://schemas.openxmlformats.org/officeDocument/2006/relationships/customXml" Target="../ink/ink21.xml"/><Relationship Id="rId49" Type="http://schemas.openxmlformats.org/officeDocument/2006/relationships/customXml" Target="../ink/ink28.xml"/><Relationship Id="rId57" Type="http://schemas.openxmlformats.org/officeDocument/2006/relationships/customXml" Target="../ink/ink32.xml"/><Relationship Id="rId106" Type="http://schemas.openxmlformats.org/officeDocument/2006/relationships/image" Target="../media/image52.png"/><Relationship Id="rId114" Type="http://schemas.openxmlformats.org/officeDocument/2006/relationships/image" Target="../media/image56.png"/><Relationship Id="rId10" Type="http://schemas.openxmlformats.org/officeDocument/2006/relationships/image" Target="../media/image8.png"/><Relationship Id="rId31" Type="http://schemas.openxmlformats.org/officeDocument/2006/relationships/customXml" Target="../ink/ink18.xml"/><Relationship Id="rId44" Type="http://schemas.openxmlformats.org/officeDocument/2006/relationships/customXml" Target="../ink/ink25.xml"/><Relationship Id="rId52" Type="http://schemas.openxmlformats.org/officeDocument/2006/relationships/image" Target="../media/image26.png"/><Relationship Id="rId60" Type="http://schemas.openxmlformats.org/officeDocument/2006/relationships/image" Target="../media/image30.png"/><Relationship Id="rId65" Type="http://schemas.openxmlformats.org/officeDocument/2006/relationships/customXml" Target="../ink/ink36.xml"/><Relationship Id="rId73" Type="http://schemas.openxmlformats.org/officeDocument/2006/relationships/customXml" Target="../ink/ink40.xml"/><Relationship Id="rId78" Type="http://schemas.openxmlformats.org/officeDocument/2006/relationships/image" Target="../media/image39.png"/><Relationship Id="rId81" Type="http://schemas.openxmlformats.org/officeDocument/2006/relationships/image" Target="../media/image40.png"/><Relationship Id="rId86" Type="http://schemas.openxmlformats.org/officeDocument/2006/relationships/customXml" Target="../ink/ink47.xml"/><Relationship Id="rId94" Type="http://schemas.openxmlformats.org/officeDocument/2006/relationships/customXml" Target="../ink/ink51.xml"/><Relationship Id="rId99" Type="http://schemas.openxmlformats.org/officeDocument/2006/relationships/image" Target="../media/image49.png"/><Relationship Id="rId101" Type="http://schemas.openxmlformats.org/officeDocument/2006/relationships/image" Target="../media/image50.png"/><Relationship Id="rId4" Type="http://schemas.openxmlformats.org/officeDocument/2006/relationships/image" Target="../media/image5.png"/><Relationship Id="rId9" Type="http://schemas.openxmlformats.org/officeDocument/2006/relationships/customXml" Target="../ink/ink5.xml"/><Relationship Id="rId13" Type="http://schemas.openxmlformats.org/officeDocument/2006/relationships/customXml" Target="../ink/ink7.xml"/><Relationship Id="rId18" Type="http://schemas.openxmlformats.org/officeDocument/2006/relationships/customXml" Target="../ink/ink11.xml"/><Relationship Id="rId39" Type="http://schemas.openxmlformats.org/officeDocument/2006/relationships/image" Target="../media/image20.png"/><Relationship Id="rId109" Type="http://schemas.openxmlformats.org/officeDocument/2006/relationships/customXml" Target="../ink/ink59.xml"/><Relationship Id="rId34" Type="http://schemas.openxmlformats.org/officeDocument/2006/relationships/customXml" Target="../ink/ink20.xml"/><Relationship Id="rId50" Type="http://schemas.openxmlformats.org/officeDocument/2006/relationships/image" Target="../media/image25.png"/><Relationship Id="rId55" Type="http://schemas.openxmlformats.org/officeDocument/2006/relationships/customXml" Target="../ink/ink31.xml"/><Relationship Id="rId76" Type="http://schemas.openxmlformats.org/officeDocument/2006/relationships/image" Target="../media/image38.png"/><Relationship Id="rId97" Type="http://schemas.openxmlformats.org/officeDocument/2006/relationships/image" Target="../media/image48.png"/><Relationship Id="rId104" Type="http://schemas.openxmlformats.org/officeDocument/2006/relationships/customXml" Target="../ink/ink56.xml"/><Relationship Id="rId7" Type="http://schemas.openxmlformats.org/officeDocument/2006/relationships/customXml" Target="../ink/ink4.xml"/><Relationship Id="rId71" Type="http://schemas.openxmlformats.org/officeDocument/2006/relationships/customXml" Target="../ink/ink39.xml"/><Relationship Id="rId92" Type="http://schemas.openxmlformats.org/officeDocument/2006/relationships/customXml" Target="../ink/ink50.xml"/><Relationship Id="rId2" Type="http://schemas.openxmlformats.org/officeDocument/2006/relationships/image" Target="../media/image3.jpg"/><Relationship Id="rId29" Type="http://schemas.openxmlformats.org/officeDocument/2006/relationships/customXml" Target="../ink/ink17.xml"/><Relationship Id="rId24" Type="http://schemas.openxmlformats.org/officeDocument/2006/relationships/image" Target="../media/image13.png"/><Relationship Id="rId40" Type="http://schemas.openxmlformats.org/officeDocument/2006/relationships/customXml" Target="../ink/ink23.xml"/><Relationship Id="rId45" Type="http://schemas.openxmlformats.org/officeDocument/2006/relationships/image" Target="../media/image23.png"/><Relationship Id="rId66" Type="http://schemas.openxmlformats.org/officeDocument/2006/relationships/image" Target="../media/image33.png"/><Relationship Id="rId87" Type="http://schemas.openxmlformats.org/officeDocument/2006/relationships/image" Target="../media/image43.png"/><Relationship Id="rId110" Type="http://schemas.openxmlformats.org/officeDocument/2006/relationships/image" Target="../media/image54.png"/><Relationship Id="rId115" Type="http://schemas.openxmlformats.org/officeDocument/2006/relationships/customXml" Target="../ink/ink62.xml"/><Relationship Id="rId61" Type="http://schemas.openxmlformats.org/officeDocument/2006/relationships/customXml" Target="../ink/ink34.xml"/><Relationship Id="rId82" Type="http://schemas.openxmlformats.org/officeDocument/2006/relationships/customXml" Target="../ink/ink45.xml"/><Relationship Id="rId19" Type="http://schemas.openxmlformats.org/officeDocument/2006/relationships/image" Target="../media/image11.png"/><Relationship Id="rId14" Type="http://schemas.openxmlformats.org/officeDocument/2006/relationships/customXml" Target="../ink/ink8.xml"/><Relationship Id="rId30" Type="http://schemas.openxmlformats.org/officeDocument/2006/relationships/image" Target="../media/image16.png"/><Relationship Id="rId35" Type="http://schemas.openxmlformats.org/officeDocument/2006/relationships/image" Target="../media/image18.png"/><Relationship Id="rId56" Type="http://schemas.openxmlformats.org/officeDocument/2006/relationships/image" Target="../media/image28.png"/><Relationship Id="rId77" Type="http://schemas.openxmlformats.org/officeDocument/2006/relationships/customXml" Target="../ink/ink42.xml"/><Relationship Id="rId100" Type="http://schemas.openxmlformats.org/officeDocument/2006/relationships/customXml" Target="../ink/ink54.xml"/><Relationship Id="rId105" Type="http://schemas.openxmlformats.org/officeDocument/2006/relationships/customXml" Target="../ink/ink57.xml"/><Relationship Id="rId8" Type="http://schemas.openxmlformats.org/officeDocument/2006/relationships/image" Target="../media/image7.png"/><Relationship Id="rId51" Type="http://schemas.openxmlformats.org/officeDocument/2006/relationships/customXml" Target="../ink/ink29.xml"/><Relationship Id="rId72" Type="http://schemas.openxmlformats.org/officeDocument/2006/relationships/image" Target="../media/image36.png"/><Relationship Id="rId93" Type="http://schemas.openxmlformats.org/officeDocument/2006/relationships/image" Target="../media/image46.png"/><Relationship Id="rId98" Type="http://schemas.openxmlformats.org/officeDocument/2006/relationships/customXml" Target="../ink/ink53.xml"/><Relationship Id="rId3" Type="http://schemas.openxmlformats.org/officeDocument/2006/relationships/customXml" Target="../ink/ink2.xml"/><Relationship Id="rId25" Type="http://schemas.openxmlformats.org/officeDocument/2006/relationships/customXml" Target="../ink/ink15.xml"/><Relationship Id="rId46" Type="http://schemas.openxmlformats.org/officeDocument/2006/relationships/customXml" Target="../ink/ink26.xml"/><Relationship Id="rId67" Type="http://schemas.openxmlformats.org/officeDocument/2006/relationships/customXml" Target="../ink/ink37.xml"/><Relationship Id="rId116" Type="http://schemas.openxmlformats.org/officeDocument/2006/relationships/image" Target="../media/image57.png"/><Relationship Id="rId20" Type="http://schemas.openxmlformats.org/officeDocument/2006/relationships/customXml" Target="../ink/ink12.xml"/><Relationship Id="rId41" Type="http://schemas.openxmlformats.org/officeDocument/2006/relationships/image" Target="../media/image21.png"/><Relationship Id="rId62" Type="http://schemas.openxmlformats.org/officeDocument/2006/relationships/image" Target="../media/image31.png"/><Relationship Id="rId83" Type="http://schemas.openxmlformats.org/officeDocument/2006/relationships/image" Target="../media/image41.png"/><Relationship Id="rId88" Type="http://schemas.openxmlformats.org/officeDocument/2006/relationships/customXml" Target="../ink/ink48.xml"/><Relationship Id="rId111" Type="http://schemas.openxmlformats.org/officeDocument/2006/relationships/customXml" Target="../ink/ink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En bild som visar grön, design&#10;&#10;Automatiskt genererad beskrivning">
            <a:extLst>
              <a:ext uri="{FF2B5EF4-FFF2-40B4-BE49-F238E27FC236}">
                <a16:creationId xmlns:a16="http://schemas.microsoft.com/office/drawing/2014/main" id="{D78F43B3-F875-B478-78F9-B434A09A5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3897021" y="1123527"/>
            <a:ext cx="4397952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33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1E56EDB-A986-7456-30AB-07077A3B39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4E6BD1A-74C1-632F-11CB-D4B70D29F779}"/>
              </a:ext>
            </a:extLst>
          </p:cNvPr>
          <p:cNvSpPr txBox="1"/>
          <p:nvPr/>
        </p:nvSpPr>
        <p:spPr>
          <a:xfrm>
            <a:off x="1603513" y="1351722"/>
            <a:ext cx="788504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Information om Rosvik IK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Information om Hockeysektionen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Våra sponsorer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Spelartruppen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Träningar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Serie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Spelarkostnader/arbetsinsatser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Övriga frågor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Övrig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Avslutning</a:t>
            </a:r>
          </a:p>
          <a:p>
            <a:pPr marL="342900" indent="-342900">
              <a:buFont typeface="+mj-lt"/>
              <a:buAutoNum type="arabicPeriod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A4850E9-8D68-0FFC-7497-882428A48DFB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Dagordning spelarmöte 6/8</a:t>
            </a:r>
          </a:p>
        </p:txBody>
      </p:sp>
    </p:spTree>
    <p:extLst>
      <p:ext uri="{BB962C8B-B14F-4D97-AF65-F5344CB8AC3E}">
        <p14:creationId xmlns:p14="http://schemas.microsoft.com/office/powerpoint/2010/main" val="203575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5C659DA-A7D9-441C-DE38-0B5DE01B6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Välkommen till</a:t>
            </a:r>
            <a:br>
              <a:rPr lang="en-US" sz="36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Rosvik IK!</a:t>
            </a:r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A528B0-21B8-48DB-9136-7824C17AD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Rosvik Idrottsklubb är en Ideell förening med över tusen medlemmar, varav cirka femhundra är aktiva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 inom någon av våra sektioner – Brottning, Ishockey, Fotboll, Styrke och Skidor. </a:t>
            </a:r>
            <a:br>
              <a:rPr lang="en-US" sz="1800" b="0" i="0">
                <a:solidFill>
                  <a:schemeClr val="tx2"/>
                </a:solidFill>
                <a:effectLst/>
              </a:rPr>
            </a:br>
            <a:br>
              <a:rPr lang="en-US" sz="1800" b="0" i="0">
                <a:solidFill>
                  <a:schemeClr val="tx2"/>
                </a:solidFill>
                <a:effectLst/>
              </a:rPr>
            </a:br>
            <a:r>
              <a:rPr lang="en-US" sz="1800" b="0" i="0">
                <a:solidFill>
                  <a:schemeClr val="tx2"/>
                </a:solidFill>
                <a:effectLst/>
              </a:rPr>
              <a:t>Vi satsar brett på en inkluderande verksamhet som ska präglas av entusiasm, vilja och positivt lärande.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De flesta barn i Rosvik är någon gång under sin uppväxt engagerade i någon av våra verksamheter.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Föreningen driver och sköter om ett elljusspår, fotbollsplaner, brottningslokal, gym och en ishall.   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062" name="Group 1061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Freeform: Shape 1065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E6A927-65F7-B5D9-BE14-888882F99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8203032" y="1629089"/>
            <a:ext cx="3457409" cy="362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13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1E56EDB-A986-7456-30AB-07077A3B39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4E6BD1A-74C1-632F-11CB-D4B70D29F779}"/>
              </a:ext>
            </a:extLst>
          </p:cNvPr>
          <p:cNvSpPr txBox="1"/>
          <p:nvPr/>
        </p:nvSpPr>
        <p:spPr>
          <a:xfrm>
            <a:off x="1603513" y="1351722"/>
            <a:ext cx="78850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Hockeysektion: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Barn- och ungdomsverksamhet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Damlag och 2 herrseniorlag i div 2 och 3.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Gubbhockey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b="1" dirty="0" err="1"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är inne på sin 3:e säsong, och vi har sen första året kvar en stomme på 12 spelare som varit med under alla år.  Ifjol anslöt nya spelare, och några har stannat medan andra slutat. 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Just nu har vi en trupp på 19 spelare och 2 målvakter.  2 spelare ansluter efter fotbollen . En målvakt tränar friidrott och ansluter senare.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hoppas snart att alla spelare är igång och tränar. Vi avvaktar svar av några spelare.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A4850E9-8D68-0FFC-7497-882428A48DFB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Information om Hockeysektionen</a:t>
            </a:r>
          </a:p>
        </p:txBody>
      </p:sp>
    </p:spTree>
    <p:extLst>
      <p:ext uri="{BB962C8B-B14F-4D97-AF65-F5344CB8AC3E}">
        <p14:creationId xmlns:p14="http://schemas.microsoft.com/office/powerpoint/2010/main" val="184618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objekt 2" descr="En bild som visar text, skärmbild, Internetreklam, Webbplats&#10;&#10;Automatiskt genererad beskrivning">
            <a:extLst>
              <a:ext uri="{FF2B5EF4-FFF2-40B4-BE49-F238E27FC236}">
                <a16:creationId xmlns:a16="http://schemas.microsoft.com/office/drawing/2014/main" id="{668249ED-FCE0-8CEE-FA8B-FC99C7D4E4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5" r="-721" b="31095"/>
          <a:stretch/>
        </p:blipFill>
        <p:spPr>
          <a:xfrm>
            <a:off x="2103096" y="643467"/>
            <a:ext cx="798580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94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5794020-D9DF-9962-8E39-9A636E3A7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D1A0E96A-3EF5-A4FF-3745-C108759AC339}"/>
              </a:ext>
            </a:extLst>
          </p:cNvPr>
          <p:cNvSpPr txBox="1"/>
          <p:nvPr/>
        </p:nvSpPr>
        <p:spPr>
          <a:xfrm>
            <a:off x="861391" y="1028700"/>
            <a:ext cx="8627166" cy="5545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Tränarstaben:</a:t>
            </a:r>
          </a:p>
          <a:p>
            <a:r>
              <a:rPr lang="sv-SE" dirty="0"/>
              <a:t>Niclas Lundgren – tränare (expert på </a:t>
            </a:r>
            <a:r>
              <a:rPr lang="sv-SE" dirty="0" err="1"/>
              <a:t>Sportadmin</a:t>
            </a:r>
            <a:r>
              <a:rPr lang="sv-SE" dirty="0"/>
              <a:t>)</a:t>
            </a:r>
          </a:p>
          <a:p>
            <a:r>
              <a:rPr lang="sv-SE" dirty="0"/>
              <a:t>Mikael </a:t>
            </a:r>
            <a:r>
              <a:rPr lang="sv-SE" dirty="0" err="1"/>
              <a:t>Sturk</a:t>
            </a:r>
            <a:r>
              <a:rPr lang="sv-SE" dirty="0"/>
              <a:t>  - tränare </a:t>
            </a:r>
          </a:p>
          <a:p>
            <a:r>
              <a:rPr lang="sv-SE" dirty="0"/>
              <a:t>Fredrik </a:t>
            </a:r>
            <a:r>
              <a:rPr lang="sv-SE" dirty="0" err="1"/>
              <a:t>Kejonen</a:t>
            </a:r>
            <a:r>
              <a:rPr lang="sv-SE" dirty="0"/>
              <a:t> – Kommer sporadiskt, jobbar i Malmfälten.</a:t>
            </a:r>
          </a:p>
          <a:p>
            <a:r>
              <a:rPr lang="sv-SE" dirty="0"/>
              <a:t>Jonas Svensson – ”Allt i allo”, jobbar i Kiruna. Kommer när han kan</a:t>
            </a:r>
          </a:p>
          <a:p>
            <a:endParaRPr lang="sv-SE" dirty="0"/>
          </a:p>
          <a:p>
            <a:r>
              <a:rPr lang="sv-SE" b="1" dirty="0"/>
              <a:t>Lagledare och samordnare:</a:t>
            </a:r>
          </a:p>
          <a:p>
            <a:r>
              <a:rPr lang="sv-SE" dirty="0"/>
              <a:t>Anki Sandberg</a:t>
            </a:r>
          </a:p>
          <a:p>
            <a:endParaRPr lang="sv-SE" dirty="0"/>
          </a:p>
          <a:p>
            <a:r>
              <a:rPr lang="sv-SE" b="1" dirty="0" err="1"/>
              <a:t>Materialare</a:t>
            </a:r>
            <a:r>
              <a:rPr lang="sv-SE" b="1" dirty="0"/>
              <a:t>:</a:t>
            </a:r>
          </a:p>
          <a:p>
            <a:r>
              <a:rPr lang="sv-SE" dirty="0"/>
              <a:t>Roger Andersson (är alltid där)</a:t>
            </a:r>
          </a:p>
          <a:p>
            <a:r>
              <a:rPr lang="sv-SE" dirty="0"/>
              <a:t>Toni Viitala ( Arbetar var 3:e vecka, borta v. 32, 35, 38, 41 osv)</a:t>
            </a:r>
          </a:p>
          <a:p>
            <a:r>
              <a:rPr lang="sv-SE" dirty="0"/>
              <a:t>Fredrik </a:t>
            </a:r>
            <a:r>
              <a:rPr lang="sv-SE" dirty="0" err="1"/>
              <a:t>Skemark</a:t>
            </a:r>
            <a:r>
              <a:rPr lang="sv-SE" dirty="0"/>
              <a:t> – alltid redo! (Kioskansvarig)</a:t>
            </a:r>
          </a:p>
          <a:p>
            <a:r>
              <a:rPr lang="sv-SE" dirty="0"/>
              <a:t>Ohlsson (deltar varannan vecka)</a:t>
            </a:r>
          </a:p>
          <a:p>
            <a:endParaRPr lang="sv-SE" dirty="0"/>
          </a:p>
          <a:p>
            <a:r>
              <a:rPr lang="sv-SE" b="1" dirty="0"/>
              <a:t>Webmaster</a:t>
            </a:r>
            <a:r>
              <a:rPr lang="sv-SE" dirty="0"/>
              <a:t> – Johan Engman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E0BA2D69-60A3-E640-D09E-9F59ECD4B793}"/>
              </a:ext>
            </a:extLst>
          </p:cNvPr>
          <p:cNvSpPr txBox="1">
            <a:spLocks/>
          </p:cNvSpPr>
          <p:nvPr/>
        </p:nvSpPr>
        <p:spPr>
          <a:xfrm>
            <a:off x="861391" y="373246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253794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D11DEB88-4F6A-99C3-4E79-8933A01DC1A7}"/>
              </a:ext>
            </a:extLst>
          </p:cNvPr>
          <p:cNvSpPr txBox="1"/>
          <p:nvPr/>
        </p:nvSpPr>
        <p:spPr>
          <a:xfrm>
            <a:off x="1346200" y="1117600"/>
            <a:ext cx="52070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u="sng" dirty="0"/>
              <a:t>Spelare:</a:t>
            </a:r>
          </a:p>
          <a:p>
            <a:r>
              <a:rPr lang="sv-SE" sz="1400" dirty="0"/>
              <a:t>Robin Blomgren MV</a:t>
            </a:r>
          </a:p>
          <a:p>
            <a:r>
              <a:rPr lang="sv-SE" sz="1400" dirty="0"/>
              <a:t>Jonathan Larsson MV</a:t>
            </a:r>
          </a:p>
          <a:p>
            <a:r>
              <a:rPr lang="sv-SE" sz="1400" dirty="0"/>
              <a:t>Adam Lundgren	Piteå HC</a:t>
            </a:r>
          </a:p>
          <a:p>
            <a:r>
              <a:rPr lang="sv-SE" sz="1400" dirty="0"/>
              <a:t>Alexander Engman</a:t>
            </a:r>
          </a:p>
          <a:p>
            <a:r>
              <a:rPr lang="sv-SE" sz="1400" dirty="0"/>
              <a:t>Casper </a:t>
            </a:r>
            <a:r>
              <a:rPr lang="sv-SE" sz="1400" dirty="0" err="1"/>
              <a:t>Kejonen</a:t>
            </a:r>
            <a:endParaRPr lang="sv-SE" sz="1400" dirty="0"/>
          </a:p>
          <a:p>
            <a:r>
              <a:rPr lang="sv-SE" sz="1400" dirty="0"/>
              <a:t>Elias Andersson</a:t>
            </a:r>
          </a:p>
          <a:p>
            <a:r>
              <a:rPr lang="sv-SE" sz="1400" dirty="0"/>
              <a:t>Eric Hellsten</a:t>
            </a:r>
          </a:p>
          <a:p>
            <a:r>
              <a:rPr lang="sv-SE" sz="1400" dirty="0"/>
              <a:t>Gustav Lundgren</a:t>
            </a:r>
          </a:p>
          <a:p>
            <a:r>
              <a:rPr lang="sv-SE" sz="1400" dirty="0"/>
              <a:t>Hugo </a:t>
            </a:r>
            <a:r>
              <a:rPr lang="sv-SE" sz="1400" dirty="0" err="1"/>
              <a:t>Thurfjell</a:t>
            </a:r>
            <a:endParaRPr lang="sv-SE" sz="1400" dirty="0"/>
          </a:p>
          <a:p>
            <a:r>
              <a:rPr lang="sv-SE" sz="1400" dirty="0"/>
              <a:t>Isak Svensson	Piteå HC</a:t>
            </a:r>
          </a:p>
          <a:p>
            <a:r>
              <a:rPr lang="sv-SE" sz="1400" dirty="0" err="1"/>
              <a:t>Jami</a:t>
            </a:r>
            <a:r>
              <a:rPr lang="sv-SE" sz="1400" dirty="0"/>
              <a:t> Viitala</a:t>
            </a:r>
          </a:p>
          <a:p>
            <a:r>
              <a:rPr lang="sv-SE" sz="1400" dirty="0"/>
              <a:t>Johan Lundgren</a:t>
            </a:r>
          </a:p>
          <a:p>
            <a:r>
              <a:rPr lang="sv-SE" sz="1400" dirty="0"/>
              <a:t>Jonas Nilsson</a:t>
            </a:r>
          </a:p>
          <a:p>
            <a:r>
              <a:rPr lang="sv-SE" sz="1400" dirty="0"/>
              <a:t>Måns Forsberg	Piteå HC</a:t>
            </a:r>
          </a:p>
          <a:p>
            <a:r>
              <a:rPr lang="sv-SE" sz="1400" dirty="0"/>
              <a:t>Niklas </a:t>
            </a:r>
            <a:r>
              <a:rPr lang="sv-SE" sz="1400" dirty="0" err="1"/>
              <a:t>Lundstig</a:t>
            </a:r>
            <a:r>
              <a:rPr lang="sv-SE" sz="1400" dirty="0"/>
              <a:t>	</a:t>
            </a:r>
            <a:r>
              <a:rPr lang="sv-SE" sz="1400" dirty="0" err="1"/>
              <a:t>Hertsörinken</a:t>
            </a:r>
            <a:endParaRPr lang="sv-SE" sz="1400" dirty="0"/>
          </a:p>
          <a:p>
            <a:r>
              <a:rPr lang="sv-SE" sz="1400" dirty="0"/>
              <a:t>Olov Sandberg</a:t>
            </a:r>
          </a:p>
          <a:p>
            <a:r>
              <a:rPr lang="sv-SE" sz="1400" dirty="0"/>
              <a:t>Petter Wiksten</a:t>
            </a:r>
          </a:p>
          <a:p>
            <a:r>
              <a:rPr lang="sv-SE" sz="1400" dirty="0"/>
              <a:t>Samuel Thelin</a:t>
            </a:r>
          </a:p>
          <a:p>
            <a:r>
              <a:rPr lang="sv-SE" sz="1400" dirty="0"/>
              <a:t>Sebastian Malmström</a:t>
            </a:r>
          </a:p>
          <a:p>
            <a:r>
              <a:rPr lang="sv-SE" sz="1400" dirty="0"/>
              <a:t>William Nordberg</a:t>
            </a:r>
          </a:p>
          <a:p>
            <a:r>
              <a:rPr lang="sv-SE" sz="1400" dirty="0"/>
              <a:t>Edvin Renberg – spelar beroende på jobb</a:t>
            </a:r>
          </a:p>
          <a:p>
            <a:r>
              <a:rPr lang="sv-SE" sz="1400" dirty="0"/>
              <a:t>Lucas Hellsten – spelar beroende på jobb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49FEB20-F855-9564-4457-45AEEC53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B30DF27-33DF-F3B1-C83A-052A9FB5FA14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Spelartruppen 2023/2024</a:t>
            </a:r>
          </a:p>
        </p:txBody>
      </p:sp>
    </p:spTree>
    <p:extLst>
      <p:ext uri="{BB962C8B-B14F-4D97-AF65-F5344CB8AC3E}">
        <p14:creationId xmlns:p14="http://schemas.microsoft.com/office/powerpoint/2010/main" val="2044795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5534F6F-B2E2-713C-EFA8-B6722DE52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703182" y="843091"/>
            <a:ext cx="4777381" cy="500207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2B2E23A-B6F3-17F5-0E27-8EA782EB03A3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b="1" dirty="0"/>
              <a:t>  Träningar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Ca 3 träningar/ vecka beroende på hur matcherna ligger.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Samarbete vid behov mellan seniorlagen.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b="1" u="sng" dirty="0"/>
              <a:t>  Tränaren har ordet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Tankar och idéer kring upplägg säsongen 23/24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Uppvärmning, träning, nedvarvning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Spelidé – gemensam tanke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Försvarszon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Anfallszon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Meddela eventuell frånvaro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F5740FE-6E04-2702-486D-92B31B0D7642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Träningar</a:t>
            </a:r>
          </a:p>
        </p:txBody>
      </p:sp>
    </p:spTree>
    <p:extLst>
      <p:ext uri="{BB962C8B-B14F-4D97-AF65-F5344CB8AC3E}">
        <p14:creationId xmlns:p14="http://schemas.microsoft.com/office/powerpoint/2010/main" val="12295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6D83BA-F87B-B0B1-A5CA-81CF26B2D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660771" y="8207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39963454-1205-5611-A658-DD36A05ADF71}"/>
              </a:ext>
            </a:extLst>
          </p:cNvPr>
          <p:cNvSpPr txBox="1"/>
          <p:nvPr/>
        </p:nvSpPr>
        <p:spPr>
          <a:xfrm>
            <a:off x="1086678" y="1272209"/>
            <a:ext cx="830911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 err="1">
                <a:solidFill>
                  <a:srgbClr val="222222"/>
                </a:solidFill>
                <a:effectLst/>
                <a:latin typeface="Flex"/>
              </a:rPr>
              <a:t>HockeyTrean</a:t>
            </a:r>
            <a:r>
              <a:rPr lang="sv-SE" b="1" i="0" dirty="0">
                <a:solidFill>
                  <a:srgbClr val="222222"/>
                </a:solidFill>
                <a:effectLst/>
                <a:latin typeface="Flex"/>
              </a:rPr>
              <a:t> Norrbotten</a:t>
            </a:r>
          </a:p>
          <a:p>
            <a:r>
              <a:rPr lang="sv-SE" b="0" i="0" dirty="0" err="1">
                <a:solidFill>
                  <a:srgbClr val="222222"/>
                </a:solidFill>
                <a:effectLst/>
                <a:latin typeface="Flex"/>
              </a:rPr>
              <a:t>Hertsörinken</a:t>
            </a: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 IF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Jokkmokks HF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Malmbergets AIF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MG/Arvidsjaur Hockey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Pajala HC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Rosvik IK</a:t>
            </a:r>
            <a:br>
              <a:rPr lang="sv-SE" dirty="0"/>
            </a:br>
            <a:r>
              <a:rPr lang="sv-SE" b="0" i="0" dirty="0" err="1">
                <a:solidFill>
                  <a:srgbClr val="222222"/>
                </a:solidFill>
                <a:effectLst/>
                <a:latin typeface="Flex"/>
              </a:rPr>
              <a:t>Älvsby</a:t>
            </a: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 IF Hockey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Övertorneå HF</a:t>
            </a:r>
          </a:p>
          <a:p>
            <a:endParaRPr lang="sv-SE" b="1" dirty="0">
              <a:solidFill>
                <a:srgbClr val="222222"/>
              </a:solidFill>
              <a:latin typeface="Flex"/>
            </a:endParaRPr>
          </a:p>
          <a:p>
            <a:r>
              <a:rPr lang="sv-SE" b="1" dirty="0">
                <a:solidFill>
                  <a:srgbClr val="222222"/>
                </a:solidFill>
                <a:latin typeface="Flex"/>
              </a:rPr>
              <a:t>Lilla DM</a:t>
            </a:r>
          </a:p>
          <a:p>
            <a:r>
              <a:rPr lang="sv-SE" dirty="0">
                <a:solidFill>
                  <a:srgbClr val="222222"/>
                </a:solidFill>
                <a:latin typeface="Flex"/>
              </a:rPr>
              <a:t>23-24 september i Haparanda/ Älvsbyn</a:t>
            </a:r>
          </a:p>
          <a:p>
            <a:endParaRPr lang="sv-SE" b="0" i="0" dirty="0">
              <a:solidFill>
                <a:srgbClr val="222222"/>
              </a:solidFill>
              <a:effectLst/>
              <a:latin typeface="Flex"/>
            </a:endParaRPr>
          </a:p>
          <a:p>
            <a:r>
              <a:rPr lang="sv-SE" dirty="0">
                <a:solidFill>
                  <a:srgbClr val="222222"/>
                </a:solidFill>
                <a:latin typeface="Flex"/>
              </a:rPr>
              <a:t>Resor: Vi samåker i bilar och släp,</a:t>
            </a:r>
          </a:p>
          <a:p>
            <a:r>
              <a:rPr lang="sv-SE" dirty="0" err="1">
                <a:solidFill>
                  <a:srgbClr val="222222"/>
                </a:solidFill>
                <a:latin typeface="Flex"/>
              </a:rPr>
              <a:t>Ev</a:t>
            </a:r>
            <a:r>
              <a:rPr lang="sv-SE" dirty="0">
                <a:solidFill>
                  <a:srgbClr val="222222"/>
                </a:solidFill>
                <a:latin typeface="Flex"/>
              </a:rPr>
              <a:t> hyr vi minibuss eller buss till någon längre match.</a:t>
            </a:r>
          </a:p>
          <a:p>
            <a:endParaRPr lang="sv-SE" dirty="0">
              <a:solidFill>
                <a:srgbClr val="222222"/>
              </a:solidFill>
              <a:latin typeface="Flex"/>
            </a:endParaRPr>
          </a:p>
          <a:p>
            <a:r>
              <a:rPr lang="sv-SE" b="1" dirty="0">
                <a:solidFill>
                  <a:srgbClr val="222222"/>
                </a:solidFill>
                <a:latin typeface="Flex"/>
              </a:rPr>
              <a:t>Träningsmatcher: Älvsbyn, </a:t>
            </a:r>
            <a:r>
              <a:rPr lang="sv-SE" b="1" dirty="0" err="1">
                <a:solidFill>
                  <a:srgbClr val="222222"/>
                </a:solidFill>
                <a:latin typeface="Flex"/>
              </a:rPr>
              <a:t>Hertsörinken</a:t>
            </a:r>
            <a:r>
              <a:rPr lang="sv-SE" b="1" dirty="0">
                <a:solidFill>
                  <a:srgbClr val="222222"/>
                </a:solidFill>
                <a:latin typeface="Flex"/>
              </a:rPr>
              <a:t> </a:t>
            </a:r>
            <a:r>
              <a:rPr lang="sv-SE" b="1" dirty="0" err="1">
                <a:solidFill>
                  <a:srgbClr val="222222"/>
                </a:solidFill>
                <a:latin typeface="Flex"/>
              </a:rPr>
              <a:t>ev</a:t>
            </a:r>
            <a:r>
              <a:rPr lang="sv-SE" b="1" dirty="0">
                <a:solidFill>
                  <a:srgbClr val="222222"/>
                </a:solidFill>
                <a:latin typeface="Flex"/>
              </a:rPr>
              <a:t> någon mer….</a:t>
            </a: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C4C8FD68-CF60-B456-343D-4B79E61C60B3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Serie information</a:t>
            </a:r>
          </a:p>
        </p:txBody>
      </p:sp>
    </p:spTree>
    <p:extLst>
      <p:ext uri="{BB962C8B-B14F-4D97-AF65-F5344CB8AC3E}">
        <p14:creationId xmlns:p14="http://schemas.microsoft.com/office/powerpoint/2010/main" val="331915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E3D5254-DF76-5E48-50BC-062D080DC398}"/>
              </a:ext>
            </a:extLst>
          </p:cNvPr>
          <p:cNvSpPr txBox="1"/>
          <p:nvPr/>
        </p:nvSpPr>
        <p:spPr>
          <a:xfrm>
            <a:off x="1181100" y="1016000"/>
            <a:ext cx="8712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Kostnader för spelare</a:t>
            </a:r>
          </a:p>
          <a:p>
            <a:r>
              <a:rPr lang="sv-SE" dirty="0"/>
              <a:t>Medlemsavgift till Rosvik IK betalas in en gång/år 300kr</a:t>
            </a:r>
          </a:p>
          <a:p>
            <a:r>
              <a:rPr lang="sv-SE" dirty="0"/>
              <a:t>Träningsavgift 4900kr betalas in i slutet av aug eller delas upp enligt ök. </a:t>
            </a:r>
          </a:p>
          <a:p>
            <a:r>
              <a:rPr lang="sv-SE" dirty="0"/>
              <a:t>Avgift 300kr vid bussresa</a:t>
            </a:r>
          </a:p>
          <a:p>
            <a:r>
              <a:rPr lang="sv-SE" b="1" dirty="0"/>
              <a:t>Kostnad för ledare</a:t>
            </a:r>
          </a:p>
          <a:p>
            <a:r>
              <a:rPr lang="sv-SE" dirty="0"/>
              <a:t>Medlemsavgift 300kr</a:t>
            </a:r>
          </a:p>
          <a:p>
            <a:endParaRPr lang="sv-SE" dirty="0"/>
          </a:p>
          <a:p>
            <a:r>
              <a:rPr lang="sv-SE" b="1" dirty="0"/>
              <a:t>Arbetsinsats för spelare</a:t>
            </a:r>
          </a:p>
          <a:p>
            <a:r>
              <a:rPr lang="sv-SE" dirty="0"/>
              <a:t>Sälja toapapper </a:t>
            </a:r>
          </a:p>
          <a:p>
            <a:r>
              <a:rPr lang="sv-SE" dirty="0"/>
              <a:t>Maj – skottramp</a:t>
            </a:r>
          </a:p>
          <a:p>
            <a:r>
              <a:rPr lang="sv-SE" dirty="0"/>
              <a:t>Examensfesten – </a:t>
            </a:r>
            <a:r>
              <a:rPr lang="sv-SE" dirty="0" err="1"/>
              <a:t>ev</a:t>
            </a:r>
            <a:r>
              <a:rPr lang="sv-SE" dirty="0"/>
              <a:t> om vi får jobbet…hamburgare</a:t>
            </a:r>
          </a:p>
          <a:p>
            <a:r>
              <a:rPr lang="sv-SE" dirty="0"/>
              <a:t>Sponsring- ge tips till Anki och Svensson om ni vet någon sponsor. </a:t>
            </a:r>
          </a:p>
          <a:p>
            <a:r>
              <a:rPr lang="sv-SE" dirty="0"/>
              <a:t>Lämna 5 puckar/spelare till Roger senast tisdag v. 33.</a:t>
            </a:r>
          </a:p>
          <a:p>
            <a:r>
              <a:rPr lang="sv-SE" dirty="0" err="1"/>
              <a:t>Ev</a:t>
            </a:r>
            <a:r>
              <a:rPr lang="sv-SE" dirty="0"/>
              <a:t>- tas en mindre kostnad för tejp ut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Vi jobbar in sponsorpengar, och siktar på att få in ca 100.000 kr</a:t>
            </a:r>
          </a:p>
          <a:p>
            <a:r>
              <a:rPr lang="sv-SE" dirty="0"/>
              <a:t>Entré 30kr/person gav några tusen ifjol</a:t>
            </a:r>
          </a:p>
          <a:p>
            <a:r>
              <a:rPr lang="sv-SE" dirty="0"/>
              <a:t>Ev. lotteri, hamburgarförsäljning eller bjudfest????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C947A-1798-5ED4-8AB8-2BAE54EFD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660771" y="8207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B4D85017-BD11-3417-2B8D-8174099C6D04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Spelarkostnader/Arbetsinsatser</a:t>
            </a:r>
          </a:p>
        </p:txBody>
      </p:sp>
    </p:spTree>
    <p:extLst>
      <p:ext uri="{BB962C8B-B14F-4D97-AF65-F5344CB8AC3E}">
        <p14:creationId xmlns:p14="http://schemas.microsoft.com/office/powerpoint/2010/main" val="4248512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E3D5254-DF76-5E48-50BC-062D080DC398}"/>
              </a:ext>
            </a:extLst>
          </p:cNvPr>
          <p:cNvSpPr txBox="1"/>
          <p:nvPr/>
        </p:nvSpPr>
        <p:spPr>
          <a:xfrm>
            <a:off x="1181100" y="1016000"/>
            <a:ext cx="8712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r>
              <a:rPr lang="sv-SE" dirty="0"/>
              <a:t> </a:t>
            </a:r>
            <a:r>
              <a:rPr lang="sv-SE" dirty="0" err="1"/>
              <a:t>appen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Hemsidan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Whats</a:t>
            </a:r>
            <a:r>
              <a:rPr lang="sv-SE" dirty="0"/>
              <a:t> </a:t>
            </a:r>
            <a:r>
              <a:rPr lang="sv-SE" dirty="0" err="1"/>
              <a:t>up</a:t>
            </a:r>
            <a:r>
              <a:rPr lang="sv-SE" dirty="0"/>
              <a:t>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Närvaro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Dressar, Mjukis, </a:t>
            </a:r>
            <a:r>
              <a:rPr lang="sv-SE"/>
              <a:t>Träningskläder osv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Namnskyltar </a:t>
            </a:r>
            <a:r>
              <a:rPr lang="sv-SE" dirty="0"/>
              <a:t>match 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Damasker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Hjälmar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Vattenflaskor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Torkrummet ordningsregler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Slipning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Allergier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C947A-1798-5ED4-8AB8-2BAE54EFD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660771" y="8207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494C148C-4B15-9FC2-F624-4633EA671269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Övriga Frågor</a:t>
            </a:r>
          </a:p>
        </p:txBody>
      </p:sp>
    </p:spTree>
    <p:extLst>
      <p:ext uri="{BB962C8B-B14F-4D97-AF65-F5344CB8AC3E}">
        <p14:creationId xmlns:p14="http://schemas.microsoft.com/office/powerpoint/2010/main" val="2094591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0CCC4BA0-1298-4DBD-86F1-B51D8C9D3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E1FCB30-0784-C6EA-C6B4-B29DE4268D89}"/>
              </a:ext>
            </a:extLst>
          </p:cNvPr>
          <p:cNvSpPr txBox="1"/>
          <p:nvPr/>
        </p:nvSpPr>
        <p:spPr>
          <a:xfrm>
            <a:off x="995721" y="1147190"/>
            <a:ext cx="6178802" cy="35350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Föräldramöte – blir i september, återkommer med datum.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Tider- är det stressigt någon gäng så är det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2000" dirty="0"/>
              <a:t>     bättre att komma sent än att stanna hemma.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Frukt och sportdryck till alla matcher.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Ibland har vi med korv eller dylikt efter matcher.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Vi försöker tänka ekonomiskt, för att hålla nere kostnader.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Turas om att köra till träning och match, då soppan numera är dyr.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Välkomna till en kul säsong i Rosvik!!!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44A038-3EC9-4BAD-0603-33D80F6B8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7047513" y="975645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5A01CD4F-4F24-6954-BEFD-51CD6A1EA916}"/>
                  </a:ext>
                </a:extLst>
              </p14:cNvPr>
              <p14:cNvContentPartPr/>
              <p14:nvPr/>
            </p14:nvContentPartPr>
            <p14:xfrm>
              <a:off x="1383700" y="4330120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5A01CD4F-4F24-6954-BEFD-51CD6A1EA9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5060" y="427648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ubrik 1">
            <a:extLst>
              <a:ext uri="{FF2B5EF4-FFF2-40B4-BE49-F238E27FC236}">
                <a16:creationId xmlns:a16="http://schemas.microsoft.com/office/drawing/2014/main" id="{7D8AE018-26E4-9014-C5EB-438B49AE60CD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Övriga info</a:t>
            </a:r>
          </a:p>
        </p:txBody>
      </p:sp>
    </p:spTree>
    <p:extLst>
      <p:ext uri="{BB962C8B-B14F-4D97-AF65-F5344CB8AC3E}">
        <p14:creationId xmlns:p14="http://schemas.microsoft.com/office/powerpoint/2010/main" val="4018353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dobjekt 2" descr="En bild som visar utomhus, himmel, bil, berg&#10;&#10;Automatiskt genererad beskrivning">
            <a:extLst>
              <a:ext uri="{FF2B5EF4-FFF2-40B4-BE49-F238E27FC236}">
                <a16:creationId xmlns:a16="http://schemas.microsoft.com/office/drawing/2014/main" id="{8D230CF7-120A-E314-A2FE-1064FA88D0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6" r="-1" b="11288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Pennanteckning 10">
                <a:extLst>
                  <a:ext uri="{FF2B5EF4-FFF2-40B4-BE49-F238E27FC236}">
                    <a16:creationId xmlns:a16="http://schemas.microsoft.com/office/drawing/2014/main" id="{379E913C-9C9C-C512-7238-298731FBC705}"/>
                  </a:ext>
                </a:extLst>
              </p14:cNvPr>
              <p14:cNvContentPartPr/>
              <p14:nvPr/>
            </p14:nvContentPartPr>
            <p14:xfrm>
              <a:off x="1218694" y="502816"/>
              <a:ext cx="360" cy="360"/>
            </p14:xfrm>
          </p:contentPart>
        </mc:Choice>
        <mc:Fallback xmlns="">
          <p:pic>
            <p:nvPicPr>
              <p:cNvPr id="11" name="Pennanteckning 10">
                <a:extLst>
                  <a:ext uri="{FF2B5EF4-FFF2-40B4-BE49-F238E27FC236}">
                    <a16:creationId xmlns:a16="http://schemas.microsoft.com/office/drawing/2014/main" id="{379E913C-9C9C-C512-7238-298731FBC70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12574" y="496696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 28">
            <a:extLst>
              <a:ext uri="{FF2B5EF4-FFF2-40B4-BE49-F238E27FC236}">
                <a16:creationId xmlns:a16="http://schemas.microsoft.com/office/drawing/2014/main" id="{BFDB5D02-840F-A9B7-692A-176974ABA3E9}"/>
              </a:ext>
            </a:extLst>
          </p:cNvPr>
          <p:cNvGrpSpPr/>
          <p:nvPr/>
        </p:nvGrpSpPr>
        <p:grpSpPr>
          <a:xfrm>
            <a:off x="303700" y="304600"/>
            <a:ext cx="942840" cy="772056"/>
            <a:chOff x="303700" y="304600"/>
            <a:chExt cx="942840" cy="77205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Pennanteckning 5">
                  <a:extLst>
                    <a:ext uri="{FF2B5EF4-FFF2-40B4-BE49-F238E27FC236}">
                      <a16:creationId xmlns:a16="http://schemas.microsoft.com/office/drawing/2014/main" id="{7E42F526-4AF2-EBEB-0774-57B869631AEE}"/>
                    </a:ext>
                  </a:extLst>
                </p14:cNvPr>
                <p14:cNvContentPartPr/>
                <p14:nvPr/>
              </p14:nvContentPartPr>
              <p14:xfrm>
                <a:off x="582574" y="500296"/>
                <a:ext cx="261720" cy="216000"/>
              </p14:xfrm>
            </p:contentPart>
          </mc:Choice>
          <mc:Fallback xmlns="">
            <p:pic>
              <p:nvPicPr>
                <p:cNvPr id="6" name="Pennanteckning 5">
                  <a:extLst>
                    <a:ext uri="{FF2B5EF4-FFF2-40B4-BE49-F238E27FC236}">
                      <a16:creationId xmlns:a16="http://schemas.microsoft.com/office/drawing/2014/main" id="{7E42F526-4AF2-EBEB-0774-57B869631AE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6454" y="494176"/>
                  <a:ext cx="273960" cy="22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Pennanteckning 6">
                  <a:extLst>
                    <a:ext uri="{FF2B5EF4-FFF2-40B4-BE49-F238E27FC236}">
                      <a16:creationId xmlns:a16="http://schemas.microsoft.com/office/drawing/2014/main" id="{E9823D36-46DB-5D80-A9DB-9D1396908C05}"/>
                    </a:ext>
                  </a:extLst>
                </p14:cNvPr>
                <p14:cNvContentPartPr/>
                <p14:nvPr/>
              </p14:nvContentPartPr>
              <p14:xfrm>
                <a:off x="807934" y="614416"/>
                <a:ext cx="109080" cy="74880"/>
              </p14:xfrm>
            </p:contentPart>
          </mc:Choice>
          <mc:Fallback xmlns="">
            <p:pic>
              <p:nvPicPr>
                <p:cNvPr id="7" name="Pennanteckning 6">
                  <a:extLst>
                    <a:ext uri="{FF2B5EF4-FFF2-40B4-BE49-F238E27FC236}">
                      <a16:creationId xmlns:a16="http://schemas.microsoft.com/office/drawing/2014/main" id="{E9823D36-46DB-5D80-A9DB-9D1396908C0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01814" y="608296"/>
                  <a:ext cx="1213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2" name="Pennanteckning 11">
                  <a:extLst>
                    <a:ext uri="{FF2B5EF4-FFF2-40B4-BE49-F238E27FC236}">
                      <a16:creationId xmlns:a16="http://schemas.microsoft.com/office/drawing/2014/main" id="{7DC3B0AB-73DC-DBD1-01F6-182D852562E9}"/>
                    </a:ext>
                  </a:extLst>
                </p14:cNvPr>
                <p14:cNvContentPartPr/>
                <p14:nvPr/>
              </p14:nvContentPartPr>
              <p14:xfrm>
                <a:off x="692374" y="569416"/>
                <a:ext cx="248040" cy="507240"/>
              </p14:xfrm>
            </p:contentPart>
          </mc:Choice>
          <mc:Fallback xmlns="">
            <p:pic>
              <p:nvPicPr>
                <p:cNvPr id="12" name="Pennanteckning 11">
                  <a:extLst>
                    <a:ext uri="{FF2B5EF4-FFF2-40B4-BE49-F238E27FC236}">
                      <a16:creationId xmlns:a16="http://schemas.microsoft.com/office/drawing/2014/main" id="{7DC3B0AB-73DC-DBD1-01F6-182D852562E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6254" y="563296"/>
                  <a:ext cx="260280" cy="51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4" name="Pennanteckning 13">
                  <a:extLst>
                    <a:ext uri="{FF2B5EF4-FFF2-40B4-BE49-F238E27FC236}">
                      <a16:creationId xmlns:a16="http://schemas.microsoft.com/office/drawing/2014/main" id="{33238F6B-1DAB-5241-EFC0-09555176DBB3}"/>
                    </a:ext>
                  </a:extLst>
                </p14:cNvPr>
                <p14:cNvContentPartPr/>
                <p14:nvPr/>
              </p14:nvContentPartPr>
              <p14:xfrm>
                <a:off x="940414" y="582016"/>
                <a:ext cx="38160" cy="93600"/>
              </p14:xfrm>
            </p:contentPart>
          </mc:Choice>
          <mc:Fallback xmlns="">
            <p:pic>
              <p:nvPicPr>
                <p:cNvPr id="14" name="Pennanteckning 13">
                  <a:extLst>
                    <a:ext uri="{FF2B5EF4-FFF2-40B4-BE49-F238E27FC236}">
                      <a16:creationId xmlns:a16="http://schemas.microsoft.com/office/drawing/2014/main" id="{33238F6B-1DAB-5241-EFC0-09555176DBB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34294" y="575896"/>
                  <a:ext cx="504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Pennanteckning 14">
                  <a:extLst>
                    <a:ext uri="{FF2B5EF4-FFF2-40B4-BE49-F238E27FC236}">
                      <a16:creationId xmlns:a16="http://schemas.microsoft.com/office/drawing/2014/main" id="{1B56207B-DD8C-AE72-CB4E-9B332714A737}"/>
                    </a:ext>
                  </a:extLst>
                </p14:cNvPr>
                <p14:cNvContentPartPr/>
                <p14:nvPr/>
              </p14:nvContentPartPr>
              <p14:xfrm>
                <a:off x="966694" y="423976"/>
                <a:ext cx="360" cy="360"/>
              </p14:xfrm>
            </p:contentPart>
          </mc:Choice>
          <mc:Fallback xmlns="">
            <p:pic>
              <p:nvPicPr>
                <p:cNvPr id="15" name="Pennanteckning 14">
                  <a:extLst>
                    <a:ext uri="{FF2B5EF4-FFF2-40B4-BE49-F238E27FC236}">
                      <a16:creationId xmlns:a16="http://schemas.microsoft.com/office/drawing/2014/main" id="{1B56207B-DD8C-AE72-CB4E-9B332714A73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60574" y="417856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Pennanteckning 16">
                  <a:extLst>
                    <a:ext uri="{FF2B5EF4-FFF2-40B4-BE49-F238E27FC236}">
                      <a16:creationId xmlns:a16="http://schemas.microsoft.com/office/drawing/2014/main" id="{3564E947-3CD6-3B72-9BD6-40CD98F3677E}"/>
                    </a:ext>
                  </a:extLst>
                </p14:cNvPr>
                <p14:cNvContentPartPr/>
                <p14:nvPr/>
              </p14:nvContentPartPr>
              <p14:xfrm>
                <a:off x="380740" y="304600"/>
                <a:ext cx="360" cy="360"/>
              </p14:xfrm>
            </p:contentPart>
          </mc:Choice>
          <mc:Fallback xmlns="">
            <p:pic>
              <p:nvPicPr>
                <p:cNvPr id="17" name="Pennanteckning 16">
                  <a:extLst>
                    <a:ext uri="{FF2B5EF4-FFF2-40B4-BE49-F238E27FC236}">
                      <a16:creationId xmlns:a16="http://schemas.microsoft.com/office/drawing/2014/main" id="{3564E947-3CD6-3B72-9BD6-40CD98F3677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4620" y="29848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Pennanteckning 17">
                  <a:extLst>
                    <a:ext uri="{FF2B5EF4-FFF2-40B4-BE49-F238E27FC236}">
                      <a16:creationId xmlns:a16="http://schemas.microsoft.com/office/drawing/2014/main" id="{8DD727C0-7DF2-AF02-880D-8A5BE8AFA2BE}"/>
                    </a:ext>
                  </a:extLst>
                </p14:cNvPr>
                <p14:cNvContentPartPr/>
                <p14:nvPr/>
              </p14:nvContentPartPr>
              <p14:xfrm>
                <a:off x="380740" y="304600"/>
                <a:ext cx="360" cy="5400"/>
              </p14:xfrm>
            </p:contentPart>
          </mc:Choice>
          <mc:Fallback xmlns="">
            <p:pic>
              <p:nvPicPr>
                <p:cNvPr id="18" name="Pennanteckning 17">
                  <a:extLst>
                    <a:ext uri="{FF2B5EF4-FFF2-40B4-BE49-F238E27FC236}">
                      <a16:creationId xmlns:a16="http://schemas.microsoft.com/office/drawing/2014/main" id="{8DD727C0-7DF2-AF02-880D-8A5BE8AFA2B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4620" y="298480"/>
                  <a:ext cx="1260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Pennanteckning 18">
                  <a:extLst>
                    <a:ext uri="{FF2B5EF4-FFF2-40B4-BE49-F238E27FC236}">
                      <a16:creationId xmlns:a16="http://schemas.microsoft.com/office/drawing/2014/main" id="{8F361342-6E54-E4FB-13D4-0AE7854F006B}"/>
                    </a:ext>
                  </a:extLst>
                </p14:cNvPr>
                <p14:cNvContentPartPr/>
                <p14:nvPr/>
              </p14:nvContentPartPr>
              <p14:xfrm>
                <a:off x="303700" y="304600"/>
                <a:ext cx="77040" cy="494280"/>
              </p14:xfrm>
            </p:contentPart>
          </mc:Choice>
          <mc:Fallback xmlns="">
            <p:pic>
              <p:nvPicPr>
                <p:cNvPr id="19" name="Pennanteckning 18">
                  <a:extLst>
                    <a:ext uri="{FF2B5EF4-FFF2-40B4-BE49-F238E27FC236}">
                      <a16:creationId xmlns:a16="http://schemas.microsoft.com/office/drawing/2014/main" id="{8F361342-6E54-E4FB-13D4-0AE7854F006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97580" y="298480"/>
                  <a:ext cx="89280" cy="50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Pennanteckning 20">
                  <a:extLst>
                    <a:ext uri="{FF2B5EF4-FFF2-40B4-BE49-F238E27FC236}">
                      <a16:creationId xmlns:a16="http://schemas.microsoft.com/office/drawing/2014/main" id="{7ABB7210-BACD-3449-150C-91EDEABEA882}"/>
                    </a:ext>
                  </a:extLst>
                </p14:cNvPr>
                <p14:cNvContentPartPr/>
                <p14:nvPr/>
              </p14:nvContentPartPr>
              <p14:xfrm>
                <a:off x="317380" y="627160"/>
                <a:ext cx="360" cy="9720"/>
              </p14:xfrm>
            </p:contentPart>
          </mc:Choice>
          <mc:Fallback xmlns="">
            <p:pic>
              <p:nvPicPr>
                <p:cNvPr id="21" name="Pennanteckning 20">
                  <a:extLst>
                    <a:ext uri="{FF2B5EF4-FFF2-40B4-BE49-F238E27FC236}">
                      <a16:creationId xmlns:a16="http://schemas.microsoft.com/office/drawing/2014/main" id="{7ABB7210-BACD-3449-150C-91EDEABEA88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11260" y="621040"/>
                  <a:ext cx="12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2" name="Pennanteckning 21">
                  <a:extLst>
                    <a:ext uri="{FF2B5EF4-FFF2-40B4-BE49-F238E27FC236}">
                      <a16:creationId xmlns:a16="http://schemas.microsoft.com/office/drawing/2014/main" id="{2314CE53-45DD-308B-5289-7471F87CDBB5}"/>
                    </a:ext>
                  </a:extLst>
                </p14:cNvPr>
                <p14:cNvContentPartPr/>
                <p14:nvPr/>
              </p14:nvContentPartPr>
              <p14:xfrm>
                <a:off x="317380" y="609160"/>
                <a:ext cx="360" cy="360"/>
              </p14:xfrm>
            </p:contentPart>
          </mc:Choice>
          <mc:Fallback xmlns="">
            <p:pic>
              <p:nvPicPr>
                <p:cNvPr id="22" name="Pennanteckning 21">
                  <a:extLst>
                    <a:ext uri="{FF2B5EF4-FFF2-40B4-BE49-F238E27FC236}">
                      <a16:creationId xmlns:a16="http://schemas.microsoft.com/office/drawing/2014/main" id="{2314CE53-45DD-308B-5289-7471F87CDBB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11260" y="60304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" name="Pennanteckning 23">
                  <a:extLst>
                    <a:ext uri="{FF2B5EF4-FFF2-40B4-BE49-F238E27FC236}">
                      <a16:creationId xmlns:a16="http://schemas.microsoft.com/office/drawing/2014/main" id="{1D95F99C-C329-B9AA-E3AE-D18411325563}"/>
                    </a:ext>
                  </a:extLst>
                </p14:cNvPr>
                <p14:cNvContentPartPr/>
                <p14:nvPr/>
              </p14:nvContentPartPr>
              <p14:xfrm>
                <a:off x="317380" y="431320"/>
                <a:ext cx="290880" cy="178200"/>
              </p14:xfrm>
            </p:contentPart>
          </mc:Choice>
          <mc:Fallback xmlns="">
            <p:pic>
              <p:nvPicPr>
                <p:cNvPr id="24" name="Pennanteckning 23">
                  <a:extLst>
                    <a:ext uri="{FF2B5EF4-FFF2-40B4-BE49-F238E27FC236}">
                      <a16:creationId xmlns:a16="http://schemas.microsoft.com/office/drawing/2014/main" id="{1D95F99C-C329-B9AA-E3AE-D1841132556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11260" y="425200"/>
                  <a:ext cx="3031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6" name="Pennanteckning 25">
                  <a:extLst>
                    <a:ext uri="{FF2B5EF4-FFF2-40B4-BE49-F238E27FC236}">
                      <a16:creationId xmlns:a16="http://schemas.microsoft.com/office/drawing/2014/main" id="{6F8489F9-F87E-5836-FDED-27D2F47C038B}"/>
                    </a:ext>
                  </a:extLst>
                </p14:cNvPr>
                <p14:cNvContentPartPr/>
                <p14:nvPr/>
              </p14:nvContentPartPr>
              <p14:xfrm>
                <a:off x="342580" y="583960"/>
                <a:ext cx="231840" cy="227880"/>
              </p14:xfrm>
            </p:contentPart>
          </mc:Choice>
          <mc:Fallback xmlns="">
            <p:pic>
              <p:nvPicPr>
                <p:cNvPr id="26" name="Pennanteckning 25">
                  <a:extLst>
                    <a:ext uri="{FF2B5EF4-FFF2-40B4-BE49-F238E27FC236}">
                      <a16:creationId xmlns:a16="http://schemas.microsoft.com/office/drawing/2014/main" id="{6F8489F9-F87E-5836-FDED-27D2F47C038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36460" y="577840"/>
                  <a:ext cx="24408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8" name="Pennanteckning 27">
                  <a:extLst>
                    <a:ext uri="{FF2B5EF4-FFF2-40B4-BE49-F238E27FC236}">
                      <a16:creationId xmlns:a16="http://schemas.microsoft.com/office/drawing/2014/main" id="{5839C85F-35AD-2FF0-329F-3C399703EE79}"/>
                    </a:ext>
                  </a:extLst>
                </p14:cNvPr>
                <p14:cNvContentPartPr/>
                <p14:nvPr/>
              </p14:nvContentPartPr>
              <p14:xfrm>
                <a:off x="1017220" y="493240"/>
                <a:ext cx="229320" cy="207000"/>
              </p14:xfrm>
            </p:contentPart>
          </mc:Choice>
          <mc:Fallback xmlns="">
            <p:pic>
              <p:nvPicPr>
                <p:cNvPr id="28" name="Pennanteckning 27">
                  <a:extLst>
                    <a:ext uri="{FF2B5EF4-FFF2-40B4-BE49-F238E27FC236}">
                      <a16:creationId xmlns:a16="http://schemas.microsoft.com/office/drawing/2014/main" id="{5839C85F-35AD-2FF0-329F-3C399703EE7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11100" y="487120"/>
                  <a:ext cx="241560" cy="21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upp 33">
            <a:extLst>
              <a:ext uri="{FF2B5EF4-FFF2-40B4-BE49-F238E27FC236}">
                <a16:creationId xmlns:a16="http://schemas.microsoft.com/office/drawing/2014/main" id="{4ADA8693-8203-4BD3-1DBC-C7EFC806910E}"/>
              </a:ext>
            </a:extLst>
          </p:cNvPr>
          <p:cNvGrpSpPr/>
          <p:nvPr/>
        </p:nvGrpSpPr>
        <p:grpSpPr>
          <a:xfrm>
            <a:off x="1348060" y="495040"/>
            <a:ext cx="414360" cy="243000"/>
            <a:chOff x="1348060" y="495040"/>
            <a:chExt cx="414360" cy="24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" name="Pennanteckning 29">
                  <a:extLst>
                    <a:ext uri="{FF2B5EF4-FFF2-40B4-BE49-F238E27FC236}">
                      <a16:creationId xmlns:a16="http://schemas.microsoft.com/office/drawing/2014/main" id="{73244AD5-8E95-7442-C0A8-918687D1C772}"/>
                    </a:ext>
                  </a:extLst>
                </p14:cNvPr>
                <p14:cNvContentPartPr/>
                <p14:nvPr/>
              </p14:nvContentPartPr>
              <p14:xfrm>
                <a:off x="1348060" y="495040"/>
                <a:ext cx="227160" cy="216360"/>
              </p14:xfrm>
            </p:contentPart>
          </mc:Choice>
          <mc:Fallback xmlns="">
            <p:pic>
              <p:nvPicPr>
                <p:cNvPr id="30" name="Pennanteckning 29">
                  <a:extLst>
                    <a:ext uri="{FF2B5EF4-FFF2-40B4-BE49-F238E27FC236}">
                      <a16:creationId xmlns:a16="http://schemas.microsoft.com/office/drawing/2014/main" id="{73244AD5-8E95-7442-C0A8-918687D1C77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41940" y="488920"/>
                  <a:ext cx="23940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1" name="Pennanteckning 30">
                  <a:extLst>
                    <a:ext uri="{FF2B5EF4-FFF2-40B4-BE49-F238E27FC236}">
                      <a16:creationId xmlns:a16="http://schemas.microsoft.com/office/drawing/2014/main" id="{A25DC0B3-7265-EFD5-683D-F17743C0193B}"/>
                    </a:ext>
                  </a:extLst>
                </p14:cNvPr>
                <p14:cNvContentPartPr/>
                <p14:nvPr/>
              </p14:nvContentPartPr>
              <p14:xfrm>
                <a:off x="1739380" y="627880"/>
                <a:ext cx="15120" cy="19800"/>
              </p14:xfrm>
            </p:contentPart>
          </mc:Choice>
          <mc:Fallback xmlns="">
            <p:pic>
              <p:nvPicPr>
                <p:cNvPr id="31" name="Pennanteckning 30">
                  <a:extLst>
                    <a:ext uri="{FF2B5EF4-FFF2-40B4-BE49-F238E27FC236}">
                      <a16:creationId xmlns:a16="http://schemas.microsoft.com/office/drawing/2014/main" id="{A25DC0B3-7265-EFD5-683D-F17743C0193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33260" y="621760"/>
                  <a:ext cx="27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2" name="Pennanteckning 31">
                  <a:extLst>
                    <a:ext uri="{FF2B5EF4-FFF2-40B4-BE49-F238E27FC236}">
                      <a16:creationId xmlns:a16="http://schemas.microsoft.com/office/drawing/2014/main" id="{A315A80A-C37F-D795-AABC-87F4144A73EB}"/>
                    </a:ext>
                  </a:extLst>
                </p14:cNvPr>
                <p14:cNvContentPartPr/>
                <p14:nvPr/>
              </p14:nvContentPartPr>
              <p14:xfrm>
                <a:off x="1663060" y="558400"/>
                <a:ext cx="360" cy="3240"/>
              </p14:xfrm>
            </p:contentPart>
          </mc:Choice>
          <mc:Fallback xmlns="">
            <p:pic>
              <p:nvPicPr>
                <p:cNvPr id="32" name="Pennanteckning 31">
                  <a:extLst>
                    <a:ext uri="{FF2B5EF4-FFF2-40B4-BE49-F238E27FC236}">
                      <a16:creationId xmlns:a16="http://schemas.microsoft.com/office/drawing/2014/main" id="{A315A80A-C37F-D795-AABC-87F4144A73E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56940" y="552280"/>
                  <a:ext cx="1260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3" name="Pennanteckning 32">
                  <a:extLst>
                    <a:ext uri="{FF2B5EF4-FFF2-40B4-BE49-F238E27FC236}">
                      <a16:creationId xmlns:a16="http://schemas.microsoft.com/office/drawing/2014/main" id="{1F50125E-624D-17B5-1035-40266208D058}"/>
                    </a:ext>
                  </a:extLst>
                </p14:cNvPr>
                <p14:cNvContentPartPr/>
                <p14:nvPr/>
              </p14:nvContentPartPr>
              <p14:xfrm>
                <a:off x="1488820" y="506200"/>
                <a:ext cx="273600" cy="231840"/>
              </p14:xfrm>
            </p:contentPart>
          </mc:Choice>
          <mc:Fallback xmlns="">
            <p:pic>
              <p:nvPicPr>
                <p:cNvPr id="33" name="Pennanteckning 32">
                  <a:extLst>
                    <a:ext uri="{FF2B5EF4-FFF2-40B4-BE49-F238E27FC236}">
                      <a16:creationId xmlns:a16="http://schemas.microsoft.com/office/drawing/2014/main" id="{1F50125E-624D-17B5-1035-40266208D05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82700" y="500080"/>
                  <a:ext cx="285840" cy="24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5" name="Pennanteckning 34">
                <a:extLst>
                  <a:ext uri="{FF2B5EF4-FFF2-40B4-BE49-F238E27FC236}">
                    <a16:creationId xmlns:a16="http://schemas.microsoft.com/office/drawing/2014/main" id="{EECB68F9-C086-FA0D-ABFD-1AA09A5BF438}"/>
                  </a:ext>
                </a:extLst>
              </p14:cNvPr>
              <p14:cNvContentPartPr/>
              <p14:nvPr/>
            </p14:nvContentPartPr>
            <p14:xfrm>
              <a:off x="1853140" y="473440"/>
              <a:ext cx="177840" cy="276840"/>
            </p14:xfrm>
          </p:contentPart>
        </mc:Choice>
        <mc:Fallback xmlns="">
          <p:pic>
            <p:nvPicPr>
              <p:cNvPr id="35" name="Pennanteckning 34">
                <a:extLst>
                  <a:ext uri="{FF2B5EF4-FFF2-40B4-BE49-F238E27FC236}">
                    <a16:creationId xmlns:a16="http://schemas.microsoft.com/office/drawing/2014/main" id="{EECB68F9-C086-FA0D-ABFD-1AA09A5BF43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847020" y="467320"/>
                <a:ext cx="19008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Pennanteckning 35">
                <a:extLst>
                  <a:ext uri="{FF2B5EF4-FFF2-40B4-BE49-F238E27FC236}">
                    <a16:creationId xmlns:a16="http://schemas.microsoft.com/office/drawing/2014/main" id="{67AE7394-CF83-D9C0-A6C8-23EAAE21E1AB}"/>
                  </a:ext>
                </a:extLst>
              </p14:cNvPr>
              <p14:cNvContentPartPr/>
              <p14:nvPr/>
            </p14:nvContentPartPr>
            <p14:xfrm>
              <a:off x="2073820" y="505480"/>
              <a:ext cx="176040" cy="361440"/>
            </p14:xfrm>
          </p:contentPart>
        </mc:Choice>
        <mc:Fallback xmlns="">
          <p:pic>
            <p:nvPicPr>
              <p:cNvPr id="36" name="Pennanteckning 35">
                <a:extLst>
                  <a:ext uri="{FF2B5EF4-FFF2-40B4-BE49-F238E27FC236}">
                    <a16:creationId xmlns:a16="http://schemas.microsoft.com/office/drawing/2014/main" id="{67AE7394-CF83-D9C0-A6C8-23EAAE21E1AB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67700" y="499360"/>
                <a:ext cx="188280" cy="37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upp 58">
            <a:extLst>
              <a:ext uri="{FF2B5EF4-FFF2-40B4-BE49-F238E27FC236}">
                <a16:creationId xmlns:a16="http://schemas.microsoft.com/office/drawing/2014/main" id="{9B12D7CC-4374-F1F1-F320-7CD2723623D8}"/>
              </a:ext>
            </a:extLst>
          </p:cNvPr>
          <p:cNvGrpSpPr/>
          <p:nvPr/>
        </p:nvGrpSpPr>
        <p:grpSpPr>
          <a:xfrm>
            <a:off x="252220" y="1053760"/>
            <a:ext cx="1357560" cy="650520"/>
            <a:chOff x="252220" y="1053760"/>
            <a:chExt cx="1357560" cy="650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7" name="Pennanteckning 36">
                  <a:extLst>
                    <a:ext uri="{FF2B5EF4-FFF2-40B4-BE49-F238E27FC236}">
                      <a16:creationId xmlns:a16="http://schemas.microsoft.com/office/drawing/2014/main" id="{54312288-F1F7-FAE6-7CAC-46FD203AD94F}"/>
                    </a:ext>
                  </a:extLst>
                </p14:cNvPr>
                <p14:cNvContentPartPr/>
                <p14:nvPr/>
              </p14:nvContentPartPr>
              <p14:xfrm>
                <a:off x="252220" y="1180840"/>
                <a:ext cx="113760" cy="293400"/>
              </p14:xfrm>
            </p:contentPart>
          </mc:Choice>
          <mc:Fallback xmlns="">
            <p:pic>
              <p:nvPicPr>
                <p:cNvPr id="37" name="Pennanteckning 36">
                  <a:extLst>
                    <a:ext uri="{FF2B5EF4-FFF2-40B4-BE49-F238E27FC236}">
                      <a16:creationId xmlns:a16="http://schemas.microsoft.com/office/drawing/2014/main" id="{54312288-F1F7-FAE6-7CAC-46FD203AD94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6100" y="1174720"/>
                  <a:ext cx="12600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8" name="Pennanteckning 37">
                  <a:extLst>
                    <a:ext uri="{FF2B5EF4-FFF2-40B4-BE49-F238E27FC236}">
                      <a16:creationId xmlns:a16="http://schemas.microsoft.com/office/drawing/2014/main" id="{213B3EF9-1E3E-F861-19B0-FE1C8B52CE68}"/>
                    </a:ext>
                  </a:extLst>
                </p14:cNvPr>
                <p14:cNvContentPartPr/>
                <p14:nvPr/>
              </p14:nvContentPartPr>
              <p14:xfrm>
                <a:off x="392980" y="1307200"/>
                <a:ext cx="23760" cy="89640"/>
              </p14:xfrm>
            </p:contentPart>
          </mc:Choice>
          <mc:Fallback xmlns="">
            <p:pic>
              <p:nvPicPr>
                <p:cNvPr id="38" name="Pennanteckning 37">
                  <a:extLst>
                    <a:ext uri="{FF2B5EF4-FFF2-40B4-BE49-F238E27FC236}">
                      <a16:creationId xmlns:a16="http://schemas.microsoft.com/office/drawing/2014/main" id="{213B3EF9-1E3E-F861-19B0-FE1C8B52CE6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86860" y="1301080"/>
                  <a:ext cx="3600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9" name="Pennanteckning 38">
                  <a:extLst>
                    <a:ext uri="{FF2B5EF4-FFF2-40B4-BE49-F238E27FC236}">
                      <a16:creationId xmlns:a16="http://schemas.microsoft.com/office/drawing/2014/main" id="{086CCB58-BCF0-6406-4EF7-9AFEA8CCAB53}"/>
                    </a:ext>
                  </a:extLst>
                </p14:cNvPr>
                <p14:cNvContentPartPr/>
                <p14:nvPr/>
              </p14:nvContentPartPr>
              <p14:xfrm>
                <a:off x="418540" y="1295320"/>
                <a:ext cx="150120" cy="230040"/>
              </p14:xfrm>
            </p:contentPart>
          </mc:Choice>
          <mc:Fallback xmlns="">
            <p:pic>
              <p:nvPicPr>
                <p:cNvPr id="39" name="Pennanteckning 38">
                  <a:extLst>
                    <a:ext uri="{FF2B5EF4-FFF2-40B4-BE49-F238E27FC236}">
                      <a16:creationId xmlns:a16="http://schemas.microsoft.com/office/drawing/2014/main" id="{086CCB58-BCF0-6406-4EF7-9AFEA8CCAB5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12420" y="1289200"/>
                  <a:ext cx="16236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1" name="Pennanteckning 40">
                  <a:extLst>
                    <a:ext uri="{FF2B5EF4-FFF2-40B4-BE49-F238E27FC236}">
                      <a16:creationId xmlns:a16="http://schemas.microsoft.com/office/drawing/2014/main" id="{8737F100-D5D7-C7B9-D878-EEB3FCA64254}"/>
                    </a:ext>
                  </a:extLst>
                </p14:cNvPr>
                <p14:cNvContentPartPr/>
                <p14:nvPr/>
              </p14:nvContentPartPr>
              <p14:xfrm>
                <a:off x="545980" y="1206040"/>
                <a:ext cx="143640" cy="359640"/>
              </p14:xfrm>
            </p:contentPart>
          </mc:Choice>
          <mc:Fallback xmlns="">
            <p:pic>
              <p:nvPicPr>
                <p:cNvPr id="41" name="Pennanteckning 40">
                  <a:extLst>
                    <a:ext uri="{FF2B5EF4-FFF2-40B4-BE49-F238E27FC236}">
                      <a16:creationId xmlns:a16="http://schemas.microsoft.com/office/drawing/2014/main" id="{8737F100-D5D7-C7B9-D878-EEB3FCA64254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39860" y="1199920"/>
                  <a:ext cx="15588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Pennanteckning 41">
                  <a:extLst>
                    <a:ext uri="{FF2B5EF4-FFF2-40B4-BE49-F238E27FC236}">
                      <a16:creationId xmlns:a16="http://schemas.microsoft.com/office/drawing/2014/main" id="{68F3B937-1EC8-E2FB-335F-36CEA09158EF}"/>
                    </a:ext>
                  </a:extLst>
                </p14:cNvPr>
                <p14:cNvContentPartPr/>
                <p14:nvPr/>
              </p14:nvContentPartPr>
              <p14:xfrm>
                <a:off x="697900" y="1549120"/>
                <a:ext cx="360" cy="360"/>
              </p14:xfrm>
            </p:contentPart>
          </mc:Choice>
          <mc:Fallback xmlns="">
            <p:pic>
              <p:nvPicPr>
                <p:cNvPr id="42" name="Pennanteckning 41">
                  <a:extLst>
                    <a:ext uri="{FF2B5EF4-FFF2-40B4-BE49-F238E27FC236}">
                      <a16:creationId xmlns:a16="http://schemas.microsoft.com/office/drawing/2014/main" id="{68F3B937-1EC8-E2FB-335F-36CEA09158E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1780" y="154300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Pennanteckning 43">
                  <a:extLst>
                    <a:ext uri="{FF2B5EF4-FFF2-40B4-BE49-F238E27FC236}">
                      <a16:creationId xmlns:a16="http://schemas.microsoft.com/office/drawing/2014/main" id="{A80E2A1E-BA9D-F3D6-81CA-25102EDB8E41}"/>
                    </a:ext>
                  </a:extLst>
                </p14:cNvPr>
                <p14:cNvContentPartPr/>
                <p14:nvPr/>
              </p14:nvContentPartPr>
              <p14:xfrm>
                <a:off x="405940" y="1325560"/>
                <a:ext cx="245160" cy="135360"/>
              </p14:xfrm>
            </p:contentPart>
          </mc:Choice>
          <mc:Fallback xmlns="">
            <p:pic>
              <p:nvPicPr>
                <p:cNvPr id="44" name="Pennanteckning 43">
                  <a:extLst>
                    <a:ext uri="{FF2B5EF4-FFF2-40B4-BE49-F238E27FC236}">
                      <a16:creationId xmlns:a16="http://schemas.microsoft.com/office/drawing/2014/main" id="{A80E2A1E-BA9D-F3D6-81CA-25102EDB8E41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9820" y="1319440"/>
                  <a:ext cx="2574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5" name="Pennanteckning 44">
                  <a:extLst>
                    <a:ext uri="{FF2B5EF4-FFF2-40B4-BE49-F238E27FC236}">
                      <a16:creationId xmlns:a16="http://schemas.microsoft.com/office/drawing/2014/main" id="{E00BC165-D4AA-BA06-9915-9FB6E82764B2}"/>
                    </a:ext>
                  </a:extLst>
                </p14:cNvPr>
                <p14:cNvContentPartPr/>
                <p14:nvPr/>
              </p14:nvContentPartPr>
              <p14:xfrm>
                <a:off x="637420" y="1320520"/>
                <a:ext cx="10440" cy="15480"/>
              </p14:xfrm>
            </p:contentPart>
          </mc:Choice>
          <mc:Fallback xmlns="">
            <p:pic>
              <p:nvPicPr>
                <p:cNvPr id="45" name="Pennanteckning 44">
                  <a:extLst>
                    <a:ext uri="{FF2B5EF4-FFF2-40B4-BE49-F238E27FC236}">
                      <a16:creationId xmlns:a16="http://schemas.microsoft.com/office/drawing/2014/main" id="{E00BC165-D4AA-BA06-9915-9FB6E82764B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31300" y="1314400"/>
                  <a:ext cx="2268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7" name="Pennanteckning 46">
                  <a:extLst>
                    <a:ext uri="{FF2B5EF4-FFF2-40B4-BE49-F238E27FC236}">
                      <a16:creationId xmlns:a16="http://schemas.microsoft.com/office/drawing/2014/main" id="{911277EF-7BA9-3D4D-1D60-F0F4FF4765B5}"/>
                    </a:ext>
                  </a:extLst>
                </p14:cNvPr>
                <p14:cNvContentPartPr/>
                <p14:nvPr/>
              </p14:nvContentPartPr>
              <p14:xfrm>
                <a:off x="738220" y="1358320"/>
                <a:ext cx="151920" cy="345960"/>
              </p14:xfrm>
            </p:contentPart>
          </mc:Choice>
          <mc:Fallback xmlns="">
            <p:pic>
              <p:nvPicPr>
                <p:cNvPr id="47" name="Pennanteckning 46">
                  <a:extLst>
                    <a:ext uri="{FF2B5EF4-FFF2-40B4-BE49-F238E27FC236}">
                      <a16:creationId xmlns:a16="http://schemas.microsoft.com/office/drawing/2014/main" id="{911277EF-7BA9-3D4D-1D60-F0F4FF4765B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2100" y="1352200"/>
                  <a:ext cx="1641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49" name="Pennanteckning 48">
                  <a:extLst>
                    <a:ext uri="{FF2B5EF4-FFF2-40B4-BE49-F238E27FC236}">
                      <a16:creationId xmlns:a16="http://schemas.microsoft.com/office/drawing/2014/main" id="{5E5FBDD3-B9C5-5528-E1EC-FC03BCB42276}"/>
                    </a:ext>
                  </a:extLst>
                </p14:cNvPr>
                <p14:cNvContentPartPr/>
                <p14:nvPr/>
              </p14:nvContentPartPr>
              <p14:xfrm>
                <a:off x="952420" y="1269760"/>
                <a:ext cx="360" cy="151200"/>
              </p14:xfrm>
            </p:contentPart>
          </mc:Choice>
          <mc:Fallback xmlns="">
            <p:pic>
              <p:nvPicPr>
                <p:cNvPr id="49" name="Pennanteckning 48">
                  <a:extLst>
                    <a:ext uri="{FF2B5EF4-FFF2-40B4-BE49-F238E27FC236}">
                      <a16:creationId xmlns:a16="http://schemas.microsoft.com/office/drawing/2014/main" id="{5E5FBDD3-B9C5-5528-E1EC-FC03BCB4227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46300" y="1263640"/>
                  <a:ext cx="12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0" name="Pennanteckning 49">
                  <a:extLst>
                    <a:ext uri="{FF2B5EF4-FFF2-40B4-BE49-F238E27FC236}">
                      <a16:creationId xmlns:a16="http://schemas.microsoft.com/office/drawing/2014/main" id="{9E9F96DF-0682-5482-0B37-26CCF0698B69}"/>
                    </a:ext>
                  </a:extLst>
                </p14:cNvPr>
                <p14:cNvContentPartPr/>
                <p14:nvPr/>
              </p14:nvContentPartPr>
              <p14:xfrm>
                <a:off x="952420" y="1117120"/>
                <a:ext cx="51480" cy="32400"/>
              </p14:xfrm>
            </p:contentPart>
          </mc:Choice>
          <mc:Fallback xmlns="">
            <p:pic>
              <p:nvPicPr>
                <p:cNvPr id="50" name="Pennanteckning 49">
                  <a:extLst>
                    <a:ext uri="{FF2B5EF4-FFF2-40B4-BE49-F238E27FC236}">
                      <a16:creationId xmlns:a16="http://schemas.microsoft.com/office/drawing/2014/main" id="{9E9F96DF-0682-5482-0B37-26CCF0698B6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46300" y="1111000"/>
                  <a:ext cx="637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2" name="Pennanteckning 51">
                  <a:extLst>
                    <a:ext uri="{FF2B5EF4-FFF2-40B4-BE49-F238E27FC236}">
                      <a16:creationId xmlns:a16="http://schemas.microsoft.com/office/drawing/2014/main" id="{4E6B0945-F7D6-FB20-C017-2A8975AB6E03}"/>
                    </a:ext>
                  </a:extLst>
                </p14:cNvPr>
                <p14:cNvContentPartPr/>
                <p14:nvPr/>
              </p14:nvContentPartPr>
              <p14:xfrm>
                <a:off x="1105420" y="1053760"/>
                <a:ext cx="62640" cy="493920"/>
              </p14:xfrm>
            </p:contentPart>
          </mc:Choice>
          <mc:Fallback xmlns="">
            <p:pic>
              <p:nvPicPr>
                <p:cNvPr id="52" name="Pennanteckning 51">
                  <a:extLst>
                    <a:ext uri="{FF2B5EF4-FFF2-40B4-BE49-F238E27FC236}">
                      <a16:creationId xmlns:a16="http://schemas.microsoft.com/office/drawing/2014/main" id="{4E6B0945-F7D6-FB20-C017-2A8975AB6E0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99300" y="1047640"/>
                  <a:ext cx="7488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4" name="Pennanteckning 53">
                  <a:extLst>
                    <a:ext uri="{FF2B5EF4-FFF2-40B4-BE49-F238E27FC236}">
                      <a16:creationId xmlns:a16="http://schemas.microsoft.com/office/drawing/2014/main" id="{7E388273-72A4-70C0-CF3F-B38555B99589}"/>
                    </a:ext>
                  </a:extLst>
                </p14:cNvPr>
                <p14:cNvContentPartPr/>
                <p14:nvPr/>
              </p14:nvContentPartPr>
              <p14:xfrm>
                <a:off x="1146100" y="1244200"/>
                <a:ext cx="149040" cy="287640"/>
              </p14:xfrm>
            </p:contentPart>
          </mc:Choice>
          <mc:Fallback xmlns="">
            <p:pic>
              <p:nvPicPr>
                <p:cNvPr id="54" name="Pennanteckning 53">
                  <a:extLst>
                    <a:ext uri="{FF2B5EF4-FFF2-40B4-BE49-F238E27FC236}">
                      <a16:creationId xmlns:a16="http://schemas.microsoft.com/office/drawing/2014/main" id="{7E388273-72A4-70C0-CF3F-B38555B9958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39980" y="1238080"/>
                  <a:ext cx="16128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6" name="Pennanteckning 55">
                  <a:extLst>
                    <a:ext uri="{FF2B5EF4-FFF2-40B4-BE49-F238E27FC236}">
                      <a16:creationId xmlns:a16="http://schemas.microsoft.com/office/drawing/2014/main" id="{472979B3-41F5-6151-3624-AAF25CEC9264}"/>
                    </a:ext>
                  </a:extLst>
                </p14:cNvPr>
                <p14:cNvContentPartPr/>
                <p14:nvPr/>
              </p14:nvContentPartPr>
              <p14:xfrm>
                <a:off x="1396660" y="1104520"/>
                <a:ext cx="213120" cy="461160"/>
              </p14:xfrm>
            </p:contentPart>
          </mc:Choice>
          <mc:Fallback xmlns="">
            <p:pic>
              <p:nvPicPr>
                <p:cNvPr id="56" name="Pennanteckning 55">
                  <a:extLst>
                    <a:ext uri="{FF2B5EF4-FFF2-40B4-BE49-F238E27FC236}">
                      <a16:creationId xmlns:a16="http://schemas.microsoft.com/office/drawing/2014/main" id="{472979B3-41F5-6151-3624-AAF25CEC926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390540" y="1098400"/>
                  <a:ext cx="22536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8" name="Pennanteckning 57">
                  <a:extLst>
                    <a:ext uri="{FF2B5EF4-FFF2-40B4-BE49-F238E27FC236}">
                      <a16:creationId xmlns:a16="http://schemas.microsoft.com/office/drawing/2014/main" id="{0AA8E13C-18A8-45AF-C070-475EE64B2391}"/>
                    </a:ext>
                  </a:extLst>
                </p14:cNvPr>
                <p14:cNvContentPartPr/>
                <p14:nvPr/>
              </p14:nvContentPartPr>
              <p14:xfrm>
                <a:off x="1358500" y="1368760"/>
                <a:ext cx="73440" cy="15480"/>
              </p14:xfrm>
            </p:contentPart>
          </mc:Choice>
          <mc:Fallback xmlns="">
            <p:pic>
              <p:nvPicPr>
                <p:cNvPr id="58" name="Pennanteckning 57">
                  <a:extLst>
                    <a:ext uri="{FF2B5EF4-FFF2-40B4-BE49-F238E27FC236}">
                      <a16:creationId xmlns:a16="http://schemas.microsoft.com/office/drawing/2014/main" id="{0AA8E13C-18A8-45AF-C070-475EE64B239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352380" y="1362640"/>
                  <a:ext cx="85680" cy="27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1" name="Pennanteckning 60">
                <a:extLst>
                  <a:ext uri="{FF2B5EF4-FFF2-40B4-BE49-F238E27FC236}">
                    <a16:creationId xmlns:a16="http://schemas.microsoft.com/office/drawing/2014/main" id="{5C1001CE-985B-2EED-6D55-19625583AF38}"/>
                  </a:ext>
                </a:extLst>
              </p14:cNvPr>
              <p14:cNvContentPartPr/>
              <p14:nvPr/>
            </p14:nvContentPartPr>
            <p14:xfrm>
              <a:off x="4279540" y="4726480"/>
              <a:ext cx="360" cy="23040"/>
            </p14:xfrm>
          </p:contentPart>
        </mc:Choice>
        <mc:Fallback xmlns="">
          <p:pic>
            <p:nvPicPr>
              <p:cNvPr id="61" name="Pennanteckning 60">
                <a:extLst>
                  <a:ext uri="{FF2B5EF4-FFF2-40B4-BE49-F238E27FC236}">
                    <a16:creationId xmlns:a16="http://schemas.microsoft.com/office/drawing/2014/main" id="{5C1001CE-985B-2EED-6D55-19625583AF38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4273420" y="4720360"/>
                <a:ext cx="1260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7">
            <p14:nvContentPartPr>
              <p14:cNvPr id="64" name="Pennanteckning 63">
                <a:extLst>
                  <a:ext uri="{FF2B5EF4-FFF2-40B4-BE49-F238E27FC236}">
                    <a16:creationId xmlns:a16="http://schemas.microsoft.com/office/drawing/2014/main" id="{CCBC2E28-856D-11D4-878D-2010275069E9}"/>
                  </a:ext>
                </a:extLst>
              </p14:cNvPr>
              <p14:cNvContentPartPr/>
              <p14:nvPr/>
            </p14:nvContentPartPr>
            <p14:xfrm>
              <a:off x="175540" y="5371600"/>
              <a:ext cx="192960" cy="508680"/>
            </p14:xfrm>
          </p:contentPart>
        </mc:Choice>
        <mc:Fallback xmlns="">
          <p:pic>
            <p:nvPicPr>
              <p:cNvPr id="64" name="Pennanteckning 63">
                <a:extLst>
                  <a:ext uri="{FF2B5EF4-FFF2-40B4-BE49-F238E27FC236}">
                    <a16:creationId xmlns:a16="http://schemas.microsoft.com/office/drawing/2014/main" id="{CCBC2E28-856D-11D4-878D-2010275069E9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66900" y="5317960"/>
                <a:ext cx="210600" cy="61632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 68">
            <a:extLst>
              <a:ext uri="{FF2B5EF4-FFF2-40B4-BE49-F238E27FC236}">
                <a16:creationId xmlns:a16="http://schemas.microsoft.com/office/drawing/2014/main" id="{C1CF5755-C1C1-794C-AFA0-919D4A06B326}"/>
              </a:ext>
            </a:extLst>
          </p:cNvPr>
          <p:cNvGrpSpPr/>
          <p:nvPr/>
        </p:nvGrpSpPr>
        <p:grpSpPr>
          <a:xfrm>
            <a:off x="468940" y="5460520"/>
            <a:ext cx="357120" cy="517320"/>
            <a:chOff x="468940" y="5460520"/>
            <a:chExt cx="357120" cy="517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9">
              <p14:nvContentPartPr>
                <p14:cNvPr id="65" name="Pennanteckning 64">
                  <a:extLst>
                    <a:ext uri="{FF2B5EF4-FFF2-40B4-BE49-F238E27FC236}">
                      <a16:creationId xmlns:a16="http://schemas.microsoft.com/office/drawing/2014/main" id="{290E6282-EC32-8DE5-11F6-E03802202F9E}"/>
                    </a:ext>
                  </a:extLst>
                </p14:cNvPr>
                <p14:cNvContentPartPr/>
                <p14:nvPr/>
              </p14:nvContentPartPr>
              <p14:xfrm>
                <a:off x="468940" y="5460520"/>
                <a:ext cx="113040" cy="517320"/>
              </p14:xfrm>
            </p:contentPart>
          </mc:Choice>
          <mc:Fallback xmlns="">
            <p:pic>
              <p:nvPicPr>
                <p:cNvPr id="65" name="Pennanteckning 64">
                  <a:extLst>
                    <a:ext uri="{FF2B5EF4-FFF2-40B4-BE49-F238E27FC236}">
                      <a16:creationId xmlns:a16="http://schemas.microsoft.com/office/drawing/2014/main" id="{290E6282-EC32-8DE5-11F6-E03802202F9E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59940" y="5406880"/>
                  <a:ext cx="130680" cy="62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1">
              <p14:nvContentPartPr>
                <p14:cNvPr id="66" name="Pennanteckning 65">
                  <a:extLst>
                    <a:ext uri="{FF2B5EF4-FFF2-40B4-BE49-F238E27FC236}">
                      <a16:creationId xmlns:a16="http://schemas.microsoft.com/office/drawing/2014/main" id="{17DA2E5E-61EB-2708-F2CC-5A79AEEB53E2}"/>
                    </a:ext>
                  </a:extLst>
                </p14:cNvPr>
                <p14:cNvContentPartPr/>
                <p14:nvPr/>
              </p14:nvContentPartPr>
              <p14:xfrm>
                <a:off x="469300" y="5676520"/>
                <a:ext cx="78480" cy="360"/>
              </p14:xfrm>
            </p:contentPart>
          </mc:Choice>
          <mc:Fallback xmlns="">
            <p:pic>
              <p:nvPicPr>
                <p:cNvPr id="66" name="Pennanteckning 65">
                  <a:extLst>
                    <a:ext uri="{FF2B5EF4-FFF2-40B4-BE49-F238E27FC236}">
                      <a16:creationId xmlns:a16="http://schemas.microsoft.com/office/drawing/2014/main" id="{17DA2E5E-61EB-2708-F2CC-5A79AEEB53E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60660" y="5622880"/>
                  <a:ext cx="961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3">
              <p14:nvContentPartPr>
                <p14:cNvPr id="68" name="Pennanteckning 67">
                  <a:extLst>
                    <a:ext uri="{FF2B5EF4-FFF2-40B4-BE49-F238E27FC236}">
                      <a16:creationId xmlns:a16="http://schemas.microsoft.com/office/drawing/2014/main" id="{D899AE1E-CEFB-6ECA-7726-BB1EB48FCD34}"/>
                    </a:ext>
                  </a:extLst>
                </p14:cNvPr>
                <p14:cNvContentPartPr/>
                <p14:nvPr/>
              </p14:nvContentPartPr>
              <p14:xfrm>
                <a:off x="647140" y="5632240"/>
                <a:ext cx="178920" cy="299880"/>
              </p14:xfrm>
            </p:contentPart>
          </mc:Choice>
          <mc:Fallback xmlns="">
            <p:pic>
              <p:nvPicPr>
                <p:cNvPr id="68" name="Pennanteckning 67">
                  <a:extLst>
                    <a:ext uri="{FF2B5EF4-FFF2-40B4-BE49-F238E27FC236}">
                      <a16:creationId xmlns:a16="http://schemas.microsoft.com/office/drawing/2014/main" id="{D899AE1E-CEFB-6ECA-7726-BB1EB48FCD3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38140" y="5578240"/>
                  <a:ext cx="196560" cy="40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5">
            <p14:nvContentPartPr>
              <p14:cNvPr id="70" name="Pennanteckning 69">
                <a:extLst>
                  <a:ext uri="{FF2B5EF4-FFF2-40B4-BE49-F238E27FC236}">
                    <a16:creationId xmlns:a16="http://schemas.microsoft.com/office/drawing/2014/main" id="{20445507-ABFB-4F0F-3722-8D45BFD08C54}"/>
                  </a:ext>
                </a:extLst>
              </p14:cNvPr>
              <p14:cNvContentPartPr/>
              <p14:nvPr/>
            </p14:nvContentPartPr>
            <p14:xfrm>
              <a:off x="913900" y="5625760"/>
              <a:ext cx="156600" cy="299520"/>
            </p14:xfrm>
          </p:contentPart>
        </mc:Choice>
        <mc:Fallback xmlns="">
          <p:pic>
            <p:nvPicPr>
              <p:cNvPr id="70" name="Pennanteckning 69">
                <a:extLst>
                  <a:ext uri="{FF2B5EF4-FFF2-40B4-BE49-F238E27FC236}">
                    <a16:creationId xmlns:a16="http://schemas.microsoft.com/office/drawing/2014/main" id="{20445507-ABFB-4F0F-3722-8D45BFD08C54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04900" y="5571760"/>
                <a:ext cx="174240" cy="40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79" name="Grupp 78">
            <a:extLst>
              <a:ext uri="{FF2B5EF4-FFF2-40B4-BE49-F238E27FC236}">
                <a16:creationId xmlns:a16="http://schemas.microsoft.com/office/drawing/2014/main" id="{EDB2E488-021F-D87F-5759-B3497AF464A7}"/>
              </a:ext>
            </a:extLst>
          </p:cNvPr>
          <p:cNvGrpSpPr/>
          <p:nvPr/>
        </p:nvGrpSpPr>
        <p:grpSpPr>
          <a:xfrm>
            <a:off x="62860" y="6107800"/>
            <a:ext cx="506880" cy="434880"/>
            <a:chOff x="62860" y="6107800"/>
            <a:chExt cx="506880" cy="434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7">
              <p14:nvContentPartPr>
                <p14:cNvPr id="71" name="Pennanteckning 70">
                  <a:extLst>
                    <a:ext uri="{FF2B5EF4-FFF2-40B4-BE49-F238E27FC236}">
                      <a16:creationId xmlns:a16="http://schemas.microsoft.com/office/drawing/2014/main" id="{694C7BC6-6DDF-81C0-155B-48A6329567F2}"/>
                    </a:ext>
                  </a:extLst>
                </p14:cNvPr>
                <p14:cNvContentPartPr/>
                <p14:nvPr/>
              </p14:nvContentPartPr>
              <p14:xfrm>
                <a:off x="75820" y="6146680"/>
                <a:ext cx="360" cy="360"/>
              </p14:xfrm>
            </p:contentPart>
          </mc:Choice>
          <mc:Fallback xmlns="">
            <p:pic>
              <p:nvPicPr>
                <p:cNvPr id="71" name="Pennanteckning 70">
                  <a:extLst>
                    <a:ext uri="{FF2B5EF4-FFF2-40B4-BE49-F238E27FC236}">
                      <a16:creationId xmlns:a16="http://schemas.microsoft.com/office/drawing/2014/main" id="{694C7BC6-6DDF-81C0-155B-48A6329567F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820" y="609268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9">
              <p14:nvContentPartPr>
                <p14:cNvPr id="72" name="Pennanteckning 71">
                  <a:extLst>
                    <a:ext uri="{FF2B5EF4-FFF2-40B4-BE49-F238E27FC236}">
                      <a16:creationId xmlns:a16="http://schemas.microsoft.com/office/drawing/2014/main" id="{EAA10781-B719-0A52-1193-7646B099DCCA}"/>
                    </a:ext>
                  </a:extLst>
                </p14:cNvPr>
                <p14:cNvContentPartPr/>
                <p14:nvPr/>
              </p14:nvContentPartPr>
              <p14:xfrm>
                <a:off x="75820" y="6146680"/>
                <a:ext cx="5400" cy="360"/>
              </p14:xfrm>
            </p:contentPart>
          </mc:Choice>
          <mc:Fallback xmlns="">
            <p:pic>
              <p:nvPicPr>
                <p:cNvPr id="72" name="Pennanteckning 71">
                  <a:extLst>
                    <a:ext uri="{FF2B5EF4-FFF2-40B4-BE49-F238E27FC236}">
                      <a16:creationId xmlns:a16="http://schemas.microsoft.com/office/drawing/2014/main" id="{EAA10781-B719-0A52-1193-7646B099DCC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6820" y="6092680"/>
                  <a:ext cx="23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0">
              <p14:nvContentPartPr>
                <p14:cNvPr id="73" name="Pennanteckning 72">
                  <a:extLst>
                    <a:ext uri="{FF2B5EF4-FFF2-40B4-BE49-F238E27FC236}">
                      <a16:creationId xmlns:a16="http://schemas.microsoft.com/office/drawing/2014/main" id="{DE9F7D56-833D-51B8-C048-3618E4F58803}"/>
                    </a:ext>
                  </a:extLst>
                </p14:cNvPr>
                <p14:cNvContentPartPr/>
                <p14:nvPr/>
              </p14:nvContentPartPr>
              <p14:xfrm>
                <a:off x="152140" y="6158920"/>
                <a:ext cx="18000" cy="15480"/>
              </p14:xfrm>
            </p:contentPart>
          </mc:Choice>
          <mc:Fallback xmlns="">
            <p:pic>
              <p:nvPicPr>
                <p:cNvPr id="73" name="Pennanteckning 72">
                  <a:extLst>
                    <a:ext uri="{FF2B5EF4-FFF2-40B4-BE49-F238E27FC236}">
                      <a16:creationId xmlns:a16="http://schemas.microsoft.com/office/drawing/2014/main" id="{DE9F7D56-833D-51B8-C048-3618E4F5880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43140" y="6105280"/>
                  <a:ext cx="356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2">
              <p14:nvContentPartPr>
                <p14:cNvPr id="75" name="Pennanteckning 74">
                  <a:extLst>
                    <a:ext uri="{FF2B5EF4-FFF2-40B4-BE49-F238E27FC236}">
                      <a16:creationId xmlns:a16="http://schemas.microsoft.com/office/drawing/2014/main" id="{AABFF8AB-13E4-44F8-B662-262A4C7CA67A}"/>
                    </a:ext>
                  </a:extLst>
                </p14:cNvPr>
                <p14:cNvContentPartPr/>
                <p14:nvPr/>
              </p14:nvContentPartPr>
              <p14:xfrm>
                <a:off x="304420" y="6197440"/>
                <a:ext cx="360" cy="360"/>
              </p14:xfrm>
            </p:contentPart>
          </mc:Choice>
          <mc:Fallback xmlns="">
            <p:pic>
              <p:nvPicPr>
                <p:cNvPr id="75" name="Pennanteckning 74">
                  <a:extLst>
                    <a:ext uri="{FF2B5EF4-FFF2-40B4-BE49-F238E27FC236}">
                      <a16:creationId xmlns:a16="http://schemas.microsoft.com/office/drawing/2014/main" id="{AABFF8AB-13E4-44F8-B662-262A4C7CA67A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95420" y="614344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4">
              <p14:nvContentPartPr>
                <p14:cNvPr id="76" name="Pennanteckning 75">
                  <a:extLst>
                    <a:ext uri="{FF2B5EF4-FFF2-40B4-BE49-F238E27FC236}">
                      <a16:creationId xmlns:a16="http://schemas.microsoft.com/office/drawing/2014/main" id="{7EDFB53B-2716-A76C-37B3-69F0C1C6114D}"/>
                    </a:ext>
                  </a:extLst>
                </p14:cNvPr>
                <p14:cNvContentPartPr/>
                <p14:nvPr/>
              </p14:nvContentPartPr>
              <p14:xfrm>
                <a:off x="62860" y="6107800"/>
                <a:ext cx="241920" cy="434880"/>
              </p14:xfrm>
            </p:contentPart>
          </mc:Choice>
          <mc:Fallback xmlns="">
            <p:pic>
              <p:nvPicPr>
                <p:cNvPr id="76" name="Pennanteckning 75">
                  <a:extLst>
                    <a:ext uri="{FF2B5EF4-FFF2-40B4-BE49-F238E27FC236}">
                      <a16:creationId xmlns:a16="http://schemas.microsoft.com/office/drawing/2014/main" id="{7EDFB53B-2716-A76C-37B3-69F0C1C6114D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3860" y="6053800"/>
                  <a:ext cx="259560" cy="54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6">
              <p14:nvContentPartPr>
                <p14:cNvPr id="78" name="Pennanteckning 77">
                  <a:extLst>
                    <a:ext uri="{FF2B5EF4-FFF2-40B4-BE49-F238E27FC236}">
                      <a16:creationId xmlns:a16="http://schemas.microsoft.com/office/drawing/2014/main" id="{A0E78C0D-5FB7-A8CD-6B57-8BD580E14328}"/>
                    </a:ext>
                  </a:extLst>
                </p14:cNvPr>
                <p14:cNvContentPartPr/>
                <p14:nvPr/>
              </p14:nvContentPartPr>
              <p14:xfrm>
                <a:off x="431500" y="6208960"/>
                <a:ext cx="138240" cy="227160"/>
              </p14:xfrm>
            </p:contentPart>
          </mc:Choice>
          <mc:Fallback xmlns="">
            <p:pic>
              <p:nvPicPr>
                <p:cNvPr id="78" name="Pennanteckning 77">
                  <a:extLst>
                    <a:ext uri="{FF2B5EF4-FFF2-40B4-BE49-F238E27FC236}">
                      <a16:creationId xmlns:a16="http://schemas.microsoft.com/office/drawing/2014/main" id="{A0E78C0D-5FB7-A8CD-6B57-8BD580E14328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22500" y="6154960"/>
                  <a:ext cx="155880" cy="334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8">
            <p14:nvContentPartPr>
              <p14:cNvPr id="80" name="Pennanteckning 79">
                <a:extLst>
                  <a:ext uri="{FF2B5EF4-FFF2-40B4-BE49-F238E27FC236}">
                    <a16:creationId xmlns:a16="http://schemas.microsoft.com/office/drawing/2014/main" id="{58215A02-9E5A-6FD8-B247-7557E3AE7BFB}"/>
                  </a:ext>
                </a:extLst>
              </p14:cNvPr>
              <p14:cNvContentPartPr/>
              <p14:nvPr/>
            </p14:nvContentPartPr>
            <p14:xfrm>
              <a:off x="531580" y="6196000"/>
              <a:ext cx="708120" cy="382680"/>
            </p14:xfrm>
          </p:contentPart>
        </mc:Choice>
        <mc:Fallback xmlns="">
          <p:pic>
            <p:nvPicPr>
              <p:cNvPr id="80" name="Pennanteckning 79">
                <a:extLst>
                  <a:ext uri="{FF2B5EF4-FFF2-40B4-BE49-F238E27FC236}">
                    <a16:creationId xmlns:a16="http://schemas.microsoft.com/office/drawing/2014/main" id="{58215A02-9E5A-6FD8-B247-7557E3AE7BF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522580" y="6142000"/>
                <a:ext cx="725760" cy="490320"/>
              </a:xfrm>
              <a:prstGeom prst="rect">
                <a:avLst/>
              </a:prstGeom>
            </p:spPr>
          </p:pic>
        </mc:Fallback>
      </mc:AlternateContent>
      <p:grpSp>
        <p:nvGrpSpPr>
          <p:cNvPr id="88" name="Grupp 87">
            <a:extLst>
              <a:ext uri="{FF2B5EF4-FFF2-40B4-BE49-F238E27FC236}">
                <a16:creationId xmlns:a16="http://schemas.microsoft.com/office/drawing/2014/main" id="{C874D7EC-6E5F-B621-D2ED-5F7E39CE2CBC}"/>
              </a:ext>
            </a:extLst>
          </p:cNvPr>
          <p:cNvGrpSpPr/>
          <p:nvPr/>
        </p:nvGrpSpPr>
        <p:grpSpPr>
          <a:xfrm>
            <a:off x="608980" y="6035000"/>
            <a:ext cx="570600" cy="133560"/>
            <a:chOff x="608980" y="6035000"/>
            <a:chExt cx="570600" cy="1335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0">
              <p14:nvContentPartPr>
                <p14:cNvPr id="81" name="Pennanteckning 80">
                  <a:extLst>
                    <a:ext uri="{FF2B5EF4-FFF2-40B4-BE49-F238E27FC236}">
                      <a16:creationId xmlns:a16="http://schemas.microsoft.com/office/drawing/2014/main" id="{82B9DEDF-A8D1-4CC6-2804-13F0CF93FE68}"/>
                    </a:ext>
                  </a:extLst>
                </p14:cNvPr>
                <p14:cNvContentPartPr/>
                <p14:nvPr/>
              </p14:nvContentPartPr>
              <p14:xfrm>
                <a:off x="608980" y="6095480"/>
                <a:ext cx="360" cy="360"/>
              </p14:xfrm>
            </p:contentPart>
          </mc:Choice>
          <mc:Fallback xmlns="">
            <p:pic>
              <p:nvPicPr>
                <p:cNvPr id="81" name="Pennanteckning 80">
                  <a:extLst>
                    <a:ext uri="{FF2B5EF4-FFF2-40B4-BE49-F238E27FC236}">
                      <a16:creationId xmlns:a16="http://schemas.microsoft.com/office/drawing/2014/main" id="{82B9DEDF-A8D1-4CC6-2804-13F0CF93FE6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00340" y="604148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2">
              <p14:nvContentPartPr>
                <p14:cNvPr id="82" name="Pennanteckning 81">
                  <a:extLst>
                    <a:ext uri="{FF2B5EF4-FFF2-40B4-BE49-F238E27FC236}">
                      <a16:creationId xmlns:a16="http://schemas.microsoft.com/office/drawing/2014/main" id="{3096A107-2515-0F1F-8B4D-46063A0ED899}"/>
                    </a:ext>
                  </a:extLst>
                </p14:cNvPr>
                <p14:cNvContentPartPr/>
                <p14:nvPr/>
              </p14:nvContentPartPr>
              <p14:xfrm>
                <a:off x="608980" y="6095480"/>
                <a:ext cx="360" cy="5400"/>
              </p14:xfrm>
            </p:contentPart>
          </mc:Choice>
          <mc:Fallback xmlns="">
            <p:pic>
              <p:nvPicPr>
                <p:cNvPr id="82" name="Pennanteckning 81">
                  <a:extLst>
                    <a:ext uri="{FF2B5EF4-FFF2-40B4-BE49-F238E27FC236}">
                      <a16:creationId xmlns:a16="http://schemas.microsoft.com/office/drawing/2014/main" id="{3096A107-2515-0F1F-8B4D-46063A0ED89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00340" y="6041480"/>
                  <a:ext cx="1800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4">
              <p14:nvContentPartPr>
                <p14:cNvPr id="84" name="Pennanteckning 83">
                  <a:extLst>
                    <a:ext uri="{FF2B5EF4-FFF2-40B4-BE49-F238E27FC236}">
                      <a16:creationId xmlns:a16="http://schemas.microsoft.com/office/drawing/2014/main" id="{80A77178-8A40-E19A-9A1A-4049B0834958}"/>
                    </a:ext>
                  </a:extLst>
                </p14:cNvPr>
                <p14:cNvContentPartPr/>
                <p14:nvPr/>
              </p14:nvContentPartPr>
              <p14:xfrm>
                <a:off x="608980" y="6108440"/>
                <a:ext cx="360" cy="60120"/>
              </p14:xfrm>
            </p:contentPart>
          </mc:Choice>
          <mc:Fallback xmlns="">
            <p:pic>
              <p:nvPicPr>
                <p:cNvPr id="84" name="Pennanteckning 83">
                  <a:extLst>
                    <a:ext uri="{FF2B5EF4-FFF2-40B4-BE49-F238E27FC236}">
                      <a16:creationId xmlns:a16="http://schemas.microsoft.com/office/drawing/2014/main" id="{80A77178-8A40-E19A-9A1A-4049B083495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00340" y="6054440"/>
                  <a:ext cx="180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6">
              <p14:nvContentPartPr>
                <p14:cNvPr id="86" name="Pennanteckning 85">
                  <a:extLst>
                    <a:ext uri="{FF2B5EF4-FFF2-40B4-BE49-F238E27FC236}">
                      <a16:creationId xmlns:a16="http://schemas.microsoft.com/office/drawing/2014/main" id="{D7116AB8-58F3-3D8F-1322-01E616D26C1C}"/>
                    </a:ext>
                  </a:extLst>
                </p14:cNvPr>
                <p14:cNvContentPartPr/>
                <p14:nvPr/>
              </p14:nvContentPartPr>
              <p14:xfrm>
                <a:off x="723460" y="6057680"/>
                <a:ext cx="360" cy="47160"/>
              </p14:xfrm>
            </p:contentPart>
          </mc:Choice>
          <mc:Fallback xmlns="">
            <p:pic>
              <p:nvPicPr>
                <p:cNvPr id="86" name="Pennanteckning 85">
                  <a:extLst>
                    <a:ext uri="{FF2B5EF4-FFF2-40B4-BE49-F238E27FC236}">
                      <a16:creationId xmlns:a16="http://schemas.microsoft.com/office/drawing/2014/main" id="{D7116AB8-58F3-3D8F-1322-01E616D26C1C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14460" y="6003680"/>
                  <a:ext cx="180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8">
              <p14:nvContentPartPr>
                <p14:cNvPr id="87" name="Pennanteckning 86">
                  <a:extLst>
                    <a:ext uri="{FF2B5EF4-FFF2-40B4-BE49-F238E27FC236}">
                      <a16:creationId xmlns:a16="http://schemas.microsoft.com/office/drawing/2014/main" id="{AA9F68D9-F7AC-FD18-6A34-E7E0D7082983}"/>
                    </a:ext>
                  </a:extLst>
                </p14:cNvPr>
                <p14:cNvContentPartPr/>
                <p14:nvPr/>
              </p14:nvContentPartPr>
              <p14:xfrm>
                <a:off x="723460" y="6035000"/>
                <a:ext cx="456120" cy="86040"/>
              </p14:xfrm>
            </p:contentPart>
          </mc:Choice>
          <mc:Fallback xmlns="">
            <p:pic>
              <p:nvPicPr>
                <p:cNvPr id="87" name="Pennanteckning 86">
                  <a:extLst>
                    <a:ext uri="{FF2B5EF4-FFF2-40B4-BE49-F238E27FC236}">
                      <a16:creationId xmlns:a16="http://schemas.microsoft.com/office/drawing/2014/main" id="{AA9F68D9-F7AC-FD18-6A34-E7E0D708298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14460" y="5981360"/>
                  <a:ext cx="473760" cy="19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0">
            <p14:nvContentPartPr>
              <p14:cNvPr id="92" name="Pennanteckning 91">
                <a:extLst>
                  <a:ext uri="{FF2B5EF4-FFF2-40B4-BE49-F238E27FC236}">
                    <a16:creationId xmlns:a16="http://schemas.microsoft.com/office/drawing/2014/main" id="{E3925AB7-753A-8AF6-E3DB-4AC6ADD4CACF}"/>
                  </a:ext>
                </a:extLst>
              </p14:cNvPr>
              <p14:cNvContentPartPr/>
              <p14:nvPr/>
            </p14:nvContentPartPr>
            <p14:xfrm>
              <a:off x="1218820" y="5879840"/>
              <a:ext cx="140760" cy="318600"/>
            </p14:xfrm>
          </p:contentPart>
        </mc:Choice>
        <mc:Fallback xmlns="">
          <p:pic>
            <p:nvPicPr>
              <p:cNvPr id="92" name="Pennanteckning 91">
                <a:extLst>
                  <a:ext uri="{FF2B5EF4-FFF2-40B4-BE49-F238E27FC236}">
                    <a16:creationId xmlns:a16="http://schemas.microsoft.com/office/drawing/2014/main" id="{E3925AB7-753A-8AF6-E3DB-4AC6ADD4CACF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209820" y="5826200"/>
                <a:ext cx="158400" cy="426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5" name="Grupp 94">
            <a:extLst>
              <a:ext uri="{FF2B5EF4-FFF2-40B4-BE49-F238E27FC236}">
                <a16:creationId xmlns:a16="http://schemas.microsoft.com/office/drawing/2014/main" id="{7FF69B30-BD40-0A7A-77D4-20F57874B929}"/>
              </a:ext>
            </a:extLst>
          </p:cNvPr>
          <p:cNvGrpSpPr/>
          <p:nvPr/>
        </p:nvGrpSpPr>
        <p:grpSpPr>
          <a:xfrm>
            <a:off x="1231780" y="5905040"/>
            <a:ext cx="101520" cy="317520"/>
            <a:chOff x="1231780" y="5905040"/>
            <a:chExt cx="101520" cy="317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2">
              <p14:nvContentPartPr>
                <p14:cNvPr id="89" name="Pennanteckning 88">
                  <a:extLst>
                    <a:ext uri="{FF2B5EF4-FFF2-40B4-BE49-F238E27FC236}">
                      <a16:creationId xmlns:a16="http://schemas.microsoft.com/office/drawing/2014/main" id="{FEC0D799-1E8B-8E2F-C75F-86FC51739A2A}"/>
                    </a:ext>
                  </a:extLst>
                </p14:cNvPr>
                <p14:cNvContentPartPr/>
                <p14:nvPr/>
              </p14:nvContentPartPr>
              <p14:xfrm>
                <a:off x="1332940" y="5955800"/>
                <a:ext cx="360" cy="360"/>
              </p14:xfrm>
            </p:contentPart>
          </mc:Choice>
          <mc:Fallback xmlns="">
            <p:pic>
              <p:nvPicPr>
                <p:cNvPr id="89" name="Pennanteckning 88">
                  <a:extLst>
                    <a:ext uri="{FF2B5EF4-FFF2-40B4-BE49-F238E27FC236}">
                      <a16:creationId xmlns:a16="http://schemas.microsoft.com/office/drawing/2014/main" id="{FEC0D799-1E8B-8E2F-C75F-86FC51739A2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323940" y="590180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4">
              <p14:nvContentPartPr>
                <p14:cNvPr id="90" name="Pennanteckning 89">
                  <a:extLst>
                    <a:ext uri="{FF2B5EF4-FFF2-40B4-BE49-F238E27FC236}">
                      <a16:creationId xmlns:a16="http://schemas.microsoft.com/office/drawing/2014/main" id="{9D97B7C5-BA77-911C-0C3C-89DED03141E2}"/>
                    </a:ext>
                  </a:extLst>
                </p14:cNvPr>
                <p14:cNvContentPartPr/>
                <p14:nvPr/>
              </p14:nvContentPartPr>
              <p14:xfrm>
                <a:off x="1332940" y="5955800"/>
                <a:ext cx="360" cy="360"/>
              </p14:xfrm>
            </p:contentPart>
          </mc:Choice>
          <mc:Fallback xmlns="">
            <p:pic>
              <p:nvPicPr>
                <p:cNvPr id="90" name="Pennanteckning 89">
                  <a:extLst>
                    <a:ext uri="{FF2B5EF4-FFF2-40B4-BE49-F238E27FC236}">
                      <a16:creationId xmlns:a16="http://schemas.microsoft.com/office/drawing/2014/main" id="{9D97B7C5-BA77-911C-0C3C-89DED03141E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323940" y="590180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5">
              <p14:nvContentPartPr>
                <p14:cNvPr id="94" name="Pennanteckning 93">
                  <a:extLst>
                    <a:ext uri="{FF2B5EF4-FFF2-40B4-BE49-F238E27FC236}">
                      <a16:creationId xmlns:a16="http://schemas.microsoft.com/office/drawing/2014/main" id="{B57479AE-19BE-22CC-B13B-724E4C05981B}"/>
                    </a:ext>
                  </a:extLst>
                </p14:cNvPr>
                <p14:cNvContentPartPr/>
                <p14:nvPr/>
              </p14:nvContentPartPr>
              <p14:xfrm>
                <a:off x="1231780" y="5905040"/>
                <a:ext cx="360" cy="317520"/>
              </p14:xfrm>
            </p:contentPart>
          </mc:Choice>
          <mc:Fallback xmlns="">
            <p:pic>
              <p:nvPicPr>
                <p:cNvPr id="94" name="Pennanteckning 93">
                  <a:extLst>
                    <a:ext uri="{FF2B5EF4-FFF2-40B4-BE49-F238E27FC236}">
                      <a16:creationId xmlns:a16="http://schemas.microsoft.com/office/drawing/2014/main" id="{B57479AE-19BE-22CC-B13B-724E4C05981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222780" y="5851040"/>
                  <a:ext cx="18000" cy="425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 101">
            <a:extLst>
              <a:ext uri="{FF2B5EF4-FFF2-40B4-BE49-F238E27FC236}">
                <a16:creationId xmlns:a16="http://schemas.microsoft.com/office/drawing/2014/main" id="{6C0A2DB1-56E3-0811-EDD9-B8D823A80A1B}"/>
              </a:ext>
            </a:extLst>
          </p:cNvPr>
          <p:cNvGrpSpPr/>
          <p:nvPr/>
        </p:nvGrpSpPr>
        <p:grpSpPr>
          <a:xfrm>
            <a:off x="1154380" y="6270080"/>
            <a:ext cx="715320" cy="479880"/>
            <a:chOff x="1154380" y="6270080"/>
            <a:chExt cx="715320" cy="479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7">
              <p14:nvContentPartPr>
                <p14:cNvPr id="96" name="Pennanteckning 95">
                  <a:extLst>
                    <a:ext uri="{FF2B5EF4-FFF2-40B4-BE49-F238E27FC236}">
                      <a16:creationId xmlns:a16="http://schemas.microsoft.com/office/drawing/2014/main" id="{1431A98D-7B7F-6D95-A102-E04324180CEF}"/>
                    </a:ext>
                  </a:extLst>
                </p14:cNvPr>
                <p14:cNvContentPartPr/>
                <p14:nvPr/>
              </p14:nvContentPartPr>
              <p14:xfrm>
                <a:off x="1154380" y="6324440"/>
                <a:ext cx="166680" cy="240120"/>
              </p14:xfrm>
            </p:contentPart>
          </mc:Choice>
          <mc:Fallback xmlns="">
            <p:pic>
              <p:nvPicPr>
                <p:cNvPr id="96" name="Pennanteckning 95">
                  <a:extLst>
                    <a:ext uri="{FF2B5EF4-FFF2-40B4-BE49-F238E27FC236}">
                      <a16:creationId xmlns:a16="http://schemas.microsoft.com/office/drawing/2014/main" id="{1431A98D-7B7F-6D95-A102-E04324180CE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45380" y="6270440"/>
                  <a:ext cx="184320" cy="34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9">
              <p14:nvContentPartPr>
                <p14:cNvPr id="97" name="Pennanteckning 96">
                  <a:extLst>
                    <a:ext uri="{FF2B5EF4-FFF2-40B4-BE49-F238E27FC236}">
                      <a16:creationId xmlns:a16="http://schemas.microsoft.com/office/drawing/2014/main" id="{A5238CC3-F294-FCD3-8FDB-70A809DD613C}"/>
                    </a:ext>
                  </a:extLst>
                </p14:cNvPr>
                <p14:cNvContentPartPr/>
                <p14:nvPr/>
              </p14:nvContentPartPr>
              <p14:xfrm>
                <a:off x="1155460" y="6565280"/>
                <a:ext cx="360" cy="360"/>
              </p14:xfrm>
            </p:contentPart>
          </mc:Choice>
          <mc:Fallback xmlns="">
            <p:pic>
              <p:nvPicPr>
                <p:cNvPr id="97" name="Pennanteckning 96">
                  <a:extLst>
                    <a:ext uri="{FF2B5EF4-FFF2-40B4-BE49-F238E27FC236}">
                      <a16:creationId xmlns:a16="http://schemas.microsoft.com/office/drawing/2014/main" id="{A5238CC3-F294-FCD3-8FDB-70A809DD613C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46460" y="6511640"/>
                  <a:ext cx="18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1">
              <p14:nvContentPartPr>
                <p14:cNvPr id="98" name="Pennanteckning 97">
                  <a:extLst>
                    <a:ext uri="{FF2B5EF4-FFF2-40B4-BE49-F238E27FC236}">
                      <a16:creationId xmlns:a16="http://schemas.microsoft.com/office/drawing/2014/main" id="{96176C19-7F51-0422-F7BB-9CA1E650A7FE}"/>
                    </a:ext>
                  </a:extLst>
                </p14:cNvPr>
                <p14:cNvContentPartPr/>
                <p14:nvPr/>
              </p14:nvContentPartPr>
              <p14:xfrm>
                <a:off x="1155460" y="6270080"/>
                <a:ext cx="529920" cy="303840"/>
              </p14:xfrm>
            </p:contentPart>
          </mc:Choice>
          <mc:Fallback xmlns="">
            <p:pic>
              <p:nvPicPr>
                <p:cNvPr id="98" name="Pennanteckning 97">
                  <a:extLst>
                    <a:ext uri="{FF2B5EF4-FFF2-40B4-BE49-F238E27FC236}">
                      <a16:creationId xmlns:a16="http://schemas.microsoft.com/office/drawing/2014/main" id="{96176C19-7F51-0422-F7BB-9CA1E650A7F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46460" y="6216080"/>
                  <a:ext cx="54756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3">
              <p14:nvContentPartPr>
                <p14:cNvPr id="99" name="Pennanteckning 98">
                  <a:extLst>
                    <a:ext uri="{FF2B5EF4-FFF2-40B4-BE49-F238E27FC236}">
                      <a16:creationId xmlns:a16="http://schemas.microsoft.com/office/drawing/2014/main" id="{4DC12F1A-B882-2198-6FB6-8E5A880697CB}"/>
                    </a:ext>
                  </a:extLst>
                </p14:cNvPr>
                <p14:cNvContentPartPr/>
                <p14:nvPr/>
              </p14:nvContentPartPr>
              <p14:xfrm>
                <a:off x="1663420" y="6273680"/>
                <a:ext cx="25560" cy="15480"/>
              </p14:xfrm>
            </p:contentPart>
          </mc:Choice>
          <mc:Fallback xmlns="">
            <p:pic>
              <p:nvPicPr>
                <p:cNvPr id="99" name="Pennanteckning 98">
                  <a:extLst>
                    <a:ext uri="{FF2B5EF4-FFF2-40B4-BE49-F238E27FC236}">
                      <a16:creationId xmlns:a16="http://schemas.microsoft.com/office/drawing/2014/main" id="{4DC12F1A-B882-2198-6FB6-8E5A880697C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654780" y="6219680"/>
                  <a:ext cx="432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5">
              <p14:nvContentPartPr>
                <p14:cNvPr id="101" name="Pennanteckning 100">
                  <a:extLst>
                    <a:ext uri="{FF2B5EF4-FFF2-40B4-BE49-F238E27FC236}">
                      <a16:creationId xmlns:a16="http://schemas.microsoft.com/office/drawing/2014/main" id="{F86D1394-D596-8DD6-2145-A707807862C7}"/>
                    </a:ext>
                  </a:extLst>
                </p14:cNvPr>
                <p14:cNvContentPartPr/>
                <p14:nvPr/>
              </p14:nvContentPartPr>
              <p14:xfrm>
                <a:off x="1586740" y="6321920"/>
                <a:ext cx="282960" cy="428040"/>
              </p14:xfrm>
            </p:contentPart>
          </mc:Choice>
          <mc:Fallback xmlns="">
            <p:pic>
              <p:nvPicPr>
                <p:cNvPr id="101" name="Pennanteckning 100">
                  <a:extLst>
                    <a:ext uri="{FF2B5EF4-FFF2-40B4-BE49-F238E27FC236}">
                      <a16:creationId xmlns:a16="http://schemas.microsoft.com/office/drawing/2014/main" id="{F86D1394-D596-8DD6-2145-A707807862C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577740" y="6267920"/>
                  <a:ext cx="300600" cy="535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4785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738</Words>
  <Application>Microsoft Office PowerPoint</Application>
  <PresentationFormat>Bredbild</PresentationFormat>
  <Paragraphs>137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Flex</vt:lpstr>
      <vt:lpstr>Office-tema</vt:lpstr>
      <vt:lpstr>PowerPoint-presentation</vt:lpstr>
      <vt:lpstr>PowerPoint-presentation</vt:lpstr>
      <vt:lpstr>Välkommen till Rosvik IK!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Välkommen till Rosvik IK!</dc:title>
  <dc:creator>Ola Sandberg</dc:creator>
  <cp:lastModifiedBy>Niclas Lundgren</cp:lastModifiedBy>
  <cp:revision>10</cp:revision>
  <cp:lastPrinted>2023-06-08T16:29:36Z</cp:lastPrinted>
  <dcterms:created xsi:type="dcterms:W3CDTF">2023-06-07T12:36:22Z</dcterms:created>
  <dcterms:modified xsi:type="dcterms:W3CDTF">2023-08-04T08:10:25Z</dcterms:modified>
</cp:coreProperties>
</file>