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24" r:id="rId1"/>
  </p:sldMasterIdLst>
  <p:sldIdLst>
    <p:sldId id="256" r:id="rId2"/>
    <p:sldId id="273" r:id="rId3"/>
    <p:sldId id="274" r:id="rId4"/>
    <p:sldId id="262" r:id="rId5"/>
    <p:sldId id="260" r:id="rId6"/>
    <p:sldId id="263" r:id="rId7"/>
    <p:sldId id="265" r:id="rId8"/>
    <p:sldId id="270" r:id="rId9"/>
    <p:sldId id="257" r:id="rId10"/>
    <p:sldId id="276" r:id="rId11"/>
    <p:sldId id="275" r:id="rId12"/>
    <p:sldId id="277" r:id="rId13"/>
    <p:sldId id="267" r:id="rId14"/>
    <p:sldId id="268" r:id="rId15"/>
    <p:sldId id="261" r:id="rId16"/>
    <p:sldId id="264" r:id="rId17"/>
    <p:sldId id="278" r:id="rId18"/>
  </p:sldIdLst>
  <p:sldSz cx="9144000" cy="6858000" type="screen4x3"/>
  <p:notesSz cx="6858000" cy="9947275"/>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99" autoAdjust="0"/>
    <p:restoredTop sz="94660"/>
  </p:normalViewPr>
  <p:slideViewPr>
    <p:cSldViewPr>
      <p:cViewPr varScale="1">
        <p:scale>
          <a:sx n="104" d="100"/>
          <a:sy n="104" d="100"/>
        </p:scale>
        <p:origin x="1776"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sv-SE"/>
              <a:t>Klicka här för att ändra format</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a:t>Klicka här för att ändra format på underrubrik i bakgrunden</a:t>
            </a:r>
            <a:endParaRPr lang="en-US" dirty="0"/>
          </a:p>
        </p:txBody>
      </p:sp>
      <p:sp>
        <p:nvSpPr>
          <p:cNvPr id="4" name="Date Placeholder 3"/>
          <p:cNvSpPr>
            <a:spLocks noGrp="1"/>
          </p:cNvSpPr>
          <p:nvPr>
            <p:ph type="dt" sz="half" idx="10"/>
          </p:nvPr>
        </p:nvSpPr>
        <p:spPr/>
        <p:txBody>
          <a:bodyPr/>
          <a:lstStyle/>
          <a:p>
            <a:fld id="{347BD319-C441-4740-BDB2-35E25C52CCE7}" type="datetimeFigureOut">
              <a:rPr lang="sv-SE" smtClean="0"/>
              <a:t>2022-05-29</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227F0B53-9592-4779-891F-997228E46E01}" type="slidenum">
              <a:rPr lang="sv-SE" smtClean="0"/>
              <a:t>‹#›</a:t>
            </a:fld>
            <a:endParaRPr lang="sv-S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format</a:t>
            </a:r>
            <a:endParaRPr lang="en-US"/>
          </a:p>
        </p:txBody>
      </p:sp>
      <p:sp>
        <p:nvSpPr>
          <p:cNvPr id="3" name="Content Placeholder 2"/>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4" name="Date Placeholder 3"/>
          <p:cNvSpPr>
            <a:spLocks noGrp="1"/>
          </p:cNvSpPr>
          <p:nvPr>
            <p:ph type="dt" sz="half" idx="10"/>
          </p:nvPr>
        </p:nvSpPr>
        <p:spPr/>
        <p:txBody>
          <a:bodyPr/>
          <a:lstStyle/>
          <a:p>
            <a:fld id="{347BD319-C441-4740-BDB2-35E25C52CCE7}" type="datetimeFigureOut">
              <a:rPr lang="sv-SE" smtClean="0"/>
              <a:t>2022-05-29</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227F0B53-9592-4779-891F-997228E46E01}" type="slidenum">
              <a:rPr lang="sv-SE" smtClean="0"/>
              <a:t>‹#›</a:t>
            </a:fld>
            <a:endParaRPr lang="sv-S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sv-SE"/>
              <a:t>Klicka här för att ändra format</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v-SE"/>
              <a:t>Klicka här för att ändra format på bakgrundstexten</a:t>
            </a:r>
          </a:p>
        </p:txBody>
      </p:sp>
      <p:sp>
        <p:nvSpPr>
          <p:cNvPr id="4" name="Date Placeholder 3"/>
          <p:cNvSpPr>
            <a:spLocks noGrp="1"/>
          </p:cNvSpPr>
          <p:nvPr>
            <p:ph type="dt" sz="half" idx="10"/>
          </p:nvPr>
        </p:nvSpPr>
        <p:spPr/>
        <p:txBody>
          <a:bodyPr/>
          <a:lstStyle/>
          <a:p>
            <a:fld id="{347BD319-C441-4740-BDB2-35E25C52CCE7}" type="datetimeFigureOut">
              <a:rPr lang="sv-SE" smtClean="0"/>
              <a:t>2022-05-29</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227F0B53-9592-4779-891F-997228E46E01}" type="slidenum">
              <a:rPr lang="sv-SE" smtClean="0"/>
              <a:t>‹#›</a:t>
            </a:fld>
            <a:endParaRPr lang="sv-S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format</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5" name="Date Placeholder 4"/>
          <p:cNvSpPr>
            <a:spLocks noGrp="1"/>
          </p:cNvSpPr>
          <p:nvPr>
            <p:ph type="dt" sz="half" idx="10"/>
          </p:nvPr>
        </p:nvSpPr>
        <p:spPr/>
        <p:txBody>
          <a:bodyPr/>
          <a:lstStyle/>
          <a:p>
            <a:fld id="{347BD319-C441-4740-BDB2-35E25C52CCE7}" type="datetimeFigureOut">
              <a:rPr lang="sv-SE" smtClean="0"/>
              <a:t>2022-05-29</a:t>
            </a:fld>
            <a:endParaRPr lang="sv-SE"/>
          </a:p>
        </p:txBody>
      </p:sp>
      <p:sp>
        <p:nvSpPr>
          <p:cNvPr id="6" name="Footer Placeholder 5"/>
          <p:cNvSpPr>
            <a:spLocks noGrp="1"/>
          </p:cNvSpPr>
          <p:nvPr>
            <p:ph type="ftr" sz="quarter" idx="11"/>
          </p:nvPr>
        </p:nvSpPr>
        <p:spPr/>
        <p:txBody>
          <a:bodyPr/>
          <a:lstStyle/>
          <a:p>
            <a:endParaRPr lang="sv-SE"/>
          </a:p>
        </p:txBody>
      </p:sp>
      <p:sp>
        <p:nvSpPr>
          <p:cNvPr id="7" name="Slide Number Placeholder 6"/>
          <p:cNvSpPr>
            <a:spLocks noGrp="1"/>
          </p:cNvSpPr>
          <p:nvPr>
            <p:ph type="sldNum" sz="quarter" idx="12"/>
          </p:nvPr>
        </p:nvSpPr>
        <p:spPr/>
        <p:txBody>
          <a:bodyPr/>
          <a:lstStyle/>
          <a:p>
            <a:fld id="{227F0B53-9592-4779-891F-997228E46E01}" type="slidenum">
              <a:rPr lang="sv-SE" smtClean="0"/>
              <a:t>‹#›</a:t>
            </a:fld>
            <a:endParaRPr lang="sv-S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sv-SE"/>
              <a:t>Klicka här för att ändra format</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7" name="Date Placeholder 6"/>
          <p:cNvSpPr>
            <a:spLocks noGrp="1"/>
          </p:cNvSpPr>
          <p:nvPr>
            <p:ph type="dt" sz="half" idx="10"/>
          </p:nvPr>
        </p:nvSpPr>
        <p:spPr/>
        <p:txBody>
          <a:bodyPr/>
          <a:lstStyle/>
          <a:p>
            <a:fld id="{347BD319-C441-4740-BDB2-35E25C52CCE7}" type="datetimeFigureOut">
              <a:rPr lang="sv-SE" smtClean="0"/>
              <a:t>2022-05-29</a:t>
            </a:fld>
            <a:endParaRPr lang="sv-SE"/>
          </a:p>
        </p:txBody>
      </p:sp>
      <p:sp>
        <p:nvSpPr>
          <p:cNvPr id="8" name="Footer Placeholder 7"/>
          <p:cNvSpPr>
            <a:spLocks noGrp="1"/>
          </p:cNvSpPr>
          <p:nvPr>
            <p:ph type="ftr" sz="quarter" idx="11"/>
          </p:nvPr>
        </p:nvSpPr>
        <p:spPr/>
        <p:txBody>
          <a:bodyPr/>
          <a:lstStyle/>
          <a:p>
            <a:endParaRPr lang="sv-SE"/>
          </a:p>
        </p:txBody>
      </p:sp>
      <p:sp>
        <p:nvSpPr>
          <p:cNvPr id="9" name="Slide Number Placeholder 8"/>
          <p:cNvSpPr>
            <a:spLocks noGrp="1"/>
          </p:cNvSpPr>
          <p:nvPr>
            <p:ph type="sldNum" sz="quarter" idx="12"/>
          </p:nvPr>
        </p:nvSpPr>
        <p:spPr/>
        <p:txBody>
          <a:bodyPr/>
          <a:lstStyle/>
          <a:p>
            <a:fld id="{227F0B53-9592-4779-891F-997228E46E01}" type="slidenum">
              <a:rPr lang="sv-SE" smtClean="0"/>
              <a:t>‹#›</a:t>
            </a:fld>
            <a:endParaRPr lang="sv-S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format</a:t>
            </a:r>
            <a:endParaRPr lang="en-US"/>
          </a:p>
        </p:txBody>
      </p:sp>
      <p:sp>
        <p:nvSpPr>
          <p:cNvPr id="3" name="Date Placeholder 2"/>
          <p:cNvSpPr>
            <a:spLocks noGrp="1"/>
          </p:cNvSpPr>
          <p:nvPr>
            <p:ph type="dt" sz="half" idx="10"/>
          </p:nvPr>
        </p:nvSpPr>
        <p:spPr/>
        <p:txBody>
          <a:bodyPr/>
          <a:lstStyle/>
          <a:p>
            <a:fld id="{347BD319-C441-4740-BDB2-35E25C52CCE7}" type="datetimeFigureOut">
              <a:rPr lang="sv-SE" smtClean="0"/>
              <a:t>2022-05-29</a:t>
            </a:fld>
            <a:endParaRPr lang="sv-SE"/>
          </a:p>
        </p:txBody>
      </p:sp>
      <p:sp>
        <p:nvSpPr>
          <p:cNvPr id="4" name="Footer Placeholder 3"/>
          <p:cNvSpPr>
            <a:spLocks noGrp="1"/>
          </p:cNvSpPr>
          <p:nvPr>
            <p:ph type="ftr" sz="quarter" idx="11"/>
          </p:nvPr>
        </p:nvSpPr>
        <p:spPr/>
        <p:txBody>
          <a:bodyPr/>
          <a:lstStyle/>
          <a:p>
            <a:endParaRPr lang="sv-SE"/>
          </a:p>
        </p:txBody>
      </p:sp>
      <p:sp>
        <p:nvSpPr>
          <p:cNvPr id="5" name="Slide Number Placeholder 4"/>
          <p:cNvSpPr>
            <a:spLocks noGrp="1"/>
          </p:cNvSpPr>
          <p:nvPr>
            <p:ph type="sldNum" sz="quarter" idx="12"/>
          </p:nvPr>
        </p:nvSpPr>
        <p:spPr/>
        <p:txBody>
          <a:bodyPr/>
          <a:lstStyle/>
          <a:p>
            <a:fld id="{227F0B53-9592-4779-891F-997228E46E01}" type="slidenum">
              <a:rPr lang="sv-SE" smtClean="0"/>
              <a:t>‹#›</a:t>
            </a:fld>
            <a:endParaRPr lang="sv-S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47BD319-C441-4740-BDB2-35E25C52CCE7}" type="datetimeFigureOut">
              <a:rPr lang="sv-SE" smtClean="0"/>
              <a:t>2022-05-29</a:t>
            </a:fld>
            <a:endParaRPr lang="sv-SE"/>
          </a:p>
        </p:txBody>
      </p:sp>
      <p:sp>
        <p:nvSpPr>
          <p:cNvPr id="3" name="Footer Placeholder 2"/>
          <p:cNvSpPr>
            <a:spLocks noGrp="1"/>
          </p:cNvSpPr>
          <p:nvPr>
            <p:ph type="ftr" sz="quarter" idx="11"/>
          </p:nvPr>
        </p:nvSpPr>
        <p:spPr/>
        <p:txBody>
          <a:bodyPr/>
          <a:lstStyle/>
          <a:p>
            <a:endParaRPr lang="sv-SE"/>
          </a:p>
        </p:txBody>
      </p:sp>
      <p:sp>
        <p:nvSpPr>
          <p:cNvPr id="4" name="Slide Number Placeholder 3"/>
          <p:cNvSpPr>
            <a:spLocks noGrp="1"/>
          </p:cNvSpPr>
          <p:nvPr>
            <p:ph type="sldNum" sz="quarter" idx="12"/>
          </p:nvPr>
        </p:nvSpPr>
        <p:spPr/>
        <p:txBody>
          <a:bodyPr/>
          <a:lstStyle/>
          <a:p>
            <a:fld id="{227F0B53-9592-4779-891F-997228E46E01}" type="slidenum">
              <a:rPr lang="sv-SE" smtClean="0"/>
              <a:t>‹#›</a:t>
            </a:fld>
            <a:endParaRPr lang="sv-S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ehåll med bildtext">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sv-SE"/>
              <a:t>Klicka här för att ändra format</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
        <p:nvSpPr>
          <p:cNvPr id="5" name="Date Placeholder 4"/>
          <p:cNvSpPr>
            <a:spLocks noGrp="1"/>
          </p:cNvSpPr>
          <p:nvPr>
            <p:ph type="dt" sz="half" idx="10"/>
          </p:nvPr>
        </p:nvSpPr>
        <p:spPr/>
        <p:txBody>
          <a:bodyPr/>
          <a:lstStyle/>
          <a:p>
            <a:fld id="{347BD319-C441-4740-BDB2-35E25C52CCE7}" type="datetimeFigureOut">
              <a:rPr lang="sv-SE" smtClean="0"/>
              <a:t>2022-05-29</a:t>
            </a:fld>
            <a:endParaRPr lang="sv-SE"/>
          </a:p>
        </p:txBody>
      </p:sp>
      <p:sp>
        <p:nvSpPr>
          <p:cNvPr id="6" name="Footer Placeholder 5"/>
          <p:cNvSpPr>
            <a:spLocks noGrp="1"/>
          </p:cNvSpPr>
          <p:nvPr>
            <p:ph type="ftr" sz="quarter" idx="11"/>
          </p:nvPr>
        </p:nvSpPr>
        <p:spPr/>
        <p:txBody>
          <a:bodyPr/>
          <a:lstStyle/>
          <a:p>
            <a:endParaRPr lang="sv-SE"/>
          </a:p>
        </p:txBody>
      </p:sp>
      <p:sp>
        <p:nvSpPr>
          <p:cNvPr id="7" name="Slide Number Placeholder 6"/>
          <p:cNvSpPr>
            <a:spLocks noGrp="1"/>
          </p:cNvSpPr>
          <p:nvPr>
            <p:ph type="sldNum" sz="quarter" idx="12"/>
          </p:nvPr>
        </p:nvSpPr>
        <p:spPr/>
        <p:txBody>
          <a:bodyPr/>
          <a:lstStyle/>
          <a:p>
            <a:fld id="{227F0B53-9592-4779-891F-997228E46E01}" type="slidenum">
              <a:rPr lang="sv-SE" smtClean="0"/>
              <a:t>‹#›</a:t>
            </a:fld>
            <a:endParaRPr lang="sv-SE"/>
          </a:p>
        </p:txBody>
      </p:sp>
      <p:sp>
        <p:nvSpPr>
          <p:cNvPr id="9" name="Content Placeholder 8"/>
          <p:cNvSpPr>
            <a:spLocks noGrp="1"/>
          </p:cNvSpPr>
          <p:nvPr>
            <p:ph sz="quarter" idx="13"/>
          </p:nvPr>
        </p:nvSpPr>
        <p:spPr>
          <a:xfrm>
            <a:off x="304800" y="381000"/>
            <a:ext cx="7772400" cy="4942840"/>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sv-SE"/>
              <a:t>Klicka här för att ändra format</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sv-SE"/>
              <a:t>Klicka på ikonen för att lägga till en bild</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a:t>Klicka här för att ändra format på bakgrundstexten</a:t>
            </a:r>
          </a:p>
        </p:txBody>
      </p:sp>
      <p:sp>
        <p:nvSpPr>
          <p:cNvPr id="8" name="Date Placeholder 7"/>
          <p:cNvSpPr>
            <a:spLocks noGrp="1"/>
          </p:cNvSpPr>
          <p:nvPr>
            <p:ph type="dt" sz="half" idx="10"/>
          </p:nvPr>
        </p:nvSpPr>
        <p:spPr/>
        <p:txBody>
          <a:bodyPr/>
          <a:lstStyle/>
          <a:p>
            <a:fld id="{347BD319-C441-4740-BDB2-35E25C52CCE7}" type="datetimeFigureOut">
              <a:rPr lang="sv-SE" smtClean="0"/>
              <a:t>2022-05-29</a:t>
            </a:fld>
            <a:endParaRPr lang="sv-SE"/>
          </a:p>
        </p:txBody>
      </p:sp>
      <p:sp>
        <p:nvSpPr>
          <p:cNvPr id="9" name="Slide Number Placeholder 8"/>
          <p:cNvSpPr>
            <a:spLocks noGrp="1"/>
          </p:cNvSpPr>
          <p:nvPr>
            <p:ph type="sldNum" sz="quarter" idx="11"/>
          </p:nvPr>
        </p:nvSpPr>
        <p:spPr/>
        <p:txBody>
          <a:bodyPr/>
          <a:lstStyle/>
          <a:p>
            <a:fld id="{227F0B53-9592-4779-891F-997228E46E01}" type="slidenum">
              <a:rPr lang="sv-SE" smtClean="0"/>
              <a:t>‹#›</a:t>
            </a:fld>
            <a:endParaRPr lang="sv-SE"/>
          </a:p>
        </p:txBody>
      </p:sp>
      <p:sp>
        <p:nvSpPr>
          <p:cNvPr id="10" name="Footer Placeholder 9"/>
          <p:cNvSpPr>
            <a:spLocks noGrp="1"/>
          </p:cNvSpPr>
          <p:nvPr>
            <p:ph type="ftr" sz="quarter" idx="12"/>
          </p:nvPr>
        </p:nvSpPr>
        <p:spPr/>
        <p:txBody>
          <a:bodyPr/>
          <a:lstStyle/>
          <a:p>
            <a:endParaRPr lang="sv-S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sv-SE"/>
              <a:t>Klicka här för att ändra format</a:t>
            </a:r>
            <a:endParaRPr lang="en-US"/>
          </a:p>
        </p:txBody>
      </p:sp>
      <p:sp>
        <p:nvSpPr>
          <p:cNvPr id="3" name="Vertical Text Placeholder 2"/>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4" name="Date Placeholder 3"/>
          <p:cNvSpPr>
            <a:spLocks noGrp="1"/>
          </p:cNvSpPr>
          <p:nvPr>
            <p:ph type="dt" sz="half" idx="10"/>
          </p:nvPr>
        </p:nvSpPr>
        <p:spPr/>
        <p:txBody>
          <a:bodyPr/>
          <a:lstStyle/>
          <a:p>
            <a:fld id="{347BD319-C441-4740-BDB2-35E25C52CCE7}" type="datetimeFigureOut">
              <a:rPr lang="sv-SE" smtClean="0"/>
              <a:t>2022-05-29</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227F0B53-9592-4779-891F-997228E46E01}" type="slidenum">
              <a:rPr lang="sv-SE" smtClean="0"/>
              <a:t>‹#›</a:t>
            </a:fld>
            <a:endParaRPr lang="sv-S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sv-SE"/>
              <a:t>Klicka här för att ändra format</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a:p>
        </p:txBody>
      </p:sp>
      <p:sp>
        <p:nvSpPr>
          <p:cNvPr id="4" name="Date Placeholder 3"/>
          <p:cNvSpPr>
            <a:spLocks noGrp="1"/>
          </p:cNvSpPr>
          <p:nvPr>
            <p:ph type="dt" sz="half" idx="10"/>
          </p:nvPr>
        </p:nvSpPr>
        <p:spPr/>
        <p:txBody>
          <a:bodyPr/>
          <a:lstStyle/>
          <a:p>
            <a:fld id="{347BD319-C441-4740-BDB2-35E25C52CCE7}" type="datetimeFigureOut">
              <a:rPr lang="sv-SE" smtClean="0"/>
              <a:t>2022-05-29</a:t>
            </a:fld>
            <a:endParaRPr lang="sv-SE"/>
          </a:p>
        </p:txBody>
      </p:sp>
      <p:sp>
        <p:nvSpPr>
          <p:cNvPr id="5" name="Footer Placeholder 4"/>
          <p:cNvSpPr>
            <a:spLocks noGrp="1"/>
          </p:cNvSpPr>
          <p:nvPr>
            <p:ph type="ftr" sz="quarter" idx="11"/>
          </p:nvPr>
        </p:nvSpPr>
        <p:spPr/>
        <p:txBody>
          <a:bodyPr/>
          <a:lstStyle/>
          <a:p>
            <a:endParaRPr lang="sv-SE"/>
          </a:p>
        </p:txBody>
      </p:sp>
      <p:sp>
        <p:nvSpPr>
          <p:cNvPr id="6" name="Slide Number Placeholder 5"/>
          <p:cNvSpPr>
            <a:spLocks noGrp="1"/>
          </p:cNvSpPr>
          <p:nvPr>
            <p:ph type="sldNum" sz="quarter" idx="12"/>
          </p:nvPr>
        </p:nvSpPr>
        <p:spPr/>
        <p:txBody>
          <a:bodyPr/>
          <a:lstStyle/>
          <a:p>
            <a:fld id="{227F0B53-9592-4779-891F-997228E46E01}" type="slidenum">
              <a:rPr lang="sv-SE" smtClean="0"/>
              <a:t>‹#›</a:t>
            </a:fld>
            <a:endParaRPr lang="sv-S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sv-SE"/>
              <a:t>Klicka här för att ändra format</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227F0B53-9592-4779-891F-997228E46E01}" type="slidenum">
              <a:rPr lang="sv-SE" smtClean="0"/>
              <a:t>‹#›</a:t>
            </a:fld>
            <a:endParaRPr lang="sv-SE"/>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sv-SE"/>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347BD319-C441-4740-BDB2-35E25C52CCE7}" type="datetimeFigureOut">
              <a:rPr lang="sv-SE" smtClean="0"/>
              <a:t>2022-05-29</a:t>
            </a:fld>
            <a:endParaRPr lang="sv-SE"/>
          </a:p>
        </p:txBody>
      </p:sp>
    </p:spTree>
  </p:cSld>
  <p:clrMap bg1="lt1" tx1="dk1" bg2="lt2" tx2="dk2" accent1="accent1" accent2="accent2" accent3="accent3" accent4="accent4" accent5="accent5" accent6="accent6" hlink="hlink" folHlink="folHlink"/>
  <p:sldLayoutIdLst>
    <p:sldLayoutId id="2147483925" r:id="rId1"/>
    <p:sldLayoutId id="2147483926" r:id="rId2"/>
    <p:sldLayoutId id="2147483927" r:id="rId3"/>
    <p:sldLayoutId id="2147483928" r:id="rId4"/>
    <p:sldLayoutId id="2147483929" r:id="rId5"/>
    <p:sldLayoutId id="2147483930" r:id="rId6"/>
    <p:sldLayoutId id="2147483931" r:id="rId7"/>
    <p:sldLayoutId id="2147483932" r:id="rId8"/>
    <p:sldLayoutId id="2147483933" r:id="rId9"/>
    <p:sldLayoutId id="2147483934" r:id="rId10"/>
    <p:sldLayoutId id="2147483935" r:id="rId11"/>
  </p:sldLayoutIdLst>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p:nvPr>
        </p:nvSpPr>
        <p:spPr>
          <a:xfrm>
            <a:off x="685800" y="980728"/>
            <a:ext cx="7772400" cy="1470025"/>
          </a:xfrm>
        </p:spPr>
        <p:txBody>
          <a:bodyPr/>
          <a:lstStyle/>
          <a:p>
            <a:r>
              <a:rPr lang="sv-SE" dirty="0"/>
              <a:t>Information </a:t>
            </a:r>
            <a:r>
              <a:rPr lang="sv-SE" dirty="0" err="1"/>
              <a:t>Juniorgruppen</a:t>
            </a:r>
            <a:r>
              <a:rPr lang="sv-SE" dirty="0"/>
              <a:t> 2022</a:t>
            </a:r>
          </a:p>
        </p:txBody>
      </p:sp>
      <p:pic>
        <p:nvPicPr>
          <p:cNvPr id="1026" name="Picture 2" descr="C:\Users\pjo\Dropbox\SFS Styrelse Delade Dokument\Grafik\Logo-SFS-höger fjordvindfärg.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35696" y="2950042"/>
            <a:ext cx="4104456" cy="22791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706973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normAutofit/>
          </a:bodyPr>
          <a:lstStyle/>
          <a:p>
            <a:r>
              <a:rPr lang="sv-SE" dirty="0"/>
              <a:t>Juniorsegling</a:t>
            </a:r>
          </a:p>
        </p:txBody>
      </p:sp>
      <p:sp>
        <p:nvSpPr>
          <p:cNvPr id="3" name="Platshållare för innehåll 2"/>
          <p:cNvSpPr>
            <a:spLocks noGrp="1"/>
          </p:cNvSpPr>
          <p:nvPr>
            <p:ph idx="1"/>
          </p:nvPr>
        </p:nvSpPr>
        <p:spPr/>
        <p:txBody>
          <a:bodyPr>
            <a:normAutofit/>
          </a:bodyPr>
          <a:lstStyle/>
          <a:p>
            <a:pPr marL="0" indent="0">
              <a:buNone/>
            </a:pPr>
            <a:r>
              <a:rPr lang="sv-SE" b="1" dirty="0"/>
              <a:t>Tränarna: </a:t>
            </a:r>
            <a:r>
              <a:rPr lang="sv-SE" dirty="0"/>
              <a:t>Mayra, Joachim, Ove, Peter, Alexandra, Frida, Linnea, Saga, Elin, Sofia</a:t>
            </a:r>
          </a:p>
          <a:p>
            <a:pPr marL="0" indent="0">
              <a:buNone/>
            </a:pPr>
            <a:endParaRPr lang="sv-SE" dirty="0"/>
          </a:p>
          <a:p>
            <a:pPr marL="0" indent="0">
              <a:buNone/>
            </a:pPr>
            <a:r>
              <a:rPr lang="sv-SE" b="1" dirty="0"/>
              <a:t>Träningsdag: VT </a:t>
            </a:r>
            <a:r>
              <a:rPr lang="sv-SE" dirty="0"/>
              <a:t>Söndag kl. 14:30-17:00</a:t>
            </a:r>
          </a:p>
          <a:p>
            <a:pPr marL="0" indent="0">
              <a:buNone/>
            </a:pPr>
            <a:endParaRPr lang="sv-SE" dirty="0"/>
          </a:p>
        </p:txBody>
      </p:sp>
    </p:spTree>
    <p:extLst>
      <p:ext uri="{BB962C8B-B14F-4D97-AF65-F5344CB8AC3E}">
        <p14:creationId xmlns:p14="http://schemas.microsoft.com/office/powerpoint/2010/main" val="22228337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normAutofit/>
          </a:bodyPr>
          <a:lstStyle/>
          <a:p>
            <a:r>
              <a:rPr lang="sv-SE" dirty="0"/>
              <a:t>Årets mål</a:t>
            </a:r>
          </a:p>
        </p:txBody>
      </p:sp>
      <p:sp>
        <p:nvSpPr>
          <p:cNvPr id="3" name="Platshållare för innehåll 2"/>
          <p:cNvSpPr>
            <a:spLocks noGrp="1"/>
          </p:cNvSpPr>
          <p:nvPr>
            <p:ph idx="1"/>
          </p:nvPr>
        </p:nvSpPr>
        <p:spPr/>
        <p:txBody>
          <a:bodyPr>
            <a:normAutofit lnSpcReduction="10000"/>
          </a:bodyPr>
          <a:lstStyle/>
          <a:p>
            <a:pPr marL="114300" indent="0">
              <a:buNone/>
            </a:pPr>
            <a:r>
              <a:rPr lang="sv-SE" dirty="0"/>
              <a:t>Målet anpassas till barnens nivå och ambition </a:t>
            </a:r>
          </a:p>
          <a:p>
            <a:pPr marL="114300" indent="0">
              <a:buNone/>
            </a:pPr>
            <a:endParaRPr lang="sv-SE" dirty="0"/>
          </a:p>
          <a:p>
            <a:r>
              <a:rPr lang="sv-SE" dirty="0"/>
              <a:t>Båtens delar/Rigga/Knopar </a:t>
            </a:r>
          </a:p>
          <a:p>
            <a:r>
              <a:rPr lang="sv-SE" dirty="0"/>
              <a:t>De olika seglingssätten </a:t>
            </a:r>
          </a:p>
          <a:p>
            <a:r>
              <a:rPr lang="sv-SE" dirty="0"/>
              <a:t>Placering i båten – balans </a:t>
            </a:r>
          </a:p>
          <a:p>
            <a:r>
              <a:rPr lang="sv-SE" dirty="0"/>
              <a:t>Lova/Falla/Gasa/Bromsa/Backa</a:t>
            </a:r>
          </a:p>
          <a:p>
            <a:r>
              <a:rPr lang="sv-SE" dirty="0"/>
              <a:t>Slör/Halvvind </a:t>
            </a:r>
          </a:p>
          <a:p>
            <a:r>
              <a:rPr lang="sv-SE" dirty="0"/>
              <a:t>Läns/Gipp</a:t>
            </a:r>
          </a:p>
          <a:p>
            <a:r>
              <a:rPr lang="sv-SE" dirty="0"/>
              <a:t>Kryss/Stagvändning </a:t>
            </a:r>
          </a:p>
          <a:p>
            <a:r>
              <a:rPr lang="sv-SE" dirty="0"/>
              <a:t>Lägga till i alla vindriktningar</a:t>
            </a:r>
          </a:p>
          <a:p>
            <a:r>
              <a:rPr lang="sv-SE" dirty="0"/>
              <a:t>Säkerhetskunskap </a:t>
            </a:r>
          </a:p>
          <a:p>
            <a:r>
              <a:rPr lang="sv-SE" dirty="0"/>
              <a:t>Väjningsregler </a:t>
            </a:r>
          </a:p>
          <a:p>
            <a:pPr marL="0" indent="0">
              <a:buNone/>
            </a:pPr>
            <a:endParaRPr lang="sv-SE" dirty="0"/>
          </a:p>
        </p:txBody>
      </p:sp>
    </p:spTree>
    <p:extLst>
      <p:ext uri="{BB962C8B-B14F-4D97-AF65-F5344CB8AC3E}">
        <p14:creationId xmlns:p14="http://schemas.microsoft.com/office/powerpoint/2010/main" val="33873184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En vanlig träning…..</a:t>
            </a:r>
          </a:p>
        </p:txBody>
      </p:sp>
      <p:sp>
        <p:nvSpPr>
          <p:cNvPr id="3" name="Platshållare för innehåll 2"/>
          <p:cNvSpPr>
            <a:spLocks noGrp="1"/>
          </p:cNvSpPr>
          <p:nvPr>
            <p:ph idx="1"/>
          </p:nvPr>
        </p:nvSpPr>
        <p:spPr/>
        <p:txBody>
          <a:bodyPr>
            <a:normAutofit/>
          </a:bodyPr>
          <a:lstStyle/>
          <a:p>
            <a:r>
              <a:rPr lang="sv-SE" dirty="0"/>
              <a:t>Kom till träningen  med en positiv attityd, om möjligt kom  tidigare och börja med utrustning.</a:t>
            </a:r>
          </a:p>
          <a:p>
            <a:r>
              <a:rPr lang="sv-SE" dirty="0"/>
              <a:t>Riggning (ev. med hjälp av instruktörer och föräldrar)</a:t>
            </a:r>
          </a:p>
          <a:p>
            <a:r>
              <a:rPr lang="sv-SE" dirty="0"/>
              <a:t>Cirka  15 minuter efter starttid, samling och genomgång av dagens övningar, ombytt och färdigriggad </a:t>
            </a:r>
          </a:p>
          <a:p>
            <a:r>
              <a:rPr lang="sv-SE" dirty="0"/>
              <a:t>Cirka 40 minuter efter startatid, träning på vattnet.</a:t>
            </a:r>
          </a:p>
          <a:p>
            <a:r>
              <a:rPr lang="sv-SE" dirty="0"/>
              <a:t>Alla hjälps åt att färdigställa och vända båtar efter passet </a:t>
            </a:r>
          </a:p>
          <a:p>
            <a:r>
              <a:rPr lang="sv-SE" dirty="0"/>
              <a:t>Samling, summering och  slut för dagen.</a:t>
            </a:r>
          </a:p>
          <a:p>
            <a:r>
              <a:rPr lang="sv-SE" dirty="0"/>
              <a:t>Meddela tränaren om ni får förhinder</a:t>
            </a:r>
          </a:p>
          <a:p>
            <a:r>
              <a:rPr lang="sv-SE" dirty="0"/>
              <a:t>(Vi försöker göra en kort paus och energipåfyllning under träning eller vid samling) </a:t>
            </a:r>
          </a:p>
        </p:txBody>
      </p:sp>
    </p:spTree>
    <p:extLst>
      <p:ext uri="{BB962C8B-B14F-4D97-AF65-F5344CB8AC3E}">
        <p14:creationId xmlns:p14="http://schemas.microsoft.com/office/powerpoint/2010/main" val="15429546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Säkerhet</a:t>
            </a:r>
          </a:p>
        </p:txBody>
      </p:sp>
      <p:sp>
        <p:nvSpPr>
          <p:cNvPr id="3" name="Platshållare för innehåll 2"/>
          <p:cNvSpPr>
            <a:spLocks noGrp="1"/>
          </p:cNvSpPr>
          <p:nvPr>
            <p:ph idx="1"/>
          </p:nvPr>
        </p:nvSpPr>
        <p:spPr/>
        <p:txBody>
          <a:bodyPr>
            <a:normAutofit/>
          </a:bodyPr>
          <a:lstStyle/>
          <a:p>
            <a:pPr marL="0" indent="0">
              <a:buNone/>
            </a:pPr>
            <a:r>
              <a:rPr lang="sv-SE" dirty="0"/>
              <a:t>Vi är mycket måna om trygghet och säkerhet, därför gäller följande: </a:t>
            </a:r>
          </a:p>
          <a:p>
            <a:r>
              <a:rPr lang="sv-SE" dirty="0"/>
              <a:t>Flytväst är ett krav i båt och på bryggor under träning</a:t>
            </a:r>
          </a:p>
          <a:p>
            <a:r>
              <a:rPr lang="sv-SE" dirty="0"/>
              <a:t>Följebåtar skall alltid finnas färdiga enligt rutin, även vid egenträning </a:t>
            </a:r>
          </a:p>
          <a:p>
            <a:r>
              <a:rPr lang="sv-SE" dirty="0"/>
              <a:t>Vid dåliga väderförhållande är det alltid ansvarig tränare som beslutar om vi ska gå på vattnet </a:t>
            </a:r>
          </a:p>
          <a:p>
            <a:r>
              <a:rPr lang="sv-SE" dirty="0"/>
              <a:t>Meddela din tränare om du går ifrån</a:t>
            </a:r>
          </a:p>
          <a:p>
            <a:r>
              <a:rPr lang="sv-SE" dirty="0"/>
              <a:t>Vi erbjuder hjälm till nybörjarna</a:t>
            </a:r>
          </a:p>
          <a:p>
            <a:endParaRPr lang="sv-SE" dirty="0"/>
          </a:p>
          <a:p>
            <a:pPr marL="114300" indent="0">
              <a:buNone/>
            </a:pPr>
            <a:endParaRPr lang="sv-SE" dirty="0"/>
          </a:p>
          <a:p>
            <a:pPr marL="114300" indent="0">
              <a:buNone/>
            </a:pPr>
            <a:endParaRPr lang="sv-SE" dirty="0"/>
          </a:p>
        </p:txBody>
      </p:sp>
    </p:spTree>
    <p:extLst>
      <p:ext uri="{BB962C8B-B14F-4D97-AF65-F5344CB8AC3E}">
        <p14:creationId xmlns:p14="http://schemas.microsoft.com/office/powerpoint/2010/main" val="34568098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Klädsel</a:t>
            </a:r>
          </a:p>
        </p:txBody>
      </p:sp>
      <p:sp>
        <p:nvSpPr>
          <p:cNvPr id="3" name="Platshållare för innehåll 2"/>
          <p:cNvSpPr>
            <a:spLocks noGrp="1"/>
          </p:cNvSpPr>
          <p:nvPr>
            <p:ph idx="1"/>
          </p:nvPr>
        </p:nvSpPr>
        <p:spPr/>
        <p:txBody>
          <a:bodyPr>
            <a:normAutofit/>
          </a:bodyPr>
          <a:lstStyle/>
          <a:p>
            <a:r>
              <a:rPr lang="sv-SE" dirty="0"/>
              <a:t>Flytväst, OBS seglarväst, ej räddningsväst med krage. Flytvästen skall bäras ytterst.</a:t>
            </a:r>
          </a:p>
          <a:p>
            <a:r>
              <a:rPr lang="sv-SE" dirty="0"/>
              <a:t>Varma kläder </a:t>
            </a:r>
          </a:p>
          <a:p>
            <a:r>
              <a:rPr lang="sv-SE" dirty="0"/>
              <a:t>Mössa, ofta är det kallt och blåsigt , dessutom bra om man är rädd för att få bommen i huvudet.</a:t>
            </a:r>
          </a:p>
          <a:p>
            <a:r>
              <a:rPr lang="sv-SE" dirty="0"/>
              <a:t>Regnkläder/Seglarställ. Regnbyxor är bra att ha på sig även när det inte regnar</a:t>
            </a:r>
          </a:p>
          <a:p>
            <a:r>
              <a:rPr lang="sv-SE" dirty="0"/>
              <a:t>Badkläder, solglasögon och keps när vädret är soligt och varmt </a:t>
            </a:r>
          </a:p>
          <a:p>
            <a:r>
              <a:rPr lang="sv-SE" dirty="0"/>
              <a:t>Handduk och 2 kompletta omgångar torra kläder</a:t>
            </a:r>
          </a:p>
          <a:p>
            <a:r>
              <a:rPr lang="sv-SE" dirty="0"/>
              <a:t>Seglarhandskar</a:t>
            </a:r>
          </a:p>
          <a:p>
            <a:r>
              <a:rPr lang="sv-SE" dirty="0"/>
              <a:t>Stövlar/ </a:t>
            </a:r>
            <a:r>
              <a:rPr lang="sv-SE" dirty="0" err="1"/>
              <a:t>Våtskor</a:t>
            </a:r>
            <a:r>
              <a:rPr lang="sv-SE" dirty="0"/>
              <a:t>/ badskor </a:t>
            </a:r>
            <a:r>
              <a:rPr lang="sv-SE" dirty="0" err="1"/>
              <a:t>ev</a:t>
            </a:r>
            <a:r>
              <a:rPr lang="sv-SE" dirty="0"/>
              <a:t> med strumpor</a:t>
            </a:r>
          </a:p>
          <a:p>
            <a:r>
              <a:rPr lang="sv-SE" dirty="0"/>
              <a:t>Våtdräkt/Torrdräkt, för vissa klasser/årstider (ej maj-</a:t>
            </a:r>
            <a:r>
              <a:rPr lang="sv-SE" dirty="0" err="1"/>
              <a:t>sept</a:t>
            </a:r>
            <a:r>
              <a:rPr lang="sv-SE" dirty="0"/>
              <a:t>)</a:t>
            </a:r>
          </a:p>
          <a:p>
            <a:endParaRPr lang="sv-SE" dirty="0"/>
          </a:p>
        </p:txBody>
      </p:sp>
    </p:spTree>
    <p:extLst>
      <p:ext uri="{BB962C8B-B14F-4D97-AF65-F5344CB8AC3E}">
        <p14:creationId xmlns:p14="http://schemas.microsoft.com/office/powerpoint/2010/main" val="5092548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Föräldrarollen Optimist</a:t>
            </a:r>
          </a:p>
        </p:txBody>
      </p:sp>
      <p:sp>
        <p:nvSpPr>
          <p:cNvPr id="3" name="Platshållare för innehåll 2"/>
          <p:cNvSpPr>
            <a:spLocks noGrp="1"/>
          </p:cNvSpPr>
          <p:nvPr>
            <p:ph idx="1"/>
          </p:nvPr>
        </p:nvSpPr>
        <p:spPr/>
        <p:txBody>
          <a:bodyPr>
            <a:normAutofit fontScale="92500"/>
          </a:bodyPr>
          <a:lstStyle/>
          <a:p>
            <a:r>
              <a:rPr lang="sv-SE" dirty="0"/>
              <a:t>Klä barnen rätt! Viktigt med varma kläder, ombyten mm solskydd, solglasögon, knyt fast kepsen i flytvästen. Mössa är varmt och skönt och bra om man är rädd för att få bommen i huvudet! </a:t>
            </a:r>
          </a:p>
          <a:p>
            <a:r>
              <a:rPr lang="sv-SE" dirty="0"/>
              <a:t>Var positiv och peppa! Tyck att barnen är duktiga! </a:t>
            </a:r>
          </a:p>
          <a:p>
            <a:r>
              <a:rPr lang="sv-SE" dirty="0"/>
              <a:t>Förstå barnens osäkerhet! Det är naturligt att man kan vara rädd och osäker och det är helt okej! Prata med ledarna. Varje barn bestämmer själv när hen vill segla! Vi kommer att peppa men inte tvinga</a:t>
            </a:r>
          </a:p>
          <a:p>
            <a:r>
              <a:rPr lang="sv-SE" dirty="0"/>
              <a:t>Hjälp till med båt, kärror &amp; utrustning i början, och på slutet av träningen</a:t>
            </a:r>
          </a:p>
          <a:p>
            <a:r>
              <a:rPr lang="sv-SE" dirty="0"/>
              <a:t>De är okej att hålla båtarna vid bryggorna osv. </a:t>
            </a:r>
          </a:p>
          <a:p>
            <a:endParaRPr lang="sv-SE" dirty="0"/>
          </a:p>
          <a:p>
            <a:pPr marL="0" indent="0">
              <a:buSzPct val="25000"/>
              <a:buNone/>
            </a:pPr>
            <a:r>
              <a:rPr lang="sv-SE" b="1" dirty="0"/>
              <a:t>Önskar roterande föräldrastöd. 1-2 g. per säsong. Varje träning ska det vara minst 2 föräldrar. </a:t>
            </a:r>
          </a:p>
          <a:p>
            <a:endParaRPr lang="sv-SE" dirty="0"/>
          </a:p>
        </p:txBody>
      </p:sp>
    </p:spTree>
    <p:extLst>
      <p:ext uri="{BB962C8B-B14F-4D97-AF65-F5344CB8AC3E}">
        <p14:creationId xmlns:p14="http://schemas.microsoft.com/office/powerpoint/2010/main" val="165237548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Trygghet &amp; Säkerhet</a:t>
            </a:r>
          </a:p>
        </p:txBody>
      </p:sp>
      <p:sp>
        <p:nvSpPr>
          <p:cNvPr id="3" name="Platshållare för innehåll 2"/>
          <p:cNvSpPr>
            <a:spLocks noGrp="1"/>
          </p:cNvSpPr>
          <p:nvPr>
            <p:ph idx="1"/>
          </p:nvPr>
        </p:nvSpPr>
        <p:spPr/>
        <p:txBody>
          <a:bodyPr>
            <a:normAutofit lnSpcReduction="10000"/>
          </a:bodyPr>
          <a:lstStyle/>
          <a:p>
            <a:r>
              <a:rPr lang="sv-SE" dirty="0"/>
              <a:t>Grundregeln för nybörjare är att man skall känna trygghet!</a:t>
            </a:r>
          </a:p>
          <a:p>
            <a:r>
              <a:rPr lang="sv-SE" dirty="0"/>
              <a:t>Gröna seglare kan segla ensam eller med en medhjälpare i båten</a:t>
            </a:r>
          </a:p>
          <a:p>
            <a:r>
              <a:rPr lang="sv-SE" dirty="0"/>
              <a:t>Fortsättargruppen kan successivt lära sig segla i friskare vindar i den takt barnen vill. </a:t>
            </a:r>
          </a:p>
          <a:p>
            <a:r>
              <a:rPr lang="sv-SE" dirty="0"/>
              <a:t>Alla kan segla när det blåser mindre än 5 m/s</a:t>
            </a:r>
          </a:p>
          <a:p>
            <a:r>
              <a:rPr lang="sv-SE" dirty="0"/>
              <a:t>Blåser det över 6 m/s har vi även aktiviteter på land. Fortsättarna kan segla om de vill, men då kan vara andra förutsättningar (antal instruktörer mm).</a:t>
            </a:r>
          </a:p>
          <a:p>
            <a:r>
              <a:rPr lang="sv-SE" dirty="0"/>
              <a:t>Kappsejsningsövning i basängen för de yngre, senare under trygga förhållanden i skarpt läge!</a:t>
            </a:r>
          </a:p>
          <a:p>
            <a:r>
              <a:rPr lang="sv-SE" dirty="0"/>
              <a:t>Barn som INTE är på vattnet, av någon anledning, är på bryggan eller i klubbhus med instruktör </a:t>
            </a:r>
          </a:p>
        </p:txBody>
      </p:sp>
    </p:spTree>
    <p:extLst>
      <p:ext uri="{BB962C8B-B14F-4D97-AF65-F5344CB8AC3E}">
        <p14:creationId xmlns:p14="http://schemas.microsoft.com/office/powerpoint/2010/main" val="16953174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normAutofit/>
          </a:bodyPr>
          <a:lstStyle/>
          <a:p>
            <a:r>
              <a:rPr lang="sv-SE" dirty="0"/>
              <a:t>Viktiga Datum 2022</a:t>
            </a:r>
          </a:p>
        </p:txBody>
      </p:sp>
      <p:sp>
        <p:nvSpPr>
          <p:cNvPr id="3" name="Platshållare för innehåll 2"/>
          <p:cNvSpPr>
            <a:spLocks noGrp="1"/>
          </p:cNvSpPr>
          <p:nvPr>
            <p:ph idx="1"/>
          </p:nvPr>
        </p:nvSpPr>
        <p:spPr/>
        <p:txBody>
          <a:bodyPr>
            <a:normAutofit/>
          </a:bodyPr>
          <a:lstStyle/>
          <a:p>
            <a:pPr marL="0" indent="0">
              <a:buNone/>
            </a:pPr>
            <a:endParaRPr lang="sv-SE" dirty="0"/>
          </a:p>
          <a:p>
            <a:r>
              <a:rPr lang="sv-SE" b="1" dirty="0"/>
              <a:t>8 Maj </a:t>
            </a:r>
            <a:r>
              <a:rPr lang="sv-SE" dirty="0"/>
              <a:t>Säsongsstart träningar</a:t>
            </a:r>
          </a:p>
          <a:p>
            <a:r>
              <a:rPr lang="sv-SE" b="1" dirty="0"/>
              <a:t>13 Maj </a:t>
            </a:r>
            <a:r>
              <a:rPr lang="sv-SE" dirty="0"/>
              <a:t>Kapsejsningsövning på Tumlaren</a:t>
            </a:r>
          </a:p>
          <a:p>
            <a:r>
              <a:rPr lang="sv-SE" b="1" dirty="0"/>
              <a:t>18-19 </a:t>
            </a:r>
            <a:r>
              <a:rPr lang="sv-SE" dirty="0"/>
              <a:t>Läger</a:t>
            </a:r>
            <a:r>
              <a:rPr lang="sv-SE" b="1" dirty="0"/>
              <a:t> ??</a:t>
            </a:r>
          </a:p>
          <a:p>
            <a:r>
              <a:rPr lang="sv-SE" b="1" dirty="0"/>
              <a:t>19 Juni </a:t>
            </a:r>
            <a:r>
              <a:rPr lang="sv-SE" dirty="0"/>
              <a:t>Avslut vårträning</a:t>
            </a:r>
          </a:p>
          <a:p>
            <a:r>
              <a:rPr lang="sv-SE" b="1" dirty="0"/>
              <a:t>2 juli </a:t>
            </a:r>
            <a:r>
              <a:rPr lang="sv-SE" dirty="0"/>
              <a:t>Funktionärsutbildning/Uppdrag Segling </a:t>
            </a:r>
          </a:p>
          <a:p>
            <a:r>
              <a:rPr lang="sv-SE" b="1" dirty="0"/>
              <a:t>3 Juli</a:t>
            </a:r>
            <a:r>
              <a:rPr lang="sv-SE" dirty="0"/>
              <a:t> Sotepokalen, </a:t>
            </a:r>
            <a:r>
              <a:rPr lang="sv-SE" dirty="0" err="1"/>
              <a:t>Liros</a:t>
            </a:r>
            <a:r>
              <a:rPr lang="sv-SE" dirty="0"/>
              <a:t> Cup: Optimist, RS-</a:t>
            </a:r>
            <a:r>
              <a:rPr lang="sv-SE" dirty="0" err="1"/>
              <a:t>Feva</a:t>
            </a:r>
            <a:r>
              <a:rPr lang="sv-SE" dirty="0"/>
              <a:t>, Laser, 2-kr</a:t>
            </a:r>
          </a:p>
          <a:p>
            <a:r>
              <a:rPr lang="sv-SE" b="1" dirty="0"/>
              <a:t>v. 28-31 Onsdagar</a:t>
            </a:r>
            <a:r>
              <a:rPr lang="sv-SE" dirty="0"/>
              <a:t>  Poängsegling sommarserie</a:t>
            </a:r>
          </a:p>
          <a:p>
            <a:r>
              <a:rPr lang="sv-SE" b="1" dirty="0"/>
              <a:t>30 Juli </a:t>
            </a:r>
            <a:r>
              <a:rPr lang="sv-SE" dirty="0"/>
              <a:t>Grötö-Cup, </a:t>
            </a:r>
            <a:r>
              <a:rPr lang="sv-SE" dirty="0" err="1"/>
              <a:t>lagsegling</a:t>
            </a:r>
            <a:endParaRPr lang="sv-SE" dirty="0"/>
          </a:p>
          <a:p>
            <a:r>
              <a:rPr lang="sv-SE" b="1" dirty="0"/>
              <a:t>21  Augusti </a:t>
            </a:r>
            <a:r>
              <a:rPr lang="sv-SE" dirty="0"/>
              <a:t>– Omstart träningsgrupper</a:t>
            </a:r>
          </a:p>
          <a:p>
            <a:r>
              <a:rPr lang="sv-SE" b="1" dirty="0"/>
              <a:t>11 September </a:t>
            </a:r>
            <a:r>
              <a:rPr lang="sv-SE" dirty="0" err="1"/>
              <a:t>Söö</a:t>
            </a:r>
            <a:r>
              <a:rPr lang="sv-SE" dirty="0"/>
              <a:t>-Race Jollar</a:t>
            </a:r>
          </a:p>
          <a:p>
            <a:pPr marL="114300" indent="0">
              <a:buNone/>
            </a:pPr>
            <a:endParaRPr lang="sv-SE" dirty="0"/>
          </a:p>
          <a:p>
            <a:endParaRPr lang="sv-SE" dirty="0"/>
          </a:p>
          <a:p>
            <a:endParaRPr lang="sv-SE" dirty="0"/>
          </a:p>
          <a:p>
            <a:endParaRPr lang="sv-SE" dirty="0"/>
          </a:p>
        </p:txBody>
      </p:sp>
    </p:spTree>
    <p:extLst>
      <p:ext uri="{BB962C8B-B14F-4D97-AF65-F5344CB8AC3E}">
        <p14:creationId xmlns:p14="http://schemas.microsoft.com/office/powerpoint/2010/main" val="21668020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normAutofit/>
          </a:bodyPr>
          <a:lstStyle/>
          <a:p>
            <a:r>
              <a:rPr lang="sv-SE" dirty="0"/>
              <a:t>SFS evenemang 2022</a:t>
            </a:r>
          </a:p>
        </p:txBody>
      </p:sp>
      <p:sp>
        <p:nvSpPr>
          <p:cNvPr id="3" name="Platshållare för innehåll 2"/>
          <p:cNvSpPr>
            <a:spLocks noGrp="1"/>
          </p:cNvSpPr>
          <p:nvPr>
            <p:ph idx="1"/>
          </p:nvPr>
        </p:nvSpPr>
        <p:spPr/>
        <p:txBody>
          <a:bodyPr>
            <a:normAutofit/>
          </a:bodyPr>
          <a:lstStyle/>
          <a:p>
            <a:pPr marL="0" indent="0">
              <a:buNone/>
            </a:pPr>
            <a:endParaRPr lang="sv-SE" dirty="0"/>
          </a:p>
          <a:p>
            <a:r>
              <a:rPr lang="sv-SE" b="1" dirty="0"/>
              <a:t>2 juli </a:t>
            </a:r>
            <a:r>
              <a:rPr lang="sv-SE" dirty="0"/>
              <a:t>Funktionärsutbildning (intern)</a:t>
            </a:r>
          </a:p>
          <a:p>
            <a:r>
              <a:rPr lang="sv-SE" b="1" dirty="0"/>
              <a:t>3 Juli</a:t>
            </a:r>
            <a:r>
              <a:rPr lang="sv-SE" dirty="0"/>
              <a:t> Sotepokalen, behövs hjälp på land och på vattnet</a:t>
            </a:r>
          </a:p>
          <a:p>
            <a:r>
              <a:rPr lang="sv-SE" b="1" dirty="0"/>
              <a:t>15 juli </a:t>
            </a:r>
            <a:r>
              <a:rPr lang="sv-SE" dirty="0"/>
              <a:t>Strand till Strand, behövs hjälp på land och vattnet ca 3 timmar</a:t>
            </a:r>
          </a:p>
          <a:p>
            <a:r>
              <a:rPr lang="sv-SE" b="1" dirty="0"/>
              <a:t>16 juli </a:t>
            </a:r>
            <a:r>
              <a:rPr lang="sv-SE" dirty="0" err="1"/>
              <a:t>Kanaldagen</a:t>
            </a:r>
            <a:endParaRPr lang="sv-SE" dirty="0"/>
          </a:p>
          <a:p>
            <a:r>
              <a:rPr lang="sv-SE" b="1" dirty="0"/>
              <a:t>2-4 September </a:t>
            </a:r>
            <a:r>
              <a:rPr lang="sv-SE" dirty="0" err="1"/>
              <a:t>IceBug</a:t>
            </a:r>
            <a:r>
              <a:rPr lang="sv-SE" dirty="0"/>
              <a:t> </a:t>
            </a:r>
            <a:r>
              <a:rPr lang="sv-SE" dirty="0" err="1"/>
              <a:t>Xperience</a:t>
            </a:r>
            <a:r>
              <a:rPr lang="sv-SE" dirty="0"/>
              <a:t> kids camp, ev. stöd på land söndag </a:t>
            </a:r>
            <a:r>
              <a:rPr lang="sv-SE" dirty="0" err="1"/>
              <a:t>kl</a:t>
            </a:r>
            <a:r>
              <a:rPr lang="sv-SE" dirty="0"/>
              <a:t> 10-12</a:t>
            </a:r>
          </a:p>
          <a:p>
            <a:pPr marL="114300" indent="0">
              <a:buNone/>
            </a:pPr>
            <a:endParaRPr lang="sv-SE" dirty="0"/>
          </a:p>
          <a:p>
            <a:endParaRPr lang="sv-SE" dirty="0"/>
          </a:p>
          <a:p>
            <a:endParaRPr lang="sv-SE" dirty="0"/>
          </a:p>
          <a:p>
            <a:endParaRPr lang="sv-SE" dirty="0"/>
          </a:p>
        </p:txBody>
      </p:sp>
    </p:spTree>
    <p:extLst>
      <p:ext uri="{BB962C8B-B14F-4D97-AF65-F5344CB8AC3E}">
        <p14:creationId xmlns:p14="http://schemas.microsoft.com/office/powerpoint/2010/main" val="39702604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normAutofit/>
          </a:bodyPr>
          <a:lstStyle/>
          <a:p>
            <a:r>
              <a:rPr lang="sv-SE" dirty="0"/>
              <a:t>Externa datum 2022</a:t>
            </a:r>
          </a:p>
        </p:txBody>
      </p:sp>
      <p:sp>
        <p:nvSpPr>
          <p:cNvPr id="3" name="Platshållare för innehåll 2"/>
          <p:cNvSpPr>
            <a:spLocks noGrp="1"/>
          </p:cNvSpPr>
          <p:nvPr>
            <p:ph idx="1"/>
          </p:nvPr>
        </p:nvSpPr>
        <p:spPr/>
        <p:txBody>
          <a:bodyPr>
            <a:normAutofit/>
          </a:bodyPr>
          <a:lstStyle/>
          <a:p>
            <a:pPr marL="0" indent="0">
              <a:buNone/>
            </a:pPr>
            <a:r>
              <a:rPr lang="sv-SE" dirty="0"/>
              <a:t>Dessa är externa regattor och läger som passar nybörjare och är nära oss: </a:t>
            </a:r>
          </a:p>
          <a:p>
            <a:pPr marL="0" indent="0">
              <a:buNone/>
            </a:pPr>
            <a:endParaRPr lang="sv-SE" dirty="0"/>
          </a:p>
          <a:p>
            <a:r>
              <a:rPr lang="sv-SE" b="1" dirty="0"/>
              <a:t>10-12 juni </a:t>
            </a:r>
            <a:r>
              <a:rPr lang="sv-SE" dirty="0"/>
              <a:t>Läger Vänersborg nybörjare</a:t>
            </a:r>
          </a:p>
          <a:p>
            <a:r>
              <a:rPr lang="sv-SE" b="1" dirty="0"/>
              <a:t>9 Juli </a:t>
            </a:r>
            <a:r>
              <a:rPr lang="sv-SE" dirty="0"/>
              <a:t>Regatta i Hovenäset </a:t>
            </a:r>
          </a:p>
          <a:p>
            <a:r>
              <a:rPr lang="sv-SE" b="1" dirty="0"/>
              <a:t>10 juli </a:t>
            </a:r>
            <a:r>
              <a:rPr lang="sv-SE" dirty="0"/>
              <a:t>Regatta på </a:t>
            </a:r>
            <a:r>
              <a:rPr lang="sv-SE" dirty="0" err="1"/>
              <a:t>Malmön</a:t>
            </a:r>
            <a:endParaRPr lang="sv-SE" dirty="0"/>
          </a:p>
          <a:p>
            <a:r>
              <a:rPr lang="sv-SE" b="1" dirty="0"/>
              <a:t>23 Juli</a:t>
            </a:r>
            <a:r>
              <a:rPr lang="sv-SE" dirty="0"/>
              <a:t> Regatta Fjällbacka</a:t>
            </a:r>
          </a:p>
          <a:p>
            <a:r>
              <a:rPr lang="sv-SE" b="1" dirty="0"/>
              <a:t>21 Augusti </a:t>
            </a:r>
            <a:r>
              <a:rPr lang="sv-SE" dirty="0"/>
              <a:t>Lilla Tjörn Runt, Lättsam regatta</a:t>
            </a:r>
          </a:p>
          <a:p>
            <a:pPr marL="114300" indent="0">
              <a:buNone/>
            </a:pPr>
            <a:endParaRPr lang="sv-SE" dirty="0"/>
          </a:p>
          <a:p>
            <a:endParaRPr lang="sv-SE" dirty="0"/>
          </a:p>
          <a:p>
            <a:endParaRPr lang="sv-SE" dirty="0"/>
          </a:p>
          <a:p>
            <a:endParaRPr lang="sv-SE" dirty="0"/>
          </a:p>
        </p:txBody>
      </p:sp>
    </p:spTree>
    <p:extLst>
      <p:ext uri="{BB962C8B-B14F-4D97-AF65-F5344CB8AC3E}">
        <p14:creationId xmlns:p14="http://schemas.microsoft.com/office/powerpoint/2010/main" val="30782322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2A24538-50C1-4384-B477-85D0399450A9}"/>
              </a:ext>
            </a:extLst>
          </p:cNvPr>
          <p:cNvSpPr>
            <a:spLocks noGrp="1"/>
          </p:cNvSpPr>
          <p:nvPr>
            <p:ph type="title"/>
          </p:nvPr>
        </p:nvSpPr>
        <p:spPr/>
        <p:txBody>
          <a:bodyPr/>
          <a:lstStyle/>
          <a:p>
            <a:r>
              <a:rPr lang="sv-SE" dirty="0"/>
              <a:t>Planering juniorsegling VT</a:t>
            </a:r>
          </a:p>
        </p:txBody>
      </p:sp>
      <p:sp>
        <p:nvSpPr>
          <p:cNvPr id="3" name="Platshållare för innehåll 2">
            <a:extLst>
              <a:ext uri="{FF2B5EF4-FFF2-40B4-BE49-F238E27FC236}">
                <a16:creationId xmlns:a16="http://schemas.microsoft.com/office/drawing/2014/main" id="{DCA34DB5-EF90-433C-81F7-A2BA562A058E}"/>
              </a:ext>
            </a:extLst>
          </p:cNvPr>
          <p:cNvSpPr>
            <a:spLocks noGrp="1"/>
          </p:cNvSpPr>
          <p:nvPr>
            <p:ph idx="1"/>
          </p:nvPr>
        </p:nvSpPr>
        <p:spPr/>
        <p:txBody>
          <a:bodyPr/>
          <a:lstStyle/>
          <a:p>
            <a:pPr marL="114300" indent="0">
              <a:buNone/>
            </a:pPr>
            <a:endParaRPr lang="sv-SE" dirty="0"/>
          </a:p>
          <a:p>
            <a:r>
              <a:rPr lang="sv-SE" dirty="0"/>
              <a:t>Läger 18/6 </a:t>
            </a:r>
            <a:r>
              <a:rPr lang="sv-SE" dirty="0" err="1"/>
              <a:t>kl</a:t>
            </a:r>
            <a:r>
              <a:rPr lang="sv-SE" dirty="0"/>
              <a:t> 14:30 till 19/6 ca </a:t>
            </a:r>
            <a:r>
              <a:rPr lang="sv-SE" dirty="0" err="1"/>
              <a:t>kl</a:t>
            </a:r>
            <a:r>
              <a:rPr lang="sv-SE" dirty="0"/>
              <a:t> 13</a:t>
            </a:r>
          </a:p>
          <a:p>
            <a:pPr lvl="1"/>
            <a:r>
              <a:rPr lang="sv-SE" dirty="0"/>
              <a:t>Minst 2 föräldrar med under tiden (kan vara olika) Stöd med mat, bryggan, ev. köra båt, övernattning</a:t>
            </a:r>
          </a:p>
          <a:p>
            <a:pPr lvl="1"/>
            <a:r>
              <a:rPr lang="sv-SE" dirty="0"/>
              <a:t>Beroende på vädret: segling-utflykt och grill på holme, kvällsaktivitet, tysta timmar, segling, avslut med föräldrar?</a:t>
            </a:r>
          </a:p>
          <a:p>
            <a:pPr lvl="1"/>
            <a:r>
              <a:rPr lang="sv-SE" dirty="0"/>
              <a:t>Självkostnad, 200 kr</a:t>
            </a:r>
          </a:p>
          <a:p>
            <a:r>
              <a:rPr lang="sv-SE" dirty="0"/>
              <a:t>Vi fixar någon dag innan det praktiska.</a:t>
            </a:r>
          </a:p>
          <a:p>
            <a:pPr marL="114300" indent="0">
              <a:buNone/>
            </a:pPr>
            <a:endParaRPr lang="sv-SE" dirty="0"/>
          </a:p>
          <a:p>
            <a:r>
              <a:rPr lang="sv-SE" dirty="0" err="1"/>
              <a:t>Sommarclinic</a:t>
            </a:r>
            <a:r>
              <a:rPr lang="sv-SE" dirty="0"/>
              <a:t>: onsdagar innan poängsegling, ca </a:t>
            </a:r>
            <a:r>
              <a:rPr lang="sv-SE" dirty="0" err="1"/>
              <a:t>kl</a:t>
            </a:r>
            <a:r>
              <a:rPr lang="sv-SE" dirty="0"/>
              <a:t> 15- 17. Extern tränare. </a:t>
            </a:r>
          </a:p>
          <a:p>
            <a:endParaRPr lang="sv-SE" dirty="0"/>
          </a:p>
        </p:txBody>
      </p:sp>
    </p:spTree>
    <p:extLst>
      <p:ext uri="{BB962C8B-B14F-4D97-AF65-F5344CB8AC3E}">
        <p14:creationId xmlns:p14="http://schemas.microsoft.com/office/powerpoint/2010/main" val="38364566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Kommunikation</a:t>
            </a:r>
          </a:p>
        </p:txBody>
      </p:sp>
      <p:sp>
        <p:nvSpPr>
          <p:cNvPr id="3" name="Platshållare för innehåll 2"/>
          <p:cNvSpPr>
            <a:spLocks noGrp="1"/>
          </p:cNvSpPr>
          <p:nvPr>
            <p:ph idx="1"/>
          </p:nvPr>
        </p:nvSpPr>
        <p:spPr/>
        <p:txBody>
          <a:bodyPr>
            <a:normAutofit/>
          </a:bodyPr>
          <a:lstStyle/>
          <a:p>
            <a:r>
              <a:rPr lang="sv-SE" dirty="0"/>
              <a:t>På hemsida finns mycket information. Nyheter, foton mm om SFS verksamhet</a:t>
            </a:r>
          </a:p>
          <a:p>
            <a:r>
              <a:rPr lang="sv-SE" dirty="0" err="1"/>
              <a:t>Whatsapp</a:t>
            </a:r>
            <a:r>
              <a:rPr lang="sv-SE" dirty="0"/>
              <a:t>: Gruppansvarig meddelar primärt via sms vid ändringar i planeringen, inställd träning mm</a:t>
            </a:r>
          </a:p>
          <a:p>
            <a:r>
              <a:rPr lang="sv-SE" dirty="0" err="1"/>
              <a:t>Whatsapp</a:t>
            </a:r>
            <a:r>
              <a:rPr lang="sv-SE" dirty="0"/>
              <a:t>: Gruppchattar för  träningsverksamhet</a:t>
            </a:r>
          </a:p>
          <a:p>
            <a:r>
              <a:rPr lang="sv-SE" dirty="0" err="1"/>
              <a:t>Oficiell</a:t>
            </a:r>
            <a:r>
              <a:rPr lang="sv-SE" dirty="0"/>
              <a:t> Facebook: </a:t>
            </a:r>
            <a:r>
              <a:rPr lang="sv-SE" dirty="0" err="1"/>
              <a:t>Sotefjordens</a:t>
            </a:r>
            <a:r>
              <a:rPr lang="sv-SE" dirty="0"/>
              <a:t> Segelsällskap</a:t>
            </a:r>
          </a:p>
          <a:p>
            <a:r>
              <a:rPr lang="sv-SE" dirty="0" err="1"/>
              <a:t>Instagram</a:t>
            </a:r>
            <a:r>
              <a:rPr lang="sv-SE" dirty="0"/>
              <a:t>: sommarsäsongen</a:t>
            </a:r>
          </a:p>
          <a:p>
            <a:endParaRPr lang="sv-SE" dirty="0"/>
          </a:p>
          <a:p>
            <a:pPr marL="114300" indent="0">
              <a:buNone/>
            </a:pPr>
            <a:r>
              <a:rPr lang="sv-SE" sz="4800" b="1" dirty="0">
                <a:solidFill>
                  <a:schemeClr val="tx2"/>
                </a:solidFill>
              </a:rPr>
              <a:t>WWW.SFSS.SE</a:t>
            </a:r>
          </a:p>
          <a:p>
            <a:pPr>
              <a:buSzPct val="25000"/>
              <a:buFont typeface="StarSymbol"/>
              <a:buChar char=""/>
            </a:pPr>
            <a:endParaRPr lang="sv-SE" dirty="0"/>
          </a:p>
          <a:p>
            <a:pPr>
              <a:buSzPct val="25000"/>
              <a:buFont typeface="StarSymbol"/>
              <a:buChar char=""/>
            </a:pPr>
            <a:endParaRPr lang="sv-SE" dirty="0"/>
          </a:p>
          <a:p>
            <a:endParaRPr lang="sv-SE" dirty="0"/>
          </a:p>
        </p:txBody>
      </p:sp>
    </p:spTree>
    <p:extLst>
      <p:ext uri="{BB962C8B-B14F-4D97-AF65-F5344CB8AC3E}">
        <p14:creationId xmlns:p14="http://schemas.microsoft.com/office/powerpoint/2010/main" val="40632417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Medlemskap &amp; Avgifter</a:t>
            </a:r>
          </a:p>
        </p:txBody>
      </p:sp>
      <p:sp>
        <p:nvSpPr>
          <p:cNvPr id="3" name="Platshållare för innehåll 2"/>
          <p:cNvSpPr>
            <a:spLocks noGrp="1"/>
          </p:cNvSpPr>
          <p:nvPr>
            <p:ph idx="1"/>
          </p:nvPr>
        </p:nvSpPr>
        <p:spPr/>
        <p:txBody>
          <a:bodyPr/>
          <a:lstStyle/>
          <a:p>
            <a:pPr marL="0" indent="0">
              <a:buNone/>
            </a:pPr>
            <a:r>
              <a:rPr lang="sv-SE" dirty="0"/>
              <a:t>Medlemskap  - Måste vara tecknat för att ingå i SFS träningsverksamhet</a:t>
            </a:r>
          </a:p>
          <a:p>
            <a:r>
              <a:rPr lang="sv-SE" dirty="0"/>
              <a:t>220 kr/enskild</a:t>
            </a:r>
          </a:p>
          <a:p>
            <a:r>
              <a:rPr lang="sv-SE" dirty="0"/>
              <a:t>400 kr/familj</a:t>
            </a:r>
          </a:p>
          <a:p>
            <a:r>
              <a:rPr lang="sv-SE" dirty="0"/>
              <a:t>Ordinarie träningsavgift 500 kr/termin</a:t>
            </a:r>
          </a:p>
          <a:p>
            <a:r>
              <a:rPr lang="sv-SE" dirty="0"/>
              <a:t>Det är gratis att prova två veckor varje termin</a:t>
            </a:r>
          </a:p>
          <a:p>
            <a:endParaRPr lang="sv-SE" dirty="0"/>
          </a:p>
          <a:p>
            <a:pPr marL="114300" indent="0">
              <a:buNone/>
            </a:pPr>
            <a:r>
              <a:rPr lang="sv-SE" dirty="0"/>
              <a:t>Betalas gärna vid digital anmälan eller via faktura, </a:t>
            </a:r>
            <a:r>
              <a:rPr lang="sv-SE" dirty="0" err="1"/>
              <a:t>Swish</a:t>
            </a:r>
            <a:r>
              <a:rPr lang="sv-SE" dirty="0"/>
              <a:t>, Bankgiro. (Ange namn och personnummer på medlemmarna)</a:t>
            </a:r>
          </a:p>
          <a:p>
            <a:pPr marL="114300" indent="0">
              <a:buNone/>
            </a:pPr>
            <a:endParaRPr lang="sv-SE" dirty="0"/>
          </a:p>
          <a:p>
            <a:pPr marL="114300" indent="0">
              <a:buNone/>
            </a:pPr>
            <a:endParaRPr lang="sv-SE" dirty="0"/>
          </a:p>
          <a:p>
            <a:endParaRPr lang="sv-SE" dirty="0"/>
          </a:p>
        </p:txBody>
      </p:sp>
    </p:spTree>
    <p:extLst>
      <p:ext uri="{BB962C8B-B14F-4D97-AF65-F5344CB8AC3E}">
        <p14:creationId xmlns:p14="http://schemas.microsoft.com/office/powerpoint/2010/main" val="12424911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Tävlingsstöd</a:t>
            </a:r>
          </a:p>
        </p:txBody>
      </p:sp>
      <p:sp>
        <p:nvSpPr>
          <p:cNvPr id="3" name="Platshållare för innehåll 2"/>
          <p:cNvSpPr>
            <a:spLocks noGrp="1"/>
          </p:cNvSpPr>
          <p:nvPr>
            <p:ph idx="1"/>
          </p:nvPr>
        </p:nvSpPr>
        <p:spPr/>
        <p:txBody>
          <a:bodyPr/>
          <a:lstStyle/>
          <a:p>
            <a:r>
              <a:rPr lang="sv-SE" dirty="0"/>
              <a:t>Coachstöd på tävlingar (i mån av tid)</a:t>
            </a:r>
          </a:p>
          <a:p>
            <a:r>
              <a:rPr lang="sv-SE" dirty="0"/>
              <a:t>RIB-båtar kan lånas om tillgängliga</a:t>
            </a:r>
          </a:p>
          <a:p>
            <a:r>
              <a:rPr lang="sv-SE" dirty="0"/>
              <a:t>En del av klubbens båtar finns tillgängliga vid tävlingar även utanför Hunnebostrand</a:t>
            </a:r>
          </a:p>
          <a:p>
            <a:r>
              <a:rPr lang="sv-SE" dirty="0"/>
              <a:t>Gemensamma mål och tävlingar</a:t>
            </a:r>
          </a:p>
        </p:txBody>
      </p:sp>
    </p:spTree>
    <p:extLst>
      <p:ext uri="{BB962C8B-B14F-4D97-AF65-F5344CB8AC3E}">
        <p14:creationId xmlns:p14="http://schemas.microsoft.com/office/powerpoint/2010/main" val="32324479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Köpa egen Optimist?</a:t>
            </a:r>
          </a:p>
        </p:txBody>
      </p:sp>
      <p:sp>
        <p:nvSpPr>
          <p:cNvPr id="3" name="Platshållare för innehåll 2"/>
          <p:cNvSpPr>
            <a:spLocks noGrp="1"/>
          </p:cNvSpPr>
          <p:nvPr>
            <p:ph idx="1"/>
          </p:nvPr>
        </p:nvSpPr>
        <p:spPr/>
        <p:txBody>
          <a:bodyPr>
            <a:normAutofit/>
          </a:bodyPr>
          <a:lstStyle/>
          <a:p>
            <a:r>
              <a:rPr lang="sv-SE" dirty="0"/>
              <a:t>Klubben har 18 optimister som ingår i träningsavgiften. </a:t>
            </a:r>
          </a:p>
          <a:p>
            <a:r>
              <a:rPr lang="sv-SE" dirty="0"/>
              <a:t>6 ”nya” båtar kan användas vid mindre kappseglingar även utanför klubben.</a:t>
            </a:r>
          </a:p>
          <a:p>
            <a:r>
              <a:rPr lang="sv-SE" dirty="0"/>
              <a:t>Vill  man tävla mer aktivt bör man köpa egen båt, man får i regel tillbaka de mesta av pengarna när man säljer båten vidare. Kontakta din tränare för mer info</a:t>
            </a:r>
          </a:p>
          <a:p>
            <a:pPr>
              <a:buSzPct val="25000"/>
              <a:buFont typeface="StarSymbol"/>
              <a:buChar char=""/>
            </a:pPr>
            <a:r>
              <a:rPr lang="sv-SE" dirty="0"/>
              <a:t> </a:t>
            </a:r>
          </a:p>
          <a:p>
            <a:endParaRPr lang="sv-SE" dirty="0"/>
          </a:p>
        </p:txBody>
      </p:sp>
    </p:spTree>
    <p:extLst>
      <p:ext uri="{BB962C8B-B14F-4D97-AF65-F5344CB8AC3E}">
        <p14:creationId xmlns:p14="http://schemas.microsoft.com/office/powerpoint/2010/main" val="42858135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A975A1A-58E8-4A67-8CC6-89B8B50489A3}"/>
              </a:ext>
            </a:extLst>
          </p:cNvPr>
          <p:cNvSpPr>
            <a:spLocks noGrp="1"/>
          </p:cNvSpPr>
          <p:nvPr>
            <p:ph type="title"/>
          </p:nvPr>
        </p:nvSpPr>
        <p:spPr/>
        <p:txBody>
          <a:bodyPr/>
          <a:lstStyle/>
          <a:p>
            <a:r>
              <a:rPr lang="sv-SE" dirty="0"/>
              <a:t>Övrigt info</a:t>
            </a:r>
          </a:p>
        </p:txBody>
      </p:sp>
      <p:sp>
        <p:nvSpPr>
          <p:cNvPr id="3" name="Platshållare för innehåll 2">
            <a:extLst>
              <a:ext uri="{FF2B5EF4-FFF2-40B4-BE49-F238E27FC236}">
                <a16:creationId xmlns:a16="http://schemas.microsoft.com/office/drawing/2014/main" id="{D376A983-A9C9-4AF6-8F40-033FCC193037}"/>
              </a:ext>
            </a:extLst>
          </p:cNvPr>
          <p:cNvSpPr>
            <a:spLocks noGrp="1"/>
          </p:cNvSpPr>
          <p:nvPr>
            <p:ph idx="1"/>
          </p:nvPr>
        </p:nvSpPr>
        <p:spPr/>
        <p:txBody>
          <a:bodyPr/>
          <a:lstStyle/>
          <a:p>
            <a:r>
              <a:rPr lang="sv-SE" dirty="0"/>
              <a:t>Vi följer barnkonventionen</a:t>
            </a:r>
          </a:p>
          <a:p>
            <a:r>
              <a:rPr lang="sv-SE" dirty="0"/>
              <a:t>Godkännande av publicering av bilder, säg till om ni inte vill vara med på bild på hemsidan mm.</a:t>
            </a:r>
          </a:p>
        </p:txBody>
      </p:sp>
    </p:spTree>
    <p:extLst>
      <p:ext uri="{BB962C8B-B14F-4D97-AF65-F5344CB8AC3E}">
        <p14:creationId xmlns:p14="http://schemas.microsoft.com/office/powerpoint/2010/main" val="130884870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ngränsande">
  <a:themeElements>
    <a:clrScheme name="Anpassat 3">
      <a:dk1>
        <a:srgbClr val="000000"/>
      </a:dk1>
      <a:lt1>
        <a:srgbClr val="FFFFFF"/>
      </a:lt1>
      <a:dk2>
        <a:srgbClr val="517F21"/>
      </a:dk2>
      <a:lt2>
        <a:srgbClr val="C8C8B1"/>
      </a:lt2>
      <a:accent1>
        <a:srgbClr val="7A7A7A"/>
      </a:accent1>
      <a:accent2>
        <a:srgbClr val="F5C201"/>
      </a:accent2>
      <a:accent3>
        <a:srgbClr val="526DB0"/>
      </a:accent3>
      <a:accent4>
        <a:srgbClr val="989AAC"/>
      </a:accent4>
      <a:accent5>
        <a:srgbClr val="DC5924"/>
      </a:accent5>
      <a:accent6>
        <a:srgbClr val="B4B392"/>
      </a:accent6>
      <a:hlink>
        <a:srgbClr val="CC9900"/>
      </a:hlink>
      <a:folHlink>
        <a:srgbClr val="969696"/>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ngränsande">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emplate>
  <TotalTime>1472</TotalTime>
  <Words>1050</Words>
  <Application>Microsoft Office PowerPoint</Application>
  <PresentationFormat>Bildspel på skärmen (4:3)</PresentationFormat>
  <Paragraphs>134</Paragraphs>
  <Slides>17</Slides>
  <Notes>0</Notes>
  <HiddenSlides>0</HiddenSlides>
  <MMClips>0</MMClips>
  <ScaleCrop>false</ScaleCrop>
  <HeadingPairs>
    <vt:vector size="6" baseType="variant">
      <vt:variant>
        <vt:lpstr>Använt teckensnitt</vt:lpstr>
      </vt:variant>
      <vt:variant>
        <vt:i4>3</vt:i4>
      </vt:variant>
      <vt:variant>
        <vt:lpstr>Tema</vt:lpstr>
      </vt:variant>
      <vt:variant>
        <vt:i4>1</vt:i4>
      </vt:variant>
      <vt:variant>
        <vt:lpstr>Bildrubriker</vt:lpstr>
      </vt:variant>
      <vt:variant>
        <vt:i4>17</vt:i4>
      </vt:variant>
    </vt:vector>
  </HeadingPairs>
  <TitlesOfParts>
    <vt:vector size="21" baseType="lpstr">
      <vt:lpstr>Arial</vt:lpstr>
      <vt:lpstr>Calibri</vt:lpstr>
      <vt:lpstr>StarSymbol</vt:lpstr>
      <vt:lpstr>Angränsande</vt:lpstr>
      <vt:lpstr>Information Juniorgruppen 2022</vt:lpstr>
      <vt:lpstr>Juniorsegling</vt:lpstr>
      <vt:lpstr>Årets mål</vt:lpstr>
      <vt:lpstr>En vanlig träning…..</vt:lpstr>
      <vt:lpstr>Säkerhet</vt:lpstr>
      <vt:lpstr>Klädsel</vt:lpstr>
      <vt:lpstr>Föräldrarollen Optimist</vt:lpstr>
      <vt:lpstr>Trygghet &amp; Säkerhet</vt:lpstr>
      <vt:lpstr>Viktiga Datum 2022</vt:lpstr>
      <vt:lpstr>SFS evenemang 2022</vt:lpstr>
      <vt:lpstr>Externa datum 2022</vt:lpstr>
      <vt:lpstr>Planering juniorsegling VT</vt:lpstr>
      <vt:lpstr>Kommunikation</vt:lpstr>
      <vt:lpstr>Medlemskap &amp; Avgifter</vt:lpstr>
      <vt:lpstr>Tävlingsstöd</vt:lpstr>
      <vt:lpstr>Köpa egen Optimist?</vt:lpstr>
      <vt:lpstr>Övrigt info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Säsongstart  2015</dc:title>
  <dc:creator>Johansson Peter</dc:creator>
  <cp:lastModifiedBy>Caldiz Mayra    Skaraborg-Fyrbodals distrikt</cp:lastModifiedBy>
  <cp:revision>55</cp:revision>
  <cp:lastPrinted>2015-05-06T14:14:16Z</cp:lastPrinted>
  <dcterms:modified xsi:type="dcterms:W3CDTF">2022-05-29T20:08:23Z</dcterms:modified>
</cp:coreProperties>
</file>