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20" d="100"/>
          <a:sy n="120" d="100"/>
        </p:scale>
        <p:origin x="-636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mailto:ungdomsansvarig.akibs@gmail.com" TargetMode="External"/><Relationship Id="rId1" Type="http://schemas.openxmlformats.org/officeDocument/2006/relationships/hyperlink" Target="mailto:ungdomskommitte.akibs@gmail.com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mailto:ungdomskommitte.akibs@gmail.com" TargetMode="External"/><Relationship Id="rId1" Type="http://schemas.openxmlformats.org/officeDocument/2006/relationships/hyperlink" Target="mailto:ungdomsansvarig.akibs@gmail.com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974C09-99F5-4478-9F51-4725899C5F5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453B09-FABD-46C8-A72F-375D7A06A7D4}">
      <dgm:prSet phldrT="[Text]"/>
      <dgm:spPr/>
      <dgm:t>
        <a:bodyPr/>
        <a:lstStyle/>
        <a:p>
          <a:r>
            <a:rPr lang="en-US" dirty="0" err="1"/>
            <a:t>styrelse</a:t>
          </a:r>
          <a:endParaRPr lang="en-US" dirty="0"/>
        </a:p>
      </dgm:t>
    </dgm:pt>
    <dgm:pt modelId="{B64D7C16-9ACA-432F-BAF5-9C08B986F570}" type="parTrans" cxnId="{66C41DD2-E300-4BED-BCCC-74A843D52DBA}">
      <dgm:prSet/>
      <dgm:spPr/>
      <dgm:t>
        <a:bodyPr/>
        <a:lstStyle/>
        <a:p>
          <a:endParaRPr lang="en-US"/>
        </a:p>
      </dgm:t>
    </dgm:pt>
    <dgm:pt modelId="{0C90E8AC-0DA5-4843-8683-366E591EF32C}" type="sibTrans" cxnId="{66C41DD2-E300-4BED-BCCC-74A843D52DBA}">
      <dgm:prSet/>
      <dgm:spPr/>
      <dgm:t>
        <a:bodyPr/>
        <a:lstStyle/>
        <a:p>
          <a:endParaRPr lang="en-US"/>
        </a:p>
      </dgm:t>
    </dgm:pt>
    <dgm:pt modelId="{76615DDC-6341-4EDF-B72D-3A41B7CA5389}">
      <dgm:prSet phldrT="[Text]" custT="1"/>
      <dgm:spPr/>
      <dgm:t>
        <a:bodyPr/>
        <a:lstStyle/>
        <a:p>
          <a:r>
            <a:rPr lang="en-US" sz="900" dirty="0" err="1"/>
            <a:t>Fastställer</a:t>
          </a:r>
          <a:r>
            <a:rPr lang="en-US" sz="900" dirty="0"/>
            <a:t> </a:t>
          </a:r>
          <a:r>
            <a:rPr lang="en-US" sz="900" dirty="0" err="1"/>
            <a:t>värdegrund</a:t>
          </a:r>
          <a:r>
            <a:rPr lang="en-US" sz="900" dirty="0"/>
            <a:t>, policies </a:t>
          </a:r>
          <a:r>
            <a:rPr lang="en-US" sz="900" dirty="0" err="1"/>
            <a:t>och</a:t>
          </a:r>
          <a:r>
            <a:rPr lang="en-US" sz="900" dirty="0"/>
            <a:t> </a:t>
          </a:r>
          <a:r>
            <a:rPr lang="en-US" sz="900"/>
            <a:t>riktlinjer</a:t>
          </a:r>
          <a:endParaRPr lang="en-US" sz="900" dirty="0"/>
        </a:p>
      </dgm:t>
    </dgm:pt>
    <dgm:pt modelId="{198C3522-CC25-41E8-B51D-0981EE19F5AE}" type="parTrans" cxnId="{BFFDBA1F-428A-4E7F-B36D-6C4E759D4FEC}">
      <dgm:prSet/>
      <dgm:spPr/>
      <dgm:t>
        <a:bodyPr/>
        <a:lstStyle/>
        <a:p>
          <a:endParaRPr lang="en-US"/>
        </a:p>
      </dgm:t>
    </dgm:pt>
    <dgm:pt modelId="{1C25A676-604D-42F5-93A0-FDAD08CFD778}" type="sibTrans" cxnId="{BFFDBA1F-428A-4E7F-B36D-6C4E759D4FEC}">
      <dgm:prSet/>
      <dgm:spPr/>
      <dgm:t>
        <a:bodyPr/>
        <a:lstStyle/>
        <a:p>
          <a:endParaRPr lang="en-US"/>
        </a:p>
      </dgm:t>
    </dgm:pt>
    <dgm:pt modelId="{FAA66AB1-2635-433D-A357-70F34A955591}">
      <dgm:prSet phldrT="[Text]"/>
      <dgm:spPr/>
      <dgm:t>
        <a:bodyPr/>
        <a:lstStyle/>
        <a:p>
          <a:r>
            <a:rPr lang="en-US" dirty="0" err="1" smtClean="0"/>
            <a:t>Ungdomsansvarig</a:t>
          </a:r>
          <a:endParaRPr lang="en-US" dirty="0"/>
        </a:p>
      </dgm:t>
    </dgm:pt>
    <dgm:pt modelId="{C1797527-A669-4BCB-9F22-F4A55C55EF76}" type="parTrans" cxnId="{26108BC2-A46A-401C-8D3E-D1370FE14C4A}">
      <dgm:prSet/>
      <dgm:spPr/>
      <dgm:t>
        <a:bodyPr/>
        <a:lstStyle/>
        <a:p>
          <a:endParaRPr lang="en-US"/>
        </a:p>
      </dgm:t>
    </dgm:pt>
    <dgm:pt modelId="{3FF2EFFF-6CE1-4B82-BD34-941D2B48FFAF}" type="sibTrans" cxnId="{26108BC2-A46A-401C-8D3E-D1370FE14C4A}">
      <dgm:prSet/>
      <dgm:spPr/>
      <dgm:t>
        <a:bodyPr/>
        <a:lstStyle/>
        <a:p>
          <a:endParaRPr lang="en-US"/>
        </a:p>
      </dgm:t>
    </dgm:pt>
    <dgm:pt modelId="{7D5ED66F-3A79-4DB1-90D5-DF1BA6B3993C}">
      <dgm:prSet phldrT="[Text]" custT="1"/>
      <dgm:spPr/>
      <dgm:t>
        <a:bodyPr/>
        <a:lstStyle/>
        <a:p>
          <a:r>
            <a:rPr lang="en-US" sz="900" dirty="0" err="1"/>
            <a:t>Leder</a:t>
          </a:r>
          <a:r>
            <a:rPr lang="en-US" sz="900" dirty="0"/>
            <a:t> </a:t>
          </a:r>
          <a:r>
            <a:rPr lang="en-US" sz="900" dirty="0" err="1" smtClean="0"/>
            <a:t>ungdomskommittén</a:t>
          </a:r>
          <a:endParaRPr lang="en-US" sz="900" dirty="0"/>
        </a:p>
      </dgm:t>
    </dgm:pt>
    <dgm:pt modelId="{EBB53501-377D-4031-A890-6C236E6B69CD}" type="parTrans" cxnId="{D38179AA-70E2-4B62-80A3-2E46D08D19BC}">
      <dgm:prSet/>
      <dgm:spPr/>
      <dgm:t>
        <a:bodyPr/>
        <a:lstStyle/>
        <a:p>
          <a:endParaRPr lang="en-US"/>
        </a:p>
      </dgm:t>
    </dgm:pt>
    <dgm:pt modelId="{9A43C94D-2B1B-45D7-9AE7-D38DA9F29F97}" type="sibTrans" cxnId="{D38179AA-70E2-4B62-80A3-2E46D08D19BC}">
      <dgm:prSet/>
      <dgm:spPr/>
      <dgm:t>
        <a:bodyPr/>
        <a:lstStyle/>
        <a:p>
          <a:endParaRPr lang="en-US"/>
        </a:p>
      </dgm:t>
    </dgm:pt>
    <dgm:pt modelId="{4F1CC7F3-0D1F-4AB7-98BB-31442CE659D5}">
      <dgm:prSet phldrT="[Text]"/>
      <dgm:spPr/>
      <dgm:t>
        <a:bodyPr/>
        <a:lstStyle/>
        <a:p>
          <a:r>
            <a:rPr lang="en-US" dirty="0" err="1" smtClean="0"/>
            <a:t>Ungdomskommittén</a:t>
          </a:r>
          <a:endParaRPr lang="en-US" dirty="0"/>
        </a:p>
      </dgm:t>
    </dgm:pt>
    <dgm:pt modelId="{D58EF1C9-B4B5-4ED1-AF3F-9195243D323C}" type="parTrans" cxnId="{5A6F9F41-DCCF-4A39-88D6-1B7AC7BC407F}">
      <dgm:prSet/>
      <dgm:spPr/>
      <dgm:t>
        <a:bodyPr/>
        <a:lstStyle/>
        <a:p>
          <a:endParaRPr lang="en-US"/>
        </a:p>
      </dgm:t>
    </dgm:pt>
    <dgm:pt modelId="{3B446F62-EA7E-4514-B45E-24047EA4B221}" type="sibTrans" cxnId="{5A6F9F41-DCCF-4A39-88D6-1B7AC7BC407F}">
      <dgm:prSet/>
      <dgm:spPr/>
      <dgm:t>
        <a:bodyPr/>
        <a:lstStyle/>
        <a:p>
          <a:endParaRPr lang="en-US"/>
        </a:p>
      </dgm:t>
    </dgm:pt>
    <dgm:pt modelId="{DBC408A1-2745-4343-B55B-FB3F206C14F5}">
      <dgm:prSet phldrT="[Text]" custT="1"/>
      <dgm:spPr/>
      <dgm:t>
        <a:bodyPr/>
        <a:lstStyle/>
        <a:p>
          <a:r>
            <a:rPr lang="en-US" sz="900" dirty="0" smtClean="0"/>
            <a:t>Hit </a:t>
          </a:r>
          <a:r>
            <a:rPr lang="en-US" sz="900" dirty="0" err="1" smtClean="0"/>
            <a:t>vänder</a:t>
          </a:r>
          <a:r>
            <a:rPr lang="en-US" sz="900" dirty="0" smtClean="0"/>
            <a:t> man sig </a:t>
          </a:r>
          <a:r>
            <a:rPr lang="en-US" sz="900" dirty="0" err="1" smtClean="0"/>
            <a:t>i</a:t>
          </a:r>
          <a:r>
            <a:rPr lang="en-US" sz="900" dirty="0" smtClean="0"/>
            <a:t> </a:t>
          </a:r>
          <a:r>
            <a:rPr lang="en-US" sz="900" dirty="0" err="1" smtClean="0"/>
            <a:t>första</a:t>
          </a:r>
          <a:r>
            <a:rPr lang="en-US" sz="900" dirty="0" smtClean="0"/>
            <a:t> hand med </a:t>
          </a:r>
          <a:r>
            <a:rPr lang="en-US" sz="900" dirty="0" err="1" smtClean="0"/>
            <a:t>frågor</a:t>
          </a:r>
          <a:r>
            <a:rPr lang="en-US" sz="900" dirty="0" smtClean="0"/>
            <a:t> </a:t>
          </a:r>
          <a:r>
            <a:rPr lang="en-US" sz="900" dirty="0" err="1" smtClean="0"/>
            <a:t>som</a:t>
          </a:r>
          <a:r>
            <a:rPr lang="en-US" sz="900" dirty="0" smtClean="0"/>
            <a:t> </a:t>
          </a:r>
          <a:r>
            <a:rPr lang="en-US" sz="900" dirty="0" err="1" smtClean="0"/>
            <a:t>gäller</a:t>
          </a:r>
          <a:r>
            <a:rPr lang="en-US" sz="900" dirty="0" smtClean="0"/>
            <a:t> </a:t>
          </a:r>
          <a:r>
            <a:rPr lang="en-US" sz="900" dirty="0" err="1" smtClean="0"/>
            <a:t>ungdomslagen</a:t>
          </a:r>
          <a:endParaRPr lang="en-US" sz="900" dirty="0"/>
        </a:p>
      </dgm:t>
    </dgm:pt>
    <dgm:pt modelId="{7E9A6710-808D-4554-B472-5914265846ED}" type="parTrans" cxnId="{11BE9DE9-6E0C-45FE-A120-B168607090F0}">
      <dgm:prSet/>
      <dgm:spPr/>
      <dgm:t>
        <a:bodyPr/>
        <a:lstStyle/>
        <a:p>
          <a:endParaRPr lang="en-US"/>
        </a:p>
      </dgm:t>
    </dgm:pt>
    <dgm:pt modelId="{3D1AD009-56E8-4EDD-BAAE-872BAC49DE51}" type="sibTrans" cxnId="{11BE9DE9-6E0C-45FE-A120-B168607090F0}">
      <dgm:prSet/>
      <dgm:spPr/>
      <dgm:t>
        <a:bodyPr/>
        <a:lstStyle/>
        <a:p>
          <a:endParaRPr lang="en-US"/>
        </a:p>
      </dgm:t>
    </dgm:pt>
    <dgm:pt modelId="{046AB9CD-17AD-400A-8021-70ABD1BED193}">
      <dgm:prSet phldrT="[Text]" custT="1"/>
      <dgm:spPr/>
      <dgm:t>
        <a:bodyPr/>
        <a:lstStyle/>
        <a:p>
          <a:r>
            <a:rPr lang="en-US" sz="900" dirty="0" err="1" smtClean="0"/>
            <a:t>Ungdomsverksamhetens</a:t>
          </a:r>
          <a:r>
            <a:rPr lang="en-US" sz="900" dirty="0" smtClean="0"/>
            <a:t> </a:t>
          </a:r>
          <a:r>
            <a:rPr lang="en-US" sz="900" dirty="0" err="1" smtClean="0"/>
            <a:t>representant</a:t>
          </a:r>
          <a:r>
            <a:rPr lang="en-US" sz="900" dirty="0" smtClean="0"/>
            <a:t> </a:t>
          </a:r>
          <a:r>
            <a:rPr lang="en-US" sz="900" dirty="0" err="1" smtClean="0"/>
            <a:t>i</a:t>
          </a:r>
          <a:r>
            <a:rPr lang="en-US" sz="900" dirty="0" smtClean="0"/>
            <a:t> </a:t>
          </a:r>
          <a:r>
            <a:rPr lang="en-US" sz="900" dirty="0" err="1" smtClean="0"/>
            <a:t>styrelsen</a:t>
          </a:r>
          <a:endParaRPr lang="en-US" sz="900" dirty="0"/>
        </a:p>
      </dgm:t>
    </dgm:pt>
    <dgm:pt modelId="{E7C3BA3E-B0D1-45CA-A7B2-6B7246E6DFAB}" type="parTrans" cxnId="{0EA76EEA-5AEC-43AB-93E2-89C8D9C92486}">
      <dgm:prSet/>
      <dgm:spPr/>
      <dgm:t>
        <a:bodyPr/>
        <a:lstStyle/>
        <a:p>
          <a:endParaRPr lang="sv-SE"/>
        </a:p>
      </dgm:t>
    </dgm:pt>
    <dgm:pt modelId="{8400E207-5FC2-48ED-8CB0-592531441B1B}" type="sibTrans" cxnId="{0EA76EEA-5AEC-43AB-93E2-89C8D9C92486}">
      <dgm:prSet/>
      <dgm:spPr/>
      <dgm:t>
        <a:bodyPr/>
        <a:lstStyle/>
        <a:p>
          <a:endParaRPr lang="sv-SE"/>
        </a:p>
      </dgm:t>
    </dgm:pt>
    <dgm:pt modelId="{925FB065-085A-4D7B-8846-CCFCA7EF6FD7}">
      <dgm:prSet phldrT="[Text]" custT="1"/>
      <dgm:spPr/>
      <dgm:t>
        <a:bodyPr/>
        <a:lstStyle/>
        <a:p>
          <a:r>
            <a:rPr lang="en-US" sz="900" dirty="0" err="1" smtClean="0"/>
            <a:t>Ansvarar</a:t>
          </a:r>
          <a:r>
            <a:rPr lang="en-US" sz="900" dirty="0" smtClean="0"/>
            <a:t> </a:t>
          </a:r>
          <a:r>
            <a:rPr lang="en-US" sz="900" dirty="0" err="1" smtClean="0"/>
            <a:t>för</a:t>
          </a:r>
          <a:r>
            <a:rPr lang="en-US" sz="900" dirty="0" smtClean="0"/>
            <a:t> </a:t>
          </a:r>
          <a:r>
            <a:rPr lang="en-US" sz="900" dirty="0" err="1" smtClean="0"/>
            <a:t>ungdomsverksamhetem</a:t>
          </a:r>
          <a:r>
            <a:rPr lang="en-US" sz="900" dirty="0" smtClean="0"/>
            <a:t> med </a:t>
          </a:r>
          <a:r>
            <a:rPr lang="en-US" sz="900" dirty="0" err="1" smtClean="0"/>
            <a:t>hjälp</a:t>
          </a:r>
          <a:r>
            <a:rPr lang="en-US" sz="900" dirty="0" smtClean="0"/>
            <a:t> </a:t>
          </a:r>
          <a:r>
            <a:rPr lang="en-US" sz="900" dirty="0" err="1" smtClean="0"/>
            <a:t>av</a:t>
          </a:r>
          <a:r>
            <a:rPr lang="en-US" sz="900" dirty="0" smtClean="0"/>
            <a:t> </a:t>
          </a:r>
          <a:r>
            <a:rPr lang="en-US" sz="900" dirty="0" err="1" smtClean="0"/>
            <a:t>ungdomskommittén</a:t>
          </a:r>
          <a:endParaRPr lang="en-US" sz="900" dirty="0"/>
        </a:p>
      </dgm:t>
    </dgm:pt>
    <dgm:pt modelId="{F482B9E7-9609-4CA6-8DB9-83ADCA79AA81}" type="parTrans" cxnId="{221AFA2F-A11C-4169-AC92-B00307E5D0A4}">
      <dgm:prSet/>
      <dgm:spPr/>
      <dgm:t>
        <a:bodyPr/>
        <a:lstStyle/>
        <a:p>
          <a:endParaRPr lang="sv-SE"/>
        </a:p>
      </dgm:t>
    </dgm:pt>
    <dgm:pt modelId="{903EC36A-7D53-43EB-A6DC-2EF7B4A248DE}" type="sibTrans" cxnId="{221AFA2F-A11C-4169-AC92-B00307E5D0A4}">
      <dgm:prSet/>
      <dgm:spPr/>
      <dgm:t>
        <a:bodyPr/>
        <a:lstStyle/>
        <a:p>
          <a:endParaRPr lang="sv-SE"/>
        </a:p>
      </dgm:t>
    </dgm:pt>
    <dgm:pt modelId="{553929BC-94D0-456D-8993-E9EC61C98FC2}">
      <dgm:prSet phldrT="[Text]" custT="1"/>
      <dgm:spPr/>
      <dgm:t>
        <a:bodyPr/>
        <a:lstStyle/>
        <a:p>
          <a:r>
            <a:rPr lang="en-US" sz="900" dirty="0" err="1" smtClean="0"/>
            <a:t>Fördelar</a:t>
          </a:r>
          <a:r>
            <a:rPr lang="en-US" sz="900" dirty="0" smtClean="0"/>
            <a:t> </a:t>
          </a:r>
          <a:r>
            <a:rPr lang="en-US" sz="900" dirty="0" err="1" smtClean="0"/>
            <a:t>träningstider</a:t>
          </a:r>
          <a:r>
            <a:rPr lang="en-US" sz="900" dirty="0" smtClean="0"/>
            <a:t> </a:t>
          </a:r>
          <a:r>
            <a:rPr lang="en-US" sz="900" dirty="0" err="1" smtClean="0"/>
            <a:t>tillsammans</a:t>
          </a:r>
          <a:r>
            <a:rPr lang="en-US" sz="900" dirty="0" smtClean="0"/>
            <a:t> med </a:t>
          </a:r>
          <a:r>
            <a:rPr lang="en-US" sz="900" dirty="0" err="1" smtClean="0"/>
            <a:t>tävlingsansvarig</a:t>
          </a:r>
          <a:endParaRPr lang="en-US" sz="900" dirty="0"/>
        </a:p>
      </dgm:t>
    </dgm:pt>
    <dgm:pt modelId="{AEA85B47-E5A2-4CD5-9A44-4A09D691C6B2}" type="parTrans" cxnId="{41410A5E-6B8C-4CCD-84FB-E1E9E25F3C32}">
      <dgm:prSet/>
      <dgm:spPr/>
      <dgm:t>
        <a:bodyPr/>
        <a:lstStyle/>
        <a:p>
          <a:endParaRPr lang="sv-SE"/>
        </a:p>
      </dgm:t>
    </dgm:pt>
    <dgm:pt modelId="{E8CBAFAF-0CAF-45CC-9F9A-CB586E4D13AA}" type="sibTrans" cxnId="{41410A5E-6B8C-4CCD-84FB-E1E9E25F3C32}">
      <dgm:prSet/>
      <dgm:spPr/>
      <dgm:t>
        <a:bodyPr/>
        <a:lstStyle/>
        <a:p>
          <a:endParaRPr lang="sv-SE"/>
        </a:p>
      </dgm:t>
    </dgm:pt>
    <dgm:pt modelId="{45696A46-DDB4-48C3-A176-0C959DB0ABC9}">
      <dgm:prSet phldrT="[Text]"/>
      <dgm:spPr/>
      <dgm:t>
        <a:bodyPr/>
        <a:lstStyle/>
        <a:p>
          <a:endParaRPr lang="en-US" sz="700" dirty="0"/>
        </a:p>
      </dgm:t>
    </dgm:pt>
    <dgm:pt modelId="{D7581667-D3E9-44B2-A5C9-119FC41DB921}" type="parTrans" cxnId="{3E46D063-7D8E-46CC-BDC5-947E1378FD08}">
      <dgm:prSet/>
      <dgm:spPr/>
      <dgm:t>
        <a:bodyPr/>
        <a:lstStyle/>
        <a:p>
          <a:endParaRPr lang="sv-SE"/>
        </a:p>
      </dgm:t>
    </dgm:pt>
    <dgm:pt modelId="{D8C6F9E6-3ACE-45E2-BF30-4BE958C5B88E}" type="sibTrans" cxnId="{3E46D063-7D8E-46CC-BDC5-947E1378FD08}">
      <dgm:prSet/>
      <dgm:spPr/>
      <dgm:t>
        <a:bodyPr/>
        <a:lstStyle/>
        <a:p>
          <a:endParaRPr lang="sv-SE"/>
        </a:p>
      </dgm:t>
    </dgm:pt>
    <dgm:pt modelId="{B29F7061-266A-4395-AD1F-723B45684166}">
      <dgm:prSet phldrT="[Text]" custT="1"/>
      <dgm:spPr/>
      <dgm:t>
        <a:bodyPr/>
        <a:lstStyle/>
        <a:p>
          <a:r>
            <a:rPr lang="en-US" sz="900" dirty="0" err="1" smtClean="0"/>
            <a:t>Upprättar</a:t>
          </a:r>
          <a:r>
            <a:rPr lang="en-US" sz="900" dirty="0" smtClean="0"/>
            <a:t> </a:t>
          </a:r>
          <a:r>
            <a:rPr lang="en-US" sz="900" dirty="0" err="1" smtClean="0"/>
            <a:t>sarg</a:t>
          </a:r>
          <a:r>
            <a:rPr lang="en-US" sz="900" dirty="0" smtClean="0"/>
            <a:t>- </a:t>
          </a:r>
          <a:r>
            <a:rPr lang="en-US" sz="900" dirty="0" err="1" smtClean="0"/>
            <a:t>och</a:t>
          </a:r>
          <a:r>
            <a:rPr lang="en-US" sz="900" dirty="0" smtClean="0"/>
            <a:t> </a:t>
          </a:r>
          <a:r>
            <a:rPr lang="en-US" sz="900" dirty="0" err="1" smtClean="0"/>
            <a:t>kioskschema</a:t>
          </a:r>
          <a:r>
            <a:rPr lang="en-US" sz="900" dirty="0" smtClean="0"/>
            <a:t> </a:t>
          </a:r>
          <a:r>
            <a:rPr lang="en-US" sz="900" dirty="0" err="1" smtClean="0"/>
            <a:t>för</a:t>
          </a:r>
          <a:r>
            <a:rPr lang="en-US" sz="900" dirty="0" smtClean="0"/>
            <a:t> </a:t>
          </a:r>
          <a:r>
            <a:rPr lang="en-US" sz="900" dirty="0" err="1" smtClean="0"/>
            <a:t>seniormatcherna</a:t>
          </a:r>
          <a:r>
            <a:rPr lang="en-US" sz="900" dirty="0" smtClean="0"/>
            <a:t> </a:t>
          </a:r>
          <a:endParaRPr lang="en-US" sz="900" dirty="0"/>
        </a:p>
      </dgm:t>
    </dgm:pt>
    <dgm:pt modelId="{6B095020-9226-4D3A-A470-3D82A3EB18F3}" type="parTrans" cxnId="{5CAA2A35-72CF-40FC-A075-66E543819B2D}">
      <dgm:prSet/>
      <dgm:spPr/>
      <dgm:t>
        <a:bodyPr/>
        <a:lstStyle/>
        <a:p>
          <a:endParaRPr lang="sv-SE"/>
        </a:p>
      </dgm:t>
    </dgm:pt>
    <dgm:pt modelId="{B8C2E48F-FA89-4368-B7DE-E2037896D659}" type="sibTrans" cxnId="{5CAA2A35-72CF-40FC-A075-66E543819B2D}">
      <dgm:prSet/>
      <dgm:spPr/>
      <dgm:t>
        <a:bodyPr/>
        <a:lstStyle/>
        <a:p>
          <a:endParaRPr lang="sv-SE"/>
        </a:p>
      </dgm:t>
    </dgm:pt>
    <dgm:pt modelId="{A1D60E18-3DBB-4EC2-9D6F-2DCCE098DD94}">
      <dgm:prSet phldrT="[Text]" custT="1"/>
      <dgm:spPr/>
      <dgm:t>
        <a:bodyPr/>
        <a:lstStyle/>
        <a:p>
          <a:r>
            <a:rPr lang="en-US" sz="900" dirty="0" err="1" smtClean="0"/>
            <a:t>Arrangerar</a:t>
          </a:r>
          <a:r>
            <a:rPr lang="en-US" sz="900" dirty="0" smtClean="0"/>
            <a:t> </a:t>
          </a:r>
          <a:r>
            <a:rPr lang="en-US" sz="900" dirty="0" err="1" smtClean="0"/>
            <a:t>julskyltning</a:t>
          </a:r>
          <a:r>
            <a:rPr lang="en-US" sz="900" dirty="0" smtClean="0"/>
            <a:t> </a:t>
          </a:r>
          <a:r>
            <a:rPr lang="en-US" sz="900" dirty="0" err="1" smtClean="0"/>
            <a:t>och</a:t>
          </a:r>
          <a:r>
            <a:rPr lang="en-US" sz="900" dirty="0" smtClean="0"/>
            <a:t> </a:t>
          </a:r>
          <a:r>
            <a:rPr lang="en-US" sz="900" dirty="0" err="1" smtClean="0"/>
            <a:t>Skånemästerskapet</a:t>
          </a:r>
          <a:endParaRPr lang="en-US" sz="900" dirty="0"/>
        </a:p>
      </dgm:t>
    </dgm:pt>
    <dgm:pt modelId="{20B9F949-C7A1-4DF8-BF58-F0E638113A0F}" type="parTrans" cxnId="{591C87E8-DD74-45F7-A297-094B27D36507}">
      <dgm:prSet/>
      <dgm:spPr/>
      <dgm:t>
        <a:bodyPr/>
        <a:lstStyle/>
        <a:p>
          <a:endParaRPr lang="sv-SE"/>
        </a:p>
      </dgm:t>
    </dgm:pt>
    <dgm:pt modelId="{18CAF0AC-EC1B-4011-9D21-C653CE97DD42}" type="sibTrans" cxnId="{591C87E8-DD74-45F7-A297-094B27D36507}">
      <dgm:prSet/>
      <dgm:spPr/>
      <dgm:t>
        <a:bodyPr/>
        <a:lstStyle/>
        <a:p>
          <a:endParaRPr lang="sv-SE"/>
        </a:p>
      </dgm:t>
    </dgm:pt>
    <dgm:pt modelId="{B5DAE0F1-8A7F-409A-A100-B698878A104F}">
      <dgm:prSet phldrT="[Text]" custT="1"/>
      <dgm:spPr/>
      <dgm:t>
        <a:bodyPr/>
        <a:lstStyle/>
        <a:p>
          <a:r>
            <a:rPr lang="en-US" sz="900" dirty="0" err="1" smtClean="0"/>
            <a:t>Anmäler</a:t>
          </a:r>
          <a:r>
            <a:rPr lang="en-US" sz="900" dirty="0" smtClean="0"/>
            <a:t> </a:t>
          </a:r>
          <a:r>
            <a:rPr lang="en-US" sz="900" dirty="0" err="1" smtClean="0"/>
            <a:t>våra</a:t>
          </a:r>
          <a:r>
            <a:rPr lang="en-US" sz="900" dirty="0" smtClean="0"/>
            <a:t> lag till </a:t>
          </a:r>
          <a:r>
            <a:rPr lang="en-US" sz="900" dirty="0" err="1" smtClean="0"/>
            <a:t>serier</a:t>
          </a:r>
          <a:r>
            <a:rPr lang="en-US" sz="900" dirty="0" smtClean="0"/>
            <a:t> </a:t>
          </a:r>
          <a:r>
            <a:rPr lang="en-US" sz="900" dirty="0" err="1" smtClean="0"/>
            <a:t>och</a:t>
          </a:r>
          <a:r>
            <a:rPr lang="en-US" sz="900" dirty="0" smtClean="0"/>
            <a:t> </a:t>
          </a:r>
          <a:r>
            <a:rPr lang="en-US" sz="900" dirty="0" err="1" smtClean="0"/>
            <a:t>Skånemästerskap</a:t>
          </a:r>
          <a:endParaRPr lang="en-US" sz="900" dirty="0"/>
        </a:p>
      </dgm:t>
    </dgm:pt>
    <dgm:pt modelId="{56E67176-D05B-44E3-9EA0-668A8D5CCF61}" type="parTrans" cxnId="{49E3DC60-B624-4A56-9C8A-E7650DADA4C5}">
      <dgm:prSet/>
      <dgm:spPr/>
      <dgm:t>
        <a:bodyPr/>
        <a:lstStyle/>
        <a:p>
          <a:endParaRPr lang="sv-SE"/>
        </a:p>
      </dgm:t>
    </dgm:pt>
    <dgm:pt modelId="{462987E1-8E3C-4483-8037-AF1C2A16F836}" type="sibTrans" cxnId="{49E3DC60-B624-4A56-9C8A-E7650DADA4C5}">
      <dgm:prSet/>
      <dgm:spPr/>
      <dgm:t>
        <a:bodyPr/>
        <a:lstStyle/>
        <a:p>
          <a:endParaRPr lang="sv-SE"/>
        </a:p>
      </dgm:t>
    </dgm:pt>
    <dgm:pt modelId="{7855F92F-3E29-48E6-B2BF-4DF76A7A0CE7}">
      <dgm:prSet phldrT="[Text]" custT="1"/>
      <dgm:spPr/>
      <dgm:t>
        <a:bodyPr/>
        <a:lstStyle/>
        <a:p>
          <a:r>
            <a:rPr lang="en-US" sz="900" dirty="0" err="1" smtClean="0"/>
            <a:t>Bokar</a:t>
          </a:r>
          <a:r>
            <a:rPr lang="en-US" sz="900" dirty="0" smtClean="0"/>
            <a:t> </a:t>
          </a:r>
          <a:r>
            <a:rPr lang="en-US" sz="900" dirty="0" err="1" smtClean="0"/>
            <a:t>domare</a:t>
          </a:r>
          <a:r>
            <a:rPr lang="en-US" sz="900" dirty="0" smtClean="0"/>
            <a:t>- </a:t>
          </a:r>
          <a:r>
            <a:rPr lang="en-US" sz="900" dirty="0" err="1" smtClean="0"/>
            <a:t>och</a:t>
          </a:r>
          <a:r>
            <a:rPr lang="en-US" sz="900" dirty="0" smtClean="0"/>
            <a:t> </a:t>
          </a:r>
          <a:r>
            <a:rPr lang="en-US" sz="900" dirty="0" err="1" smtClean="0"/>
            <a:t>ledarutbildningar</a:t>
          </a:r>
          <a:r>
            <a:rPr lang="en-US" sz="900" dirty="0" smtClean="0"/>
            <a:t> (I </a:t>
          </a:r>
          <a:r>
            <a:rPr lang="en-US" sz="900" dirty="0" err="1" smtClean="0"/>
            <a:t>egen</a:t>
          </a:r>
          <a:r>
            <a:rPr lang="en-US" sz="900" dirty="0" smtClean="0"/>
            <a:t> </a:t>
          </a:r>
          <a:r>
            <a:rPr lang="en-US" sz="900" dirty="0" err="1" smtClean="0"/>
            <a:t>regi</a:t>
          </a:r>
          <a:r>
            <a:rPr lang="en-US" sz="900" dirty="0" smtClean="0"/>
            <a:t>)</a:t>
          </a:r>
          <a:endParaRPr lang="en-US" sz="900" dirty="0"/>
        </a:p>
      </dgm:t>
    </dgm:pt>
    <dgm:pt modelId="{5A99A5E8-B36C-4FF8-90E2-EB17B911BA23}" type="parTrans" cxnId="{D98EA6D8-9BF2-4A05-9BAF-42195F99FD55}">
      <dgm:prSet/>
      <dgm:spPr/>
      <dgm:t>
        <a:bodyPr/>
        <a:lstStyle/>
        <a:p>
          <a:endParaRPr lang="sv-SE"/>
        </a:p>
      </dgm:t>
    </dgm:pt>
    <dgm:pt modelId="{4D02994D-2AE1-4C68-B5AF-81DCFF0E17C2}" type="sibTrans" cxnId="{D98EA6D8-9BF2-4A05-9BAF-42195F99FD55}">
      <dgm:prSet/>
      <dgm:spPr/>
      <dgm:t>
        <a:bodyPr/>
        <a:lstStyle/>
        <a:p>
          <a:endParaRPr lang="sv-SE"/>
        </a:p>
      </dgm:t>
    </dgm:pt>
    <dgm:pt modelId="{3A527852-601A-4C98-A274-1B3FFFDADE21}">
      <dgm:prSet phldrT="[Text]" custT="1"/>
      <dgm:spPr/>
      <dgm:t>
        <a:bodyPr/>
        <a:lstStyle/>
        <a:p>
          <a:r>
            <a:rPr lang="en-US" sz="900" dirty="0" err="1" smtClean="0"/>
            <a:t>Leder</a:t>
          </a:r>
          <a:r>
            <a:rPr lang="en-US" sz="900" dirty="0" smtClean="0"/>
            <a:t> </a:t>
          </a:r>
          <a:r>
            <a:rPr lang="en-US" sz="900" dirty="0" err="1" smtClean="0"/>
            <a:t>ungdomsledarmöten</a:t>
          </a:r>
          <a:r>
            <a:rPr lang="en-US" sz="900" dirty="0" smtClean="0"/>
            <a:t> 2 </a:t>
          </a:r>
          <a:r>
            <a:rPr lang="en-US" sz="900" dirty="0" err="1" smtClean="0"/>
            <a:t>gånger</a:t>
          </a:r>
          <a:r>
            <a:rPr lang="en-US" sz="900" dirty="0" smtClean="0"/>
            <a:t> om </a:t>
          </a:r>
          <a:r>
            <a:rPr lang="en-US" sz="900" dirty="0" err="1" smtClean="0"/>
            <a:t>året</a:t>
          </a:r>
          <a:endParaRPr lang="en-US" sz="900" dirty="0"/>
        </a:p>
      </dgm:t>
    </dgm:pt>
    <dgm:pt modelId="{DF57E6A3-9DAB-45AB-81B0-3A0D818D5BCF}" type="parTrans" cxnId="{BDCCDA88-C94B-4BB0-B17F-EC13257F102F}">
      <dgm:prSet/>
      <dgm:spPr/>
      <dgm:t>
        <a:bodyPr/>
        <a:lstStyle/>
        <a:p>
          <a:endParaRPr lang="sv-SE"/>
        </a:p>
      </dgm:t>
    </dgm:pt>
    <dgm:pt modelId="{73A4EF8E-74F2-4017-9547-B89E9E0B25EF}" type="sibTrans" cxnId="{BDCCDA88-C94B-4BB0-B17F-EC13257F102F}">
      <dgm:prSet/>
      <dgm:spPr/>
      <dgm:t>
        <a:bodyPr/>
        <a:lstStyle/>
        <a:p>
          <a:endParaRPr lang="sv-SE"/>
        </a:p>
      </dgm:t>
    </dgm:pt>
    <dgm:pt modelId="{1A7A5613-33E9-4FD1-A5DA-7608859C3CB3}">
      <dgm:prSet phldrT="[Text]" custT="1"/>
      <dgm:spPr/>
      <dgm:t>
        <a:bodyPr/>
        <a:lstStyle/>
        <a:p>
          <a:r>
            <a:rPr lang="en-US" sz="900" dirty="0" err="1" smtClean="0"/>
            <a:t>Kontaktuppgift</a:t>
          </a:r>
          <a:r>
            <a:rPr lang="en-US" sz="900" dirty="0" smtClean="0"/>
            <a:t> till </a:t>
          </a:r>
          <a:r>
            <a:rPr lang="en-US" sz="900" dirty="0" err="1" smtClean="0"/>
            <a:t>ungdomskommittén</a:t>
          </a:r>
          <a:r>
            <a:rPr lang="en-US" sz="900" dirty="0" smtClean="0"/>
            <a:t>: </a:t>
          </a:r>
          <a:r>
            <a:rPr lang="en-US" sz="900" dirty="0" smtClean="0">
              <a:hlinkClick xmlns:r="http://schemas.openxmlformats.org/officeDocument/2006/relationships" r:id="rId1"/>
            </a:rPr>
            <a:t>ungdomskommitte.akibs@gmail.com</a:t>
          </a:r>
          <a:endParaRPr lang="en-US" sz="900" dirty="0"/>
        </a:p>
      </dgm:t>
    </dgm:pt>
    <dgm:pt modelId="{78C63D5D-D97D-4574-8014-E0E265D2C2F7}" type="parTrans" cxnId="{6B255861-5EE9-4975-B278-772D029EA554}">
      <dgm:prSet/>
      <dgm:spPr/>
    </dgm:pt>
    <dgm:pt modelId="{BFE0F3C1-8B25-4D16-AF05-5CB480D23903}" type="sibTrans" cxnId="{6B255861-5EE9-4975-B278-772D029EA554}">
      <dgm:prSet/>
      <dgm:spPr/>
    </dgm:pt>
    <dgm:pt modelId="{F447EC98-BAD7-4129-87F4-C52EFC73FEDF}">
      <dgm:prSet phldrT="[Text]" custT="1"/>
      <dgm:spPr/>
      <dgm:t>
        <a:bodyPr/>
        <a:lstStyle/>
        <a:p>
          <a:endParaRPr lang="en-US" sz="900" dirty="0"/>
        </a:p>
      </dgm:t>
    </dgm:pt>
    <dgm:pt modelId="{81118268-8BF3-45A3-B006-D5B21BB75569}" type="parTrans" cxnId="{8F4A34AB-AF94-4F6A-B783-A1A8EAFCBAD3}">
      <dgm:prSet/>
      <dgm:spPr/>
    </dgm:pt>
    <dgm:pt modelId="{58D74155-C42B-41DD-A551-DBF47E6A879C}" type="sibTrans" cxnId="{8F4A34AB-AF94-4F6A-B783-A1A8EAFCBAD3}">
      <dgm:prSet/>
      <dgm:spPr/>
    </dgm:pt>
    <dgm:pt modelId="{997DADC8-53C0-432B-A215-47CAA863E6C6}">
      <dgm:prSet phldrT="[Text]" custT="1"/>
      <dgm:spPr/>
      <dgm:t>
        <a:bodyPr/>
        <a:lstStyle/>
        <a:p>
          <a:r>
            <a:rPr lang="en-US" sz="900" dirty="0" err="1" smtClean="0"/>
            <a:t>Kontaktuppgift</a:t>
          </a:r>
          <a:r>
            <a:rPr lang="en-US" sz="900" dirty="0" smtClean="0"/>
            <a:t> till </a:t>
          </a:r>
          <a:r>
            <a:rPr lang="en-US" sz="900" dirty="0" err="1" smtClean="0"/>
            <a:t>ungdomsansvarig</a:t>
          </a:r>
          <a:r>
            <a:rPr lang="en-US" sz="900" dirty="0" smtClean="0"/>
            <a:t>: </a:t>
          </a:r>
          <a:r>
            <a:rPr lang="en-US" sz="900" dirty="0" smtClean="0">
              <a:hlinkClick xmlns:r="http://schemas.openxmlformats.org/officeDocument/2006/relationships" r:id="rId2"/>
            </a:rPr>
            <a:t>ungdomsansvarig.akibs@gmail.com</a:t>
          </a:r>
          <a:endParaRPr lang="en-US" sz="900" dirty="0"/>
        </a:p>
      </dgm:t>
    </dgm:pt>
    <dgm:pt modelId="{0302E20E-6F14-4FD9-983E-E0CE512E850B}" type="parTrans" cxnId="{0B83DF76-D28E-461E-A8D4-5F3E10D9A0CB}">
      <dgm:prSet/>
      <dgm:spPr/>
    </dgm:pt>
    <dgm:pt modelId="{BBBECA5F-FC9E-47CD-AC5E-F5FF7AFC1293}" type="sibTrans" cxnId="{0B83DF76-D28E-461E-A8D4-5F3E10D9A0CB}">
      <dgm:prSet/>
      <dgm:spPr/>
    </dgm:pt>
    <dgm:pt modelId="{4BDB8FE0-41EB-4771-B622-263F72CFA796}" type="pres">
      <dgm:prSet presAssocID="{83974C09-99F5-4478-9F51-4725899C5F5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41DA88A1-BCAF-45A0-93E4-2F5E3393E331}" type="pres">
      <dgm:prSet presAssocID="{82453B09-FABD-46C8-A72F-375D7A06A7D4}" presName="composite" presStyleCnt="0"/>
      <dgm:spPr/>
    </dgm:pt>
    <dgm:pt modelId="{59252246-3670-4343-B6B0-0AADC6BF7341}" type="pres">
      <dgm:prSet presAssocID="{82453B09-FABD-46C8-A72F-375D7A06A7D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03216598-91D5-4B21-BB2E-A814C35D03B9}" type="pres">
      <dgm:prSet presAssocID="{82453B09-FABD-46C8-A72F-375D7A06A7D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7EBBB8B9-D392-4311-BE42-40211BFFA560}" type="pres">
      <dgm:prSet presAssocID="{0C90E8AC-0DA5-4843-8683-366E591EF32C}" presName="sp" presStyleCnt="0"/>
      <dgm:spPr/>
    </dgm:pt>
    <dgm:pt modelId="{B2A20A64-6D9C-4D4C-AED0-16539D237C60}" type="pres">
      <dgm:prSet presAssocID="{FAA66AB1-2635-433D-A357-70F34A955591}" presName="composite" presStyleCnt="0"/>
      <dgm:spPr/>
    </dgm:pt>
    <dgm:pt modelId="{E61D0BF0-B5CB-49FD-B057-F0332D3A0D92}" type="pres">
      <dgm:prSet presAssocID="{FAA66AB1-2635-433D-A357-70F34A95559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4DC0BB00-7E34-438D-B672-C87C87CE9331}" type="pres">
      <dgm:prSet presAssocID="{FAA66AB1-2635-433D-A357-70F34A955591}" presName="descendantText" presStyleLbl="alignAcc1" presStyleIdx="1" presStyleCnt="3" custLinFactNeighborY="1415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5FB0954-836B-4661-A6DE-F7F6EB8AE0E5}" type="pres">
      <dgm:prSet presAssocID="{3FF2EFFF-6CE1-4B82-BD34-941D2B48FFAF}" presName="sp" presStyleCnt="0"/>
      <dgm:spPr/>
    </dgm:pt>
    <dgm:pt modelId="{0939F375-D1A6-4990-ABCB-6A21C5D61E76}" type="pres">
      <dgm:prSet presAssocID="{4F1CC7F3-0D1F-4AB7-98BB-31442CE659D5}" presName="composite" presStyleCnt="0"/>
      <dgm:spPr/>
    </dgm:pt>
    <dgm:pt modelId="{F41B8744-CD0A-4316-B79A-D82AD8EA3DBD}" type="pres">
      <dgm:prSet presAssocID="{4F1CC7F3-0D1F-4AB7-98BB-31442CE659D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8E7E8698-6DAD-4C08-B831-B3875704966E}" type="pres">
      <dgm:prSet presAssocID="{4F1CC7F3-0D1F-4AB7-98BB-31442CE659D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E4A956FE-B626-49C5-8F91-7F21FA01E453}" type="presOf" srcId="{046AB9CD-17AD-400A-8021-70ABD1BED193}" destId="{4DC0BB00-7E34-438D-B672-C87C87CE9331}" srcOrd="0" destOrd="0" presId="urn:microsoft.com/office/officeart/2005/8/layout/chevron2"/>
    <dgm:cxn modelId="{B8C7F77C-3255-4323-9003-33E05A645E6D}" type="presOf" srcId="{997DADC8-53C0-432B-A215-47CAA863E6C6}" destId="{4DC0BB00-7E34-438D-B672-C87C87CE9331}" srcOrd="0" destOrd="4" presId="urn:microsoft.com/office/officeart/2005/8/layout/chevron2"/>
    <dgm:cxn modelId="{69461FFD-42FC-4727-A3D4-A60988AEEB01}" type="presOf" srcId="{B29F7061-266A-4395-AD1F-723B45684166}" destId="{8E7E8698-6DAD-4C08-B831-B3875704966E}" srcOrd="0" destOrd="4" presId="urn:microsoft.com/office/officeart/2005/8/layout/chevron2"/>
    <dgm:cxn modelId="{66C41DD2-E300-4BED-BCCC-74A843D52DBA}" srcId="{83974C09-99F5-4478-9F51-4725899C5F55}" destId="{82453B09-FABD-46C8-A72F-375D7A06A7D4}" srcOrd="0" destOrd="0" parTransId="{B64D7C16-9ACA-432F-BAF5-9C08B986F570}" sibTransId="{0C90E8AC-0DA5-4843-8683-366E591EF32C}"/>
    <dgm:cxn modelId="{63EFCB58-4A2C-4B39-9ADB-0D98C5E384AF}" type="presOf" srcId="{B5DAE0F1-8A7F-409A-A100-B698878A104F}" destId="{8E7E8698-6DAD-4C08-B831-B3875704966E}" srcOrd="0" destOrd="3" presId="urn:microsoft.com/office/officeart/2005/8/layout/chevron2"/>
    <dgm:cxn modelId="{D792D5EF-478C-467A-913B-3C04988E1093}" type="presOf" srcId="{45696A46-DDB4-48C3-A176-0C959DB0ABC9}" destId="{8E7E8698-6DAD-4C08-B831-B3875704966E}" srcOrd="0" destOrd="8" presId="urn:microsoft.com/office/officeart/2005/8/layout/chevron2"/>
    <dgm:cxn modelId="{826F168F-CFCE-41BB-A593-0864643C4202}" type="presOf" srcId="{76615DDC-6341-4EDF-B72D-3A41B7CA5389}" destId="{03216598-91D5-4B21-BB2E-A814C35D03B9}" srcOrd="0" destOrd="0" presId="urn:microsoft.com/office/officeart/2005/8/layout/chevron2"/>
    <dgm:cxn modelId="{41410A5E-6B8C-4CCD-84FB-E1E9E25F3C32}" srcId="{4F1CC7F3-0D1F-4AB7-98BB-31442CE659D5}" destId="{553929BC-94D0-456D-8993-E9EC61C98FC2}" srcOrd="1" destOrd="0" parTransId="{AEA85B47-E5A2-4CD5-9A44-4A09D691C6B2}" sibTransId="{E8CBAFAF-0CAF-45CC-9F9A-CB586E4D13AA}"/>
    <dgm:cxn modelId="{C1460148-6BA0-479E-83C8-4BFC09943AB8}" type="presOf" srcId="{1A7A5613-33E9-4FD1-A5DA-7608859C3CB3}" destId="{8E7E8698-6DAD-4C08-B831-B3875704966E}" srcOrd="0" destOrd="6" presId="urn:microsoft.com/office/officeart/2005/8/layout/chevron2"/>
    <dgm:cxn modelId="{0B83DF76-D28E-461E-A8D4-5F3E10D9A0CB}" srcId="{FAA66AB1-2635-433D-A357-70F34A955591}" destId="{997DADC8-53C0-432B-A215-47CAA863E6C6}" srcOrd="4" destOrd="0" parTransId="{0302E20E-6F14-4FD9-983E-E0CE512E850B}" sibTransId="{BBBECA5F-FC9E-47CD-AC5E-F5FF7AFC1293}"/>
    <dgm:cxn modelId="{1EED859B-DC72-48C0-B57D-267721C44417}" type="presOf" srcId="{F447EC98-BAD7-4129-87F4-C52EFC73FEDF}" destId="{8E7E8698-6DAD-4C08-B831-B3875704966E}" srcOrd="0" destOrd="7" presId="urn:microsoft.com/office/officeart/2005/8/layout/chevron2"/>
    <dgm:cxn modelId="{11BE9DE9-6E0C-45FE-A120-B168607090F0}" srcId="{4F1CC7F3-0D1F-4AB7-98BB-31442CE659D5}" destId="{DBC408A1-2745-4343-B55B-FB3F206C14F5}" srcOrd="0" destOrd="0" parTransId="{7E9A6710-808D-4554-B472-5914265846ED}" sibTransId="{3D1AD009-56E8-4EDD-BAAE-872BAC49DE51}"/>
    <dgm:cxn modelId="{4B276CD4-A9C2-42F0-B4F5-C92C0AE5417C}" type="presOf" srcId="{925FB065-085A-4D7B-8846-CCFCA7EF6FD7}" destId="{4DC0BB00-7E34-438D-B672-C87C87CE9331}" srcOrd="0" destOrd="1" presId="urn:microsoft.com/office/officeart/2005/8/layout/chevron2"/>
    <dgm:cxn modelId="{0EA76EEA-5AEC-43AB-93E2-89C8D9C92486}" srcId="{FAA66AB1-2635-433D-A357-70F34A955591}" destId="{046AB9CD-17AD-400A-8021-70ABD1BED193}" srcOrd="0" destOrd="0" parTransId="{E7C3BA3E-B0D1-45CA-A7B2-6B7246E6DFAB}" sibTransId="{8400E207-5FC2-48ED-8CB0-592531441B1B}"/>
    <dgm:cxn modelId="{5A6F9F41-DCCF-4A39-88D6-1B7AC7BC407F}" srcId="{83974C09-99F5-4478-9F51-4725899C5F55}" destId="{4F1CC7F3-0D1F-4AB7-98BB-31442CE659D5}" srcOrd="2" destOrd="0" parTransId="{D58EF1C9-B4B5-4ED1-AF3F-9195243D323C}" sibTransId="{3B446F62-EA7E-4514-B45E-24047EA4B221}"/>
    <dgm:cxn modelId="{33ED06E0-0826-4894-8BB7-1485BD92D819}" type="presOf" srcId="{FAA66AB1-2635-433D-A357-70F34A955591}" destId="{E61D0BF0-B5CB-49FD-B057-F0332D3A0D92}" srcOrd="0" destOrd="0" presId="urn:microsoft.com/office/officeart/2005/8/layout/chevron2"/>
    <dgm:cxn modelId="{D38179AA-70E2-4B62-80A3-2E46D08D19BC}" srcId="{FAA66AB1-2635-433D-A357-70F34A955591}" destId="{7D5ED66F-3A79-4DB1-90D5-DF1BA6B3993C}" srcOrd="2" destOrd="0" parTransId="{EBB53501-377D-4031-A890-6C236E6B69CD}" sibTransId="{9A43C94D-2B1B-45D7-9AE7-D38DA9F29F97}"/>
    <dgm:cxn modelId="{DBC89118-0FFF-4606-B4A7-4F05B2228A0F}" type="presOf" srcId="{4F1CC7F3-0D1F-4AB7-98BB-31442CE659D5}" destId="{F41B8744-CD0A-4316-B79A-D82AD8EA3DBD}" srcOrd="0" destOrd="0" presId="urn:microsoft.com/office/officeart/2005/8/layout/chevron2"/>
    <dgm:cxn modelId="{5CAA2A35-72CF-40FC-A075-66E543819B2D}" srcId="{4F1CC7F3-0D1F-4AB7-98BB-31442CE659D5}" destId="{B29F7061-266A-4395-AD1F-723B45684166}" srcOrd="4" destOrd="0" parTransId="{6B095020-9226-4D3A-A470-3D82A3EB18F3}" sibTransId="{B8C2E48F-FA89-4368-B7DE-E2037896D659}"/>
    <dgm:cxn modelId="{5D64381F-2890-464A-870F-C320CE9F53BE}" type="presOf" srcId="{553929BC-94D0-456D-8993-E9EC61C98FC2}" destId="{8E7E8698-6DAD-4C08-B831-B3875704966E}" srcOrd="0" destOrd="1" presId="urn:microsoft.com/office/officeart/2005/8/layout/chevron2"/>
    <dgm:cxn modelId="{882B2791-18F8-4A86-9438-CBA1E6BC4DDF}" type="presOf" srcId="{83974C09-99F5-4478-9F51-4725899C5F55}" destId="{4BDB8FE0-41EB-4771-B622-263F72CFA796}" srcOrd="0" destOrd="0" presId="urn:microsoft.com/office/officeart/2005/8/layout/chevron2"/>
    <dgm:cxn modelId="{26108BC2-A46A-401C-8D3E-D1370FE14C4A}" srcId="{83974C09-99F5-4478-9F51-4725899C5F55}" destId="{FAA66AB1-2635-433D-A357-70F34A955591}" srcOrd="1" destOrd="0" parTransId="{C1797527-A669-4BCB-9F22-F4A55C55EF76}" sibTransId="{3FF2EFFF-6CE1-4B82-BD34-941D2B48FFAF}"/>
    <dgm:cxn modelId="{6B255861-5EE9-4975-B278-772D029EA554}" srcId="{4F1CC7F3-0D1F-4AB7-98BB-31442CE659D5}" destId="{1A7A5613-33E9-4FD1-A5DA-7608859C3CB3}" srcOrd="6" destOrd="0" parTransId="{78C63D5D-D97D-4574-8014-E0E265D2C2F7}" sibTransId="{BFE0F3C1-8B25-4D16-AF05-5CB480D23903}"/>
    <dgm:cxn modelId="{2638D175-C4C7-4F94-99F2-4F46D966D3A7}" type="presOf" srcId="{3A527852-601A-4C98-A274-1B3FFFDADE21}" destId="{4DC0BB00-7E34-438D-B672-C87C87CE9331}" srcOrd="0" destOrd="3" presId="urn:microsoft.com/office/officeart/2005/8/layout/chevron2"/>
    <dgm:cxn modelId="{A1CE9F96-FD00-4C9B-A146-5B44D255EDE8}" type="presOf" srcId="{A1D60E18-3DBB-4EC2-9D6F-2DCCE098DD94}" destId="{8E7E8698-6DAD-4C08-B831-B3875704966E}" srcOrd="0" destOrd="5" presId="urn:microsoft.com/office/officeart/2005/8/layout/chevron2"/>
    <dgm:cxn modelId="{B477B311-1F81-4622-92B4-45C25B8437A4}" type="presOf" srcId="{7855F92F-3E29-48E6-B2BF-4DF76A7A0CE7}" destId="{8E7E8698-6DAD-4C08-B831-B3875704966E}" srcOrd="0" destOrd="2" presId="urn:microsoft.com/office/officeart/2005/8/layout/chevron2"/>
    <dgm:cxn modelId="{F42C3C9D-0AEA-437C-8355-9B71125B881B}" type="presOf" srcId="{DBC408A1-2745-4343-B55B-FB3F206C14F5}" destId="{8E7E8698-6DAD-4C08-B831-B3875704966E}" srcOrd="0" destOrd="0" presId="urn:microsoft.com/office/officeart/2005/8/layout/chevron2"/>
    <dgm:cxn modelId="{BFFDBA1F-428A-4E7F-B36D-6C4E759D4FEC}" srcId="{82453B09-FABD-46C8-A72F-375D7A06A7D4}" destId="{76615DDC-6341-4EDF-B72D-3A41B7CA5389}" srcOrd="0" destOrd="0" parTransId="{198C3522-CC25-41E8-B51D-0981EE19F5AE}" sibTransId="{1C25A676-604D-42F5-93A0-FDAD08CFD778}"/>
    <dgm:cxn modelId="{C78FC117-E7E7-4BD4-A0EE-78F6AAFD1FA6}" type="presOf" srcId="{82453B09-FABD-46C8-A72F-375D7A06A7D4}" destId="{59252246-3670-4343-B6B0-0AADC6BF7341}" srcOrd="0" destOrd="0" presId="urn:microsoft.com/office/officeart/2005/8/layout/chevron2"/>
    <dgm:cxn modelId="{49E3DC60-B624-4A56-9C8A-E7650DADA4C5}" srcId="{4F1CC7F3-0D1F-4AB7-98BB-31442CE659D5}" destId="{B5DAE0F1-8A7F-409A-A100-B698878A104F}" srcOrd="3" destOrd="0" parTransId="{56E67176-D05B-44E3-9EA0-668A8D5CCF61}" sibTransId="{462987E1-8E3C-4483-8037-AF1C2A16F836}"/>
    <dgm:cxn modelId="{D98EA6D8-9BF2-4A05-9BAF-42195F99FD55}" srcId="{4F1CC7F3-0D1F-4AB7-98BB-31442CE659D5}" destId="{7855F92F-3E29-48E6-B2BF-4DF76A7A0CE7}" srcOrd="2" destOrd="0" parTransId="{5A99A5E8-B36C-4FF8-90E2-EB17B911BA23}" sibTransId="{4D02994D-2AE1-4C68-B5AF-81DCFF0E17C2}"/>
    <dgm:cxn modelId="{8F4A34AB-AF94-4F6A-B783-A1A8EAFCBAD3}" srcId="{4F1CC7F3-0D1F-4AB7-98BB-31442CE659D5}" destId="{F447EC98-BAD7-4129-87F4-C52EFC73FEDF}" srcOrd="7" destOrd="0" parTransId="{81118268-8BF3-45A3-B006-D5B21BB75569}" sibTransId="{58D74155-C42B-41DD-A551-DBF47E6A879C}"/>
    <dgm:cxn modelId="{591C87E8-DD74-45F7-A297-094B27D36507}" srcId="{4F1CC7F3-0D1F-4AB7-98BB-31442CE659D5}" destId="{A1D60E18-3DBB-4EC2-9D6F-2DCCE098DD94}" srcOrd="5" destOrd="0" parTransId="{20B9F949-C7A1-4DF8-BF58-F0E638113A0F}" sibTransId="{18CAF0AC-EC1B-4011-9D21-C653CE97DD42}"/>
    <dgm:cxn modelId="{DCBB503E-FCCC-4873-8CFF-8C0E9876FCAA}" type="presOf" srcId="{7D5ED66F-3A79-4DB1-90D5-DF1BA6B3993C}" destId="{4DC0BB00-7E34-438D-B672-C87C87CE9331}" srcOrd="0" destOrd="2" presId="urn:microsoft.com/office/officeart/2005/8/layout/chevron2"/>
    <dgm:cxn modelId="{221AFA2F-A11C-4169-AC92-B00307E5D0A4}" srcId="{FAA66AB1-2635-433D-A357-70F34A955591}" destId="{925FB065-085A-4D7B-8846-CCFCA7EF6FD7}" srcOrd="1" destOrd="0" parTransId="{F482B9E7-9609-4CA6-8DB9-83ADCA79AA81}" sibTransId="{903EC36A-7D53-43EB-A6DC-2EF7B4A248DE}"/>
    <dgm:cxn modelId="{BDCCDA88-C94B-4BB0-B17F-EC13257F102F}" srcId="{FAA66AB1-2635-433D-A357-70F34A955591}" destId="{3A527852-601A-4C98-A274-1B3FFFDADE21}" srcOrd="3" destOrd="0" parTransId="{DF57E6A3-9DAB-45AB-81B0-3A0D818D5BCF}" sibTransId="{73A4EF8E-74F2-4017-9547-B89E9E0B25EF}"/>
    <dgm:cxn modelId="{3E46D063-7D8E-46CC-BDC5-947E1378FD08}" srcId="{4F1CC7F3-0D1F-4AB7-98BB-31442CE659D5}" destId="{45696A46-DDB4-48C3-A176-0C959DB0ABC9}" srcOrd="8" destOrd="0" parTransId="{D7581667-D3E9-44B2-A5C9-119FC41DB921}" sibTransId="{D8C6F9E6-3ACE-45E2-BF30-4BE958C5B88E}"/>
    <dgm:cxn modelId="{05B4B472-8B4F-47C8-97A9-EA645A7D3893}" type="presParOf" srcId="{4BDB8FE0-41EB-4771-B622-263F72CFA796}" destId="{41DA88A1-BCAF-45A0-93E4-2F5E3393E331}" srcOrd="0" destOrd="0" presId="urn:microsoft.com/office/officeart/2005/8/layout/chevron2"/>
    <dgm:cxn modelId="{5CB199F0-103A-4AFA-AEA6-4DD870DD8AB9}" type="presParOf" srcId="{41DA88A1-BCAF-45A0-93E4-2F5E3393E331}" destId="{59252246-3670-4343-B6B0-0AADC6BF7341}" srcOrd="0" destOrd="0" presId="urn:microsoft.com/office/officeart/2005/8/layout/chevron2"/>
    <dgm:cxn modelId="{B00589F3-D5F7-4159-9BCF-CA33342A2C67}" type="presParOf" srcId="{41DA88A1-BCAF-45A0-93E4-2F5E3393E331}" destId="{03216598-91D5-4B21-BB2E-A814C35D03B9}" srcOrd="1" destOrd="0" presId="urn:microsoft.com/office/officeart/2005/8/layout/chevron2"/>
    <dgm:cxn modelId="{EC7A9AFC-2640-41BA-9DF3-BE4350DC0B02}" type="presParOf" srcId="{4BDB8FE0-41EB-4771-B622-263F72CFA796}" destId="{7EBBB8B9-D392-4311-BE42-40211BFFA560}" srcOrd="1" destOrd="0" presId="urn:microsoft.com/office/officeart/2005/8/layout/chevron2"/>
    <dgm:cxn modelId="{593ADE12-2EBE-4FD2-9A34-D5822F28F9BD}" type="presParOf" srcId="{4BDB8FE0-41EB-4771-B622-263F72CFA796}" destId="{B2A20A64-6D9C-4D4C-AED0-16539D237C60}" srcOrd="2" destOrd="0" presId="urn:microsoft.com/office/officeart/2005/8/layout/chevron2"/>
    <dgm:cxn modelId="{67A6D933-A720-4D4A-95F0-D9842C0A3935}" type="presParOf" srcId="{B2A20A64-6D9C-4D4C-AED0-16539D237C60}" destId="{E61D0BF0-B5CB-49FD-B057-F0332D3A0D92}" srcOrd="0" destOrd="0" presId="urn:microsoft.com/office/officeart/2005/8/layout/chevron2"/>
    <dgm:cxn modelId="{B60EC95C-9107-4BA3-8819-2E78521B8320}" type="presParOf" srcId="{B2A20A64-6D9C-4D4C-AED0-16539D237C60}" destId="{4DC0BB00-7E34-438D-B672-C87C87CE9331}" srcOrd="1" destOrd="0" presId="urn:microsoft.com/office/officeart/2005/8/layout/chevron2"/>
    <dgm:cxn modelId="{0D6F89A6-8759-4DD6-BFEE-3B4FD9F77D1E}" type="presParOf" srcId="{4BDB8FE0-41EB-4771-B622-263F72CFA796}" destId="{F5FB0954-836B-4661-A6DE-F7F6EB8AE0E5}" srcOrd="3" destOrd="0" presId="urn:microsoft.com/office/officeart/2005/8/layout/chevron2"/>
    <dgm:cxn modelId="{0A002434-1417-4346-9F57-DCBCCE2A3AD4}" type="presParOf" srcId="{4BDB8FE0-41EB-4771-B622-263F72CFA796}" destId="{0939F375-D1A6-4990-ABCB-6A21C5D61E76}" srcOrd="4" destOrd="0" presId="urn:microsoft.com/office/officeart/2005/8/layout/chevron2"/>
    <dgm:cxn modelId="{FD9AB117-9AD1-4223-9E6D-ABF84B8D37E5}" type="presParOf" srcId="{0939F375-D1A6-4990-ABCB-6A21C5D61E76}" destId="{F41B8744-CD0A-4316-B79A-D82AD8EA3DBD}" srcOrd="0" destOrd="0" presId="urn:microsoft.com/office/officeart/2005/8/layout/chevron2"/>
    <dgm:cxn modelId="{30EFC61D-EA17-4A8A-98B7-6D76894D2EB2}" type="presParOf" srcId="{0939F375-D1A6-4990-ABCB-6A21C5D61E76}" destId="{8E7E8698-6DAD-4C08-B831-B3875704966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252246-3670-4343-B6B0-0AADC6BF7341}">
      <dsp:nvSpPr>
        <dsp:cNvPr id="0" name=""/>
        <dsp:cNvSpPr/>
      </dsp:nvSpPr>
      <dsp:spPr>
        <a:xfrm rot="5400000">
          <a:off x="-289435" y="295165"/>
          <a:ext cx="1929572" cy="13507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/>
            <a:t>styrelse</a:t>
          </a:r>
          <a:endParaRPr lang="en-US" sz="1200" kern="1200" dirty="0"/>
        </a:p>
      </dsp:txBody>
      <dsp:txXfrm rot="-5400000">
        <a:off x="1" y="681079"/>
        <a:ext cx="1350700" cy="578872"/>
      </dsp:txXfrm>
    </dsp:sp>
    <dsp:sp modelId="{03216598-91D5-4B21-BB2E-A814C35D03B9}">
      <dsp:nvSpPr>
        <dsp:cNvPr id="0" name=""/>
        <dsp:cNvSpPr/>
      </dsp:nvSpPr>
      <dsp:spPr>
        <a:xfrm rot="5400000">
          <a:off x="4112239" y="-2755809"/>
          <a:ext cx="1254221" cy="67772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err="1"/>
            <a:t>Fastställer</a:t>
          </a:r>
          <a:r>
            <a:rPr lang="en-US" sz="900" kern="1200" dirty="0"/>
            <a:t> </a:t>
          </a:r>
          <a:r>
            <a:rPr lang="en-US" sz="900" kern="1200" dirty="0" err="1"/>
            <a:t>värdegrund</a:t>
          </a:r>
          <a:r>
            <a:rPr lang="en-US" sz="900" kern="1200" dirty="0"/>
            <a:t>, policies </a:t>
          </a:r>
          <a:r>
            <a:rPr lang="en-US" sz="900" kern="1200" dirty="0" err="1"/>
            <a:t>och</a:t>
          </a:r>
          <a:r>
            <a:rPr lang="en-US" sz="900" kern="1200" dirty="0"/>
            <a:t> </a:t>
          </a:r>
          <a:r>
            <a:rPr lang="en-US" sz="900" kern="1200"/>
            <a:t>riktlinjer</a:t>
          </a:r>
          <a:endParaRPr lang="en-US" sz="900" kern="1200" dirty="0"/>
        </a:p>
      </dsp:txBody>
      <dsp:txXfrm rot="-5400000">
        <a:off x="1350700" y="66956"/>
        <a:ext cx="6716073" cy="1131769"/>
      </dsp:txXfrm>
    </dsp:sp>
    <dsp:sp modelId="{E61D0BF0-B5CB-49FD-B057-F0332D3A0D92}">
      <dsp:nvSpPr>
        <dsp:cNvPr id="0" name=""/>
        <dsp:cNvSpPr/>
      </dsp:nvSpPr>
      <dsp:spPr>
        <a:xfrm rot="5400000">
          <a:off x="-289435" y="2033983"/>
          <a:ext cx="1929572" cy="13507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Ungdomsansvarig</a:t>
          </a:r>
          <a:endParaRPr lang="en-US" sz="1200" kern="1200" dirty="0"/>
        </a:p>
      </dsp:txBody>
      <dsp:txXfrm rot="-5400000">
        <a:off x="1" y="2419897"/>
        <a:ext cx="1350700" cy="578872"/>
      </dsp:txXfrm>
    </dsp:sp>
    <dsp:sp modelId="{4DC0BB00-7E34-438D-B672-C87C87CE9331}">
      <dsp:nvSpPr>
        <dsp:cNvPr id="0" name=""/>
        <dsp:cNvSpPr/>
      </dsp:nvSpPr>
      <dsp:spPr>
        <a:xfrm rot="5400000">
          <a:off x="4112239" y="-999244"/>
          <a:ext cx="1254221" cy="67772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err="1" smtClean="0"/>
            <a:t>Ungdomsverksamhetens</a:t>
          </a:r>
          <a:r>
            <a:rPr lang="en-US" sz="900" kern="1200" dirty="0" smtClean="0"/>
            <a:t> </a:t>
          </a:r>
          <a:r>
            <a:rPr lang="en-US" sz="900" kern="1200" dirty="0" err="1" smtClean="0"/>
            <a:t>representant</a:t>
          </a:r>
          <a:r>
            <a:rPr lang="en-US" sz="900" kern="1200" dirty="0" smtClean="0"/>
            <a:t> </a:t>
          </a:r>
          <a:r>
            <a:rPr lang="en-US" sz="900" kern="1200" dirty="0" err="1" smtClean="0"/>
            <a:t>i</a:t>
          </a:r>
          <a:r>
            <a:rPr lang="en-US" sz="900" kern="1200" dirty="0" smtClean="0"/>
            <a:t> </a:t>
          </a:r>
          <a:r>
            <a:rPr lang="en-US" sz="900" kern="1200" dirty="0" err="1" smtClean="0"/>
            <a:t>styrelsen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err="1" smtClean="0"/>
            <a:t>Ansvarar</a:t>
          </a:r>
          <a:r>
            <a:rPr lang="en-US" sz="900" kern="1200" dirty="0" smtClean="0"/>
            <a:t> </a:t>
          </a:r>
          <a:r>
            <a:rPr lang="en-US" sz="900" kern="1200" dirty="0" err="1" smtClean="0"/>
            <a:t>för</a:t>
          </a:r>
          <a:r>
            <a:rPr lang="en-US" sz="900" kern="1200" dirty="0" smtClean="0"/>
            <a:t> </a:t>
          </a:r>
          <a:r>
            <a:rPr lang="en-US" sz="900" kern="1200" dirty="0" err="1" smtClean="0"/>
            <a:t>ungdomsverksamhetem</a:t>
          </a:r>
          <a:r>
            <a:rPr lang="en-US" sz="900" kern="1200" dirty="0" smtClean="0"/>
            <a:t> med </a:t>
          </a:r>
          <a:r>
            <a:rPr lang="en-US" sz="900" kern="1200" dirty="0" err="1" smtClean="0"/>
            <a:t>hjälp</a:t>
          </a:r>
          <a:r>
            <a:rPr lang="en-US" sz="900" kern="1200" dirty="0" smtClean="0"/>
            <a:t> </a:t>
          </a:r>
          <a:r>
            <a:rPr lang="en-US" sz="900" kern="1200" dirty="0" err="1" smtClean="0"/>
            <a:t>av</a:t>
          </a:r>
          <a:r>
            <a:rPr lang="en-US" sz="900" kern="1200" dirty="0" smtClean="0"/>
            <a:t> </a:t>
          </a:r>
          <a:r>
            <a:rPr lang="en-US" sz="900" kern="1200" dirty="0" err="1" smtClean="0"/>
            <a:t>ungdomskommittén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err="1"/>
            <a:t>Leder</a:t>
          </a:r>
          <a:r>
            <a:rPr lang="en-US" sz="900" kern="1200" dirty="0"/>
            <a:t> </a:t>
          </a:r>
          <a:r>
            <a:rPr lang="en-US" sz="900" kern="1200" dirty="0" err="1" smtClean="0"/>
            <a:t>ungdomskommittén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err="1" smtClean="0"/>
            <a:t>Leder</a:t>
          </a:r>
          <a:r>
            <a:rPr lang="en-US" sz="900" kern="1200" dirty="0" smtClean="0"/>
            <a:t> </a:t>
          </a:r>
          <a:r>
            <a:rPr lang="en-US" sz="900" kern="1200" dirty="0" err="1" smtClean="0"/>
            <a:t>ungdomsledarmöten</a:t>
          </a:r>
          <a:r>
            <a:rPr lang="en-US" sz="900" kern="1200" dirty="0" smtClean="0"/>
            <a:t> 2 </a:t>
          </a:r>
          <a:r>
            <a:rPr lang="en-US" sz="900" kern="1200" dirty="0" err="1" smtClean="0"/>
            <a:t>gånger</a:t>
          </a:r>
          <a:r>
            <a:rPr lang="en-US" sz="900" kern="1200" dirty="0" smtClean="0"/>
            <a:t> om </a:t>
          </a:r>
          <a:r>
            <a:rPr lang="en-US" sz="900" kern="1200" dirty="0" err="1" smtClean="0"/>
            <a:t>året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err="1" smtClean="0"/>
            <a:t>Kontaktuppgift</a:t>
          </a:r>
          <a:r>
            <a:rPr lang="en-US" sz="900" kern="1200" dirty="0" smtClean="0"/>
            <a:t> till </a:t>
          </a:r>
          <a:r>
            <a:rPr lang="en-US" sz="900" kern="1200" dirty="0" err="1" smtClean="0"/>
            <a:t>ungdomsansvarig</a:t>
          </a:r>
          <a:r>
            <a:rPr lang="en-US" sz="900" kern="1200" dirty="0" smtClean="0"/>
            <a:t>: </a:t>
          </a:r>
          <a:r>
            <a:rPr lang="en-US" sz="900" kern="1200" dirty="0" smtClean="0">
              <a:hlinkClick xmlns:r="http://schemas.openxmlformats.org/officeDocument/2006/relationships" r:id="rId1"/>
            </a:rPr>
            <a:t>ungdomsansvarig.akibs@gmail.com</a:t>
          </a:r>
          <a:endParaRPr lang="en-US" sz="900" kern="1200" dirty="0"/>
        </a:p>
      </dsp:txBody>
      <dsp:txXfrm rot="-5400000">
        <a:off x="1350700" y="1823521"/>
        <a:ext cx="6716073" cy="1131769"/>
      </dsp:txXfrm>
    </dsp:sp>
    <dsp:sp modelId="{F41B8744-CD0A-4316-B79A-D82AD8EA3DBD}">
      <dsp:nvSpPr>
        <dsp:cNvPr id="0" name=""/>
        <dsp:cNvSpPr/>
      </dsp:nvSpPr>
      <dsp:spPr>
        <a:xfrm rot="5400000">
          <a:off x="-289435" y="3772801"/>
          <a:ext cx="1929572" cy="13507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Ungdomskommittén</a:t>
          </a:r>
          <a:endParaRPr lang="en-US" sz="1200" kern="1200" dirty="0"/>
        </a:p>
      </dsp:txBody>
      <dsp:txXfrm rot="-5400000">
        <a:off x="1" y="4158715"/>
        <a:ext cx="1350700" cy="578872"/>
      </dsp:txXfrm>
    </dsp:sp>
    <dsp:sp modelId="{8E7E8698-6DAD-4C08-B831-B3875704966E}">
      <dsp:nvSpPr>
        <dsp:cNvPr id="0" name=""/>
        <dsp:cNvSpPr/>
      </dsp:nvSpPr>
      <dsp:spPr>
        <a:xfrm rot="5400000">
          <a:off x="4112239" y="721826"/>
          <a:ext cx="1254221" cy="67772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Hit </a:t>
          </a:r>
          <a:r>
            <a:rPr lang="en-US" sz="900" kern="1200" dirty="0" err="1" smtClean="0"/>
            <a:t>vänder</a:t>
          </a:r>
          <a:r>
            <a:rPr lang="en-US" sz="900" kern="1200" dirty="0" smtClean="0"/>
            <a:t> man sig </a:t>
          </a:r>
          <a:r>
            <a:rPr lang="en-US" sz="900" kern="1200" dirty="0" err="1" smtClean="0"/>
            <a:t>i</a:t>
          </a:r>
          <a:r>
            <a:rPr lang="en-US" sz="900" kern="1200" dirty="0" smtClean="0"/>
            <a:t> </a:t>
          </a:r>
          <a:r>
            <a:rPr lang="en-US" sz="900" kern="1200" dirty="0" err="1" smtClean="0"/>
            <a:t>första</a:t>
          </a:r>
          <a:r>
            <a:rPr lang="en-US" sz="900" kern="1200" dirty="0" smtClean="0"/>
            <a:t> hand med </a:t>
          </a:r>
          <a:r>
            <a:rPr lang="en-US" sz="900" kern="1200" dirty="0" err="1" smtClean="0"/>
            <a:t>frågor</a:t>
          </a:r>
          <a:r>
            <a:rPr lang="en-US" sz="900" kern="1200" dirty="0" smtClean="0"/>
            <a:t> </a:t>
          </a:r>
          <a:r>
            <a:rPr lang="en-US" sz="900" kern="1200" dirty="0" err="1" smtClean="0"/>
            <a:t>som</a:t>
          </a:r>
          <a:r>
            <a:rPr lang="en-US" sz="900" kern="1200" dirty="0" smtClean="0"/>
            <a:t> </a:t>
          </a:r>
          <a:r>
            <a:rPr lang="en-US" sz="900" kern="1200" dirty="0" err="1" smtClean="0"/>
            <a:t>gäller</a:t>
          </a:r>
          <a:r>
            <a:rPr lang="en-US" sz="900" kern="1200" dirty="0" smtClean="0"/>
            <a:t> </a:t>
          </a:r>
          <a:r>
            <a:rPr lang="en-US" sz="900" kern="1200" dirty="0" err="1" smtClean="0"/>
            <a:t>ungdomslagen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err="1" smtClean="0"/>
            <a:t>Fördelar</a:t>
          </a:r>
          <a:r>
            <a:rPr lang="en-US" sz="900" kern="1200" dirty="0" smtClean="0"/>
            <a:t> </a:t>
          </a:r>
          <a:r>
            <a:rPr lang="en-US" sz="900" kern="1200" dirty="0" err="1" smtClean="0"/>
            <a:t>träningstider</a:t>
          </a:r>
          <a:r>
            <a:rPr lang="en-US" sz="900" kern="1200" dirty="0" smtClean="0"/>
            <a:t> </a:t>
          </a:r>
          <a:r>
            <a:rPr lang="en-US" sz="900" kern="1200" dirty="0" err="1" smtClean="0"/>
            <a:t>tillsammans</a:t>
          </a:r>
          <a:r>
            <a:rPr lang="en-US" sz="900" kern="1200" dirty="0" smtClean="0"/>
            <a:t> med </a:t>
          </a:r>
          <a:r>
            <a:rPr lang="en-US" sz="900" kern="1200" dirty="0" err="1" smtClean="0"/>
            <a:t>tävlingsansvarig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err="1" smtClean="0"/>
            <a:t>Bokar</a:t>
          </a:r>
          <a:r>
            <a:rPr lang="en-US" sz="900" kern="1200" dirty="0" smtClean="0"/>
            <a:t> </a:t>
          </a:r>
          <a:r>
            <a:rPr lang="en-US" sz="900" kern="1200" dirty="0" err="1" smtClean="0"/>
            <a:t>domare</a:t>
          </a:r>
          <a:r>
            <a:rPr lang="en-US" sz="900" kern="1200" dirty="0" smtClean="0"/>
            <a:t>- </a:t>
          </a:r>
          <a:r>
            <a:rPr lang="en-US" sz="900" kern="1200" dirty="0" err="1" smtClean="0"/>
            <a:t>och</a:t>
          </a:r>
          <a:r>
            <a:rPr lang="en-US" sz="900" kern="1200" dirty="0" smtClean="0"/>
            <a:t> </a:t>
          </a:r>
          <a:r>
            <a:rPr lang="en-US" sz="900" kern="1200" dirty="0" err="1" smtClean="0"/>
            <a:t>ledarutbildningar</a:t>
          </a:r>
          <a:r>
            <a:rPr lang="en-US" sz="900" kern="1200" dirty="0" smtClean="0"/>
            <a:t> (I </a:t>
          </a:r>
          <a:r>
            <a:rPr lang="en-US" sz="900" kern="1200" dirty="0" err="1" smtClean="0"/>
            <a:t>egen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regi</a:t>
          </a:r>
          <a:r>
            <a:rPr lang="en-US" sz="900" kern="1200" dirty="0" smtClean="0"/>
            <a:t>)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err="1" smtClean="0"/>
            <a:t>Anmäler</a:t>
          </a:r>
          <a:r>
            <a:rPr lang="en-US" sz="900" kern="1200" dirty="0" smtClean="0"/>
            <a:t> </a:t>
          </a:r>
          <a:r>
            <a:rPr lang="en-US" sz="900" kern="1200" dirty="0" err="1" smtClean="0"/>
            <a:t>våra</a:t>
          </a:r>
          <a:r>
            <a:rPr lang="en-US" sz="900" kern="1200" dirty="0" smtClean="0"/>
            <a:t> lag till </a:t>
          </a:r>
          <a:r>
            <a:rPr lang="en-US" sz="900" kern="1200" dirty="0" err="1" smtClean="0"/>
            <a:t>serier</a:t>
          </a:r>
          <a:r>
            <a:rPr lang="en-US" sz="900" kern="1200" dirty="0" smtClean="0"/>
            <a:t> </a:t>
          </a:r>
          <a:r>
            <a:rPr lang="en-US" sz="900" kern="1200" dirty="0" err="1" smtClean="0"/>
            <a:t>och</a:t>
          </a:r>
          <a:r>
            <a:rPr lang="en-US" sz="900" kern="1200" dirty="0" smtClean="0"/>
            <a:t> </a:t>
          </a:r>
          <a:r>
            <a:rPr lang="en-US" sz="900" kern="1200" dirty="0" err="1" smtClean="0"/>
            <a:t>Skånemästerskap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err="1" smtClean="0"/>
            <a:t>Upprättar</a:t>
          </a:r>
          <a:r>
            <a:rPr lang="en-US" sz="900" kern="1200" dirty="0" smtClean="0"/>
            <a:t> </a:t>
          </a:r>
          <a:r>
            <a:rPr lang="en-US" sz="900" kern="1200" dirty="0" err="1" smtClean="0"/>
            <a:t>sarg</a:t>
          </a:r>
          <a:r>
            <a:rPr lang="en-US" sz="900" kern="1200" dirty="0" smtClean="0"/>
            <a:t>- </a:t>
          </a:r>
          <a:r>
            <a:rPr lang="en-US" sz="900" kern="1200" dirty="0" err="1" smtClean="0"/>
            <a:t>och</a:t>
          </a:r>
          <a:r>
            <a:rPr lang="en-US" sz="900" kern="1200" dirty="0" smtClean="0"/>
            <a:t> </a:t>
          </a:r>
          <a:r>
            <a:rPr lang="en-US" sz="900" kern="1200" dirty="0" err="1" smtClean="0"/>
            <a:t>kioskschema</a:t>
          </a:r>
          <a:r>
            <a:rPr lang="en-US" sz="900" kern="1200" dirty="0" smtClean="0"/>
            <a:t> </a:t>
          </a:r>
          <a:r>
            <a:rPr lang="en-US" sz="900" kern="1200" dirty="0" err="1" smtClean="0"/>
            <a:t>för</a:t>
          </a:r>
          <a:r>
            <a:rPr lang="en-US" sz="900" kern="1200" dirty="0" smtClean="0"/>
            <a:t> </a:t>
          </a:r>
          <a:r>
            <a:rPr lang="en-US" sz="900" kern="1200" dirty="0" err="1" smtClean="0"/>
            <a:t>seniormatcherna</a:t>
          </a:r>
          <a:r>
            <a:rPr lang="en-US" sz="900" kern="1200" dirty="0" smtClean="0"/>
            <a:t> 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err="1" smtClean="0"/>
            <a:t>Arrangerar</a:t>
          </a:r>
          <a:r>
            <a:rPr lang="en-US" sz="900" kern="1200" dirty="0" smtClean="0"/>
            <a:t> </a:t>
          </a:r>
          <a:r>
            <a:rPr lang="en-US" sz="900" kern="1200" dirty="0" err="1" smtClean="0"/>
            <a:t>julskyltning</a:t>
          </a:r>
          <a:r>
            <a:rPr lang="en-US" sz="900" kern="1200" dirty="0" smtClean="0"/>
            <a:t> </a:t>
          </a:r>
          <a:r>
            <a:rPr lang="en-US" sz="900" kern="1200" dirty="0" err="1" smtClean="0"/>
            <a:t>och</a:t>
          </a:r>
          <a:r>
            <a:rPr lang="en-US" sz="900" kern="1200" dirty="0" smtClean="0"/>
            <a:t> </a:t>
          </a:r>
          <a:r>
            <a:rPr lang="en-US" sz="900" kern="1200" dirty="0" err="1" smtClean="0"/>
            <a:t>Skånemästerskapet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err="1" smtClean="0"/>
            <a:t>Kontaktuppgift</a:t>
          </a:r>
          <a:r>
            <a:rPr lang="en-US" sz="900" kern="1200" dirty="0" smtClean="0"/>
            <a:t> till </a:t>
          </a:r>
          <a:r>
            <a:rPr lang="en-US" sz="900" kern="1200" dirty="0" err="1" smtClean="0"/>
            <a:t>ungdomskommittén</a:t>
          </a:r>
          <a:r>
            <a:rPr lang="en-US" sz="900" kern="1200" dirty="0" smtClean="0"/>
            <a:t>: </a:t>
          </a:r>
          <a:r>
            <a:rPr lang="en-US" sz="900" kern="1200" dirty="0" smtClean="0">
              <a:hlinkClick xmlns:r="http://schemas.openxmlformats.org/officeDocument/2006/relationships" r:id="rId2"/>
            </a:rPr>
            <a:t>ungdomskommitte.akibs@gmail.com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700" kern="1200" dirty="0"/>
        </a:p>
      </dsp:txBody>
      <dsp:txXfrm rot="-5400000">
        <a:off x="1350700" y="3544591"/>
        <a:ext cx="6716073" cy="11317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3F6181-B9C4-4F9D-9E72-93B93BF44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D2470D7-170B-4FF7-B5DB-A9178CED82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CBEB980-C527-45EF-B40A-A45431014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5A1B-8F3D-44BE-ACB2-37D507FD4752}" type="datetimeFigureOut">
              <a:rPr lang="sv-SE" smtClean="0"/>
              <a:t>2017-08-20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B700EDC-BF0A-485E-B2A9-102E957A2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EAD9FC5-7A51-4310-9292-764123A3F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C9F-0DFD-4387-8EFD-9FEB260707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3489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15A208-7164-4E72-9001-B56F7A354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5407941-6D9F-4D65-8397-858475841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6538A5-DF31-4E6D-8787-4FE3C9EA9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5A1B-8F3D-44BE-ACB2-37D507FD4752}" type="datetimeFigureOut">
              <a:rPr lang="sv-SE" smtClean="0"/>
              <a:t>2017-08-20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C59EC98-8CD2-44A2-93A4-B478FD98E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587D8C3-C52B-4F53-9332-914771C38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C9F-0DFD-4387-8EFD-9FEB260707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6970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773FDB-34DE-476A-855C-39A8BFA42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D53CDB5-4B60-49CD-A6CE-4F6B75F5B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A6960BB-480B-4105-B65E-8E3A4FB02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5A1B-8F3D-44BE-ACB2-37D507FD4752}" type="datetimeFigureOut">
              <a:rPr lang="sv-SE" smtClean="0"/>
              <a:t>2017-08-20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3FB6F79-618A-4EE6-8BCB-FC6AE8FA1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027A8D8-475E-4B88-B4DC-01469DDBC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C9F-0DFD-4387-8EFD-9FEB260707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574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16BC3C-9CB0-4637-83D2-27AC54400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522244-482E-44B1-BAC5-387BC4B066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6DBDEAB-A30C-4C38-AD48-3B9B4DDA6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F565C1D-206E-4006-B480-D5D2D69AD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5A1B-8F3D-44BE-ACB2-37D507FD4752}" type="datetimeFigureOut">
              <a:rPr lang="sv-SE" smtClean="0"/>
              <a:t>2017-08-20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257272F-35A8-491E-8464-AA14B8C0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7CC0CE8-DDFC-4CED-BC32-06CEE67B7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C9F-0DFD-4387-8EFD-9FEB260707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6120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418CE0-4763-45C5-AFEF-BE0637227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0B9BE9E-DF95-440F-A2A3-E3B9800AA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5C91042-FE71-48D1-8F7F-700EF2543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ABFDAD0-CDDD-4AE5-9954-61906EED47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3A1BCD0-E583-48A6-BF55-2BB85B2E49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B72AE72-A02D-4DF0-975C-48151ABF7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5A1B-8F3D-44BE-ACB2-37D507FD4752}" type="datetimeFigureOut">
              <a:rPr lang="sv-SE" smtClean="0"/>
              <a:t>2017-08-20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531713B-D275-4683-B4C6-9B6A1FE1C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BAD8DE3-3B03-46A6-94A6-D0A81D0BD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C9F-0DFD-4387-8EFD-9FEB260707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358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450561-93A9-4CCA-AC16-65C7C19E3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2DEA88F-FB94-446E-865F-29D36F9BB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5A1B-8F3D-44BE-ACB2-37D507FD4752}" type="datetimeFigureOut">
              <a:rPr lang="sv-SE" smtClean="0"/>
              <a:t>2017-08-20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9DA0F63-A760-47E6-B7E3-DED634EDF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8725625-7001-438F-B12E-AF5FB15D8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C9F-0DFD-4387-8EFD-9FEB260707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4288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0562476-9D64-4A9A-B910-AFB192DE5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5A1B-8F3D-44BE-ACB2-37D507FD4752}" type="datetimeFigureOut">
              <a:rPr lang="sv-SE" smtClean="0"/>
              <a:t>2017-08-20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B3E802C-A008-4A7E-AABE-E16EA475C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E115ABC-E322-42F1-B546-167779234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C9F-0DFD-4387-8EFD-9FEB260707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1925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0C3CA4-3623-4EA3-9925-17FE4ABA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4864F3-2ADD-426D-A024-300091C29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F15250E-1CF3-48F0-B21B-065D3B01A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2B85633-3691-433B-B3B4-68183B5BF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5A1B-8F3D-44BE-ACB2-37D507FD4752}" type="datetimeFigureOut">
              <a:rPr lang="sv-SE" smtClean="0"/>
              <a:t>2017-08-20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A3948B4-4238-4075-A99C-CC3D62A6E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43B4055-C5D8-4513-8106-ECAC0462E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C9F-0DFD-4387-8EFD-9FEB260707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0566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9B9E77-E90F-455D-8A80-1FF8161BD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885AD8C-DDD4-4CF0-A0C8-06D65B25ED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9640F72-2FC7-4189-885F-B8035E544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0DAB34D-C25D-4714-914B-5F3AD60FA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5A1B-8F3D-44BE-ACB2-37D507FD4752}" type="datetimeFigureOut">
              <a:rPr lang="sv-SE" smtClean="0"/>
              <a:t>2017-08-20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1E9F130-F952-4D8F-A65C-278543820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7484AA7-E2C9-4A6D-AA8B-01E5BDE2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C9F-0DFD-4387-8EFD-9FEB260707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3198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9ED1DB-6C7C-4538-AACC-6A8C4BD4C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69FED45-930A-43AE-9AFD-EC3622C82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192F531-2B7B-44ED-B437-8D0F3EDB0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5A1B-8F3D-44BE-ACB2-37D507FD4752}" type="datetimeFigureOut">
              <a:rPr lang="sv-SE" smtClean="0"/>
              <a:t>2017-08-20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F8D886D-504F-43EF-90E3-C10C4A885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38E4F1B-6CC8-4D8C-85B9-7BC2EBB1F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C9F-0DFD-4387-8EFD-9FEB260707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0333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4F71C31-97AF-4835-B607-B34031D71B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E3E2F05-4E02-486B-B281-B23251B0C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640E02-EE09-492F-9F1E-5AAF849C1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5A1B-8F3D-44BE-ACB2-37D507FD4752}" type="datetimeFigureOut">
              <a:rPr lang="sv-SE" smtClean="0"/>
              <a:t>2017-08-20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7F2265-1BE7-4BF7-B1BF-54CAAC810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0D329EA-2087-418D-8136-D801E56E2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1DC9F-0DFD-4387-8EFD-9FEB260707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4315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6226E84-BDBC-42E1-B11D-E0D9E7455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D2E7FAD-797E-4347-9D53-2AEE39E5F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340A674-181B-4865-A82B-7B04CDC8D9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45A1B-8F3D-44BE-ACB2-37D507FD4752}" type="datetimeFigureOut">
              <a:rPr lang="sv-SE" smtClean="0"/>
              <a:t>2017-08-20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48FD80-C507-4295-8156-A2B7A7771B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2B27B1C-7F32-4FB1-84D8-725C02AB89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1DC9F-0DFD-4387-8EFD-9FEB260707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5152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192F3CEE-1366-4F55-9AF5-58600FD7A7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8221924"/>
              </p:ext>
            </p:extLst>
          </p:nvPr>
        </p:nvGraphicFramePr>
        <p:xfrm>
          <a:off x="2072460" y="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6048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81</Words>
  <Application>Microsoft Office PowerPoint</Application>
  <PresentationFormat>Bredbild</PresentationFormat>
  <Paragraphs>16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Lennart Hultberg</dc:creator>
  <cp:lastModifiedBy>Fredrik Udd</cp:lastModifiedBy>
  <cp:revision>9</cp:revision>
  <dcterms:created xsi:type="dcterms:W3CDTF">2017-08-14T07:32:16Z</dcterms:created>
  <dcterms:modified xsi:type="dcterms:W3CDTF">2017-08-20T19:47:58Z</dcterms:modified>
</cp:coreProperties>
</file>