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2" r:id="rId2"/>
  </p:sldMasterIdLst>
  <p:notesMasterIdLst>
    <p:notesMasterId r:id="rId18"/>
  </p:notesMasterIdLst>
  <p:sldIdLst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00"/>
    <p:restoredTop sz="86379"/>
  </p:normalViewPr>
  <p:slideViewPr>
    <p:cSldViewPr snapToGrid="0" snapToObjects="1">
      <p:cViewPr varScale="1">
        <p:scale>
          <a:sx n="99" d="100"/>
          <a:sy n="99" d="100"/>
        </p:scale>
        <p:origin x="23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6962B-14A4-4444-8056-2C00E84F4AE4}" type="datetimeFigureOut">
              <a:rPr lang="en-US" smtClean="0"/>
              <a:t>2018-08-18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E6249-2CC9-4E45-90A3-C424230410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97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681163"/>
            <a:ext cx="7086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4068763"/>
            <a:ext cx="7086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EB0CCAB-4580-9947-A506-601FDFE5BFD9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3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640" y="436565"/>
            <a:ext cx="7683500" cy="612775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200151"/>
            <a:ext cx="7683500" cy="49768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B96998-F335-9548-810D-EA61E8A868ED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64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1709738"/>
            <a:ext cx="7766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1400" y="4589463"/>
            <a:ext cx="776605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F410CDF-38B6-C34B-80AC-74E95325C408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5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606425"/>
            <a:ext cx="7683500" cy="612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1FC7826-AC35-5D46-A36C-A2B147BB0FCC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14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446088"/>
            <a:ext cx="7773988" cy="6508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81400" y="1262063"/>
            <a:ext cx="77739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81400" y="2098675"/>
            <a:ext cx="77739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42FAB1-5C24-184C-B3A8-2259F3FECA32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0E02800-2C47-8A49-831F-EA9CA88C8D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1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456565"/>
            <a:ext cx="7683500" cy="612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AF95054-6C0C-A848-B00E-DA2EAE4A9CD6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E02800-2C47-8A49-831F-EA9CA88C8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21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733800"/>
            <a:ext cx="3932237" cy="736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44600"/>
            <a:ext cx="6172200" cy="46164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70400"/>
            <a:ext cx="3932237" cy="1398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6E4F698-53DB-C542-8018-24BDB07EA885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E02800-2C47-8A49-831F-EA9CA88C8D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2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57300"/>
            <a:ext cx="6172200" cy="4603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AA595F-8DE4-D243-93AD-FCF4C69FD902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0E02800-2C47-8A49-831F-EA9CA88C8D0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9788" y="3733800"/>
            <a:ext cx="3932237" cy="44450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178300"/>
            <a:ext cx="3932237" cy="1690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438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81400" y="1122363"/>
            <a:ext cx="7086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81400" y="3602038"/>
            <a:ext cx="7086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44883"/>
            <a:ext cx="3009900" cy="3557155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3581400" y="1089025"/>
            <a:ext cx="79883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84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6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08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1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892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06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56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06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93D3DC-28F7-FF4B-9A3F-6816C40C3809}" type="datetimeFigureOut">
              <a:rPr lang="en-US" smtClean="0"/>
              <a:pPr/>
              <a:t>2018-08-18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BC4EE36-0524-7D4D-8D3A-3FD0C75B91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69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1400" y="442119"/>
            <a:ext cx="7683500" cy="612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F7E8A-F794-7844-B23C-649F9A3EC3B1}" type="datetime1">
              <a:rPr lang="sv-SE" smtClean="0"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" y="44883"/>
            <a:ext cx="3009900" cy="3557155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581400" y="1089025"/>
            <a:ext cx="798830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>
            <a:off x="0" y="6288088"/>
            <a:ext cx="12192000" cy="5699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75" y="6366669"/>
            <a:ext cx="349250" cy="41275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 userDrawn="1">
            <p:ph type="body" idx="1"/>
          </p:nvPr>
        </p:nvSpPr>
        <p:spPr>
          <a:xfrm>
            <a:off x="3581400" y="1825625"/>
            <a:ext cx="7772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 userDrawn="1"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87869DE-BDF5-834E-9811-1102C5935F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36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7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3D3DC-28F7-FF4B-9A3F-6816C40C3809}" type="datetimeFigureOut">
              <a:rPr lang="en-US" smtClean="0"/>
              <a:t>2018-08-18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4EE36-0524-7D4D-8D3A-3FD0C75B91C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288088"/>
            <a:ext cx="12192000" cy="569912"/>
            <a:chOff x="0" y="6288088"/>
            <a:chExt cx="12192000" cy="569912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6288088"/>
              <a:ext cx="12192000" cy="569912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98275" y="6366669"/>
              <a:ext cx="349250" cy="4127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896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kibs.se/docs/445/10970/Klubbpolicy%20&#197;KIBS%20rev%204.5.6%2020170821.pdf" TargetMode="Externa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kibs.se/docs/445/10970/Klubbpolicy%20&#197;KIBS%20rev%204.5.6%2020170821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kibs.se/docs/445/10970/011_Ungdomsbilaga%20innebandyn%20rev%201.pdf" TargetMode="Externa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ÅKIBS kick off 2018/2019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P09 Informationsmöte</a:t>
            </a:r>
          </a:p>
        </p:txBody>
      </p:sp>
    </p:spTree>
    <p:extLst>
      <p:ext uri="{BB962C8B-B14F-4D97-AF65-F5344CB8AC3E}">
        <p14:creationId xmlns:p14="http://schemas.microsoft.com/office/powerpoint/2010/main" val="415327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Klubbpolicy </a:t>
            </a:r>
          </a:p>
          <a:p>
            <a:r>
              <a:rPr lang="sv-SE" dirty="0"/>
              <a:t>Utvecklingsplan</a:t>
            </a:r>
          </a:p>
          <a:p>
            <a:r>
              <a:rPr lang="sv-SE" dirty="0"/>
              <a:t>Träningstider och upplägg</a:t>
            </a:r>
          </a:p>
          <a:p>
            <a:r>
              <a:rPr lang="sv-SE" dirty="0"/>
              <a:t>Truppen</a:t>
            </a:r>
          </a:p>
          <a:p>
            <a:r>
              <a:rPr lang="sv-SE" dirty="0"/>
              <a:t>Sammadrag</a:t>
            </a:r>
          </a:p>
          <a:p>
            <a:r>
              <a:rPr lang="sv-SE" dirty="0"/>
              <a:t>Roller till laget</a:t>
            </a:r>
          </a:p>
          <a:p>
            <a:r>
              <a:rPr lang="sv-SE" dirty="0"/>
              <a:t>Medlemsavgifter</a:t>
            </a:r>
          </a:p>
          <a:p>
            <a:r>
              <a:rPr lang="sv-SE"/>
              <a:t>Match </a:t>
            </a:r>
            <a:r>
              <a:rPr lang="sv-SE" dirty="0"/>
              <a:t>och träningskläder</a:t>
            </a:r>
          </a:p>
        </p:txBody>
      </p:sp>
    </p:spTree>
    <p:extLst>
      <p:ext uri="{BB962C8B-B14F-4D97-AF65-F5344CB8AC3E}">
        <p14:creationId xmlns:p14="http://schemas.microsoft.com/office/powerpoint/2010/main" val="50161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66750" y="439421"/>
            <a:ext cx="10021570" cy="612775"/>
          </a:xfrm>
        </p:spPr>
        <p:txBody>
          <a:bodyPr>
            <a:normAutofit fontScale="90000"/>
          </a:bodyPr>
          <a:lstStyle/>
          <a:p>
            <a:r>
              <a:rPr lang="sv-SE" dirty="0">
                <a:hlinkClick r:id="rId2"/>
              </a:rPr>
              <a:t>Klubbpolicy</a:t>
            </a:r>
            <a:r>
              <a:rPr lang="sv-SE" dirty="0"/>
              <a:t> – det som berör Spelarna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825625"/>
            <a:ext cx="640715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sv-SE" sz="2600" i="1" dirty="0"/>
              <a:t>”Å/K IBS är en ideell förening vars främsta syfte är att erbjuda barn, ungdomar och</a:t>
            </a:r>
          </a:p>
          <a:p>
            <a:pPr marL="0" indent="0">
              <a:buNone/>
            </a:pPr>
            <a:r>
              <a:rPr lang="sv-SE" sz="2600" i="1" dirty="0"/>
              <a:t>vuxna möjligheter att under organiserade former träna och tävlingsspela innebandy.</a:t>
            </a:r>
          </a:p>
          <a:p>
            <a:pPr marL="0" indent="0">
              <a:buNone/>
            </a:pPr>
            <a:r>
              <a:rPr lang="sv-SE" sz="2600" i="1" dirty="0"/>
              <a:t>Föreningens övergripande mål är att bedriva en väl fungerande verksamhet där den</a:t>
            </a:r>
          </a:p>
          <a:p>
            <a:pPr marL="0" indent="0">
              <a:buNone/>
            </a:pPr>
            <a:r>
              <a:rPr lang="sv-SE" sz="2600" i="1" dirty="0"/>
              <a:t>enskilde individen står i centrum. För föreningen är det oerhört viktigt att varje</a:t>
            </a:r>
          </a:p>
          <a:p>
            <a:pPr marL="0" indent="0">
              <a:buNone/>
            </a:pPr>
            <a:r>
              <a:rPr lang="sv-SE" sz="2600" i="1" dirty="0"/>
              <a:t>enskild individ utbildas i sin egen takt och att rent spel ska eftersträvas oavsett ålder</a:t>
            </a:r>
          </a:p>
          <a:p>
            <a:pPr marL="0" indent="0">
              <a:buNone/>
            </a:pPr>
            <a:r>
              <a:rPr lang="sv-SE" sz="2600" i="1" dirty="0"/>
              <a:t>och kön. Att Å/K IBS är en ideell förening betyder att föreningen vill minimera pengars</a:t>
            </a:r>
          </a:p>
          <a:p>
            <a:pPr marL="0" indent="0">
              <a:buNone/>
            </a:pPr>
            <a:r>
              <a:rPr lang="sv-SE" sz="2600" i="1" dirty="0"/>
              <a:t>inflytande över medlemmarnas motivation för att vara aktiva i föreningen, samt att</a:t>
            </a:r>
          </a:p>
          <a:p>
            <a:pPr marL="0" indent="0">
              <a:buNone/>
            </a:pPr>
            <a:r>
              <a:rPr lang="sv-SE" sz="2600" i="1" dirty="0"/>
              <a:t>maximera motivationsfaktorer som kamratskap, gemenskap, ansvarskänsla och</a:t>
            </a:r>
          </a:p>
          <a:p>
            <a:pPr marL="0" indent="0">
              <a:buNone/>
            </a:pPr>
            <a:r>
              <a:rPr lang="sv-SE" sz="2600" i="1" dirty="0"/>
              <a:t>glädje.</a:t>
            </a:r>
          </a:p>
          <a:p>
            <a:pPr marL="0" indent="0">
              <a:buNone/>
            </a:pPr>
            <a:r>
              <a:rPr lang="sv-SE" sz="2600" i="1" dirty="0"/>
              <a:t>Ovanstående innebär att inga styrelsemedlemmar arvoderas, ej heller bör ledare</a:t>
            </a:r>
          </a:p>
          <a:p>
            <a:pPr marL="0" indent="0">
              <a:buNone/>
            </a:pPr>
            <a:r>
              <a:rPr lang="sv-SE" sz="2600" i="1" dirty="0"/>
              <a:t>inom ungdomsavdelningen arvoderas. Verksamheten bygger istället på</a:t>
            </a:r>
          </a:p>
          <a:p>
            <a:pPr marL="0" indent="0">
              <a:buNone/>
            </a:pPr>
            <a:r>
              <a:rPr lang="sv-SE" sz="2600" i="1" dirty="0"/>
              <a:t>engagemang hos föräldrar och på äldre spelares och ledares ansvarskänsla och lust</a:t>
            </a:r>
          </a:p>
          <a:p>
            <a:pPr marL="0" indent="0">
              <a:buNone/>
            </a:pPr>
            <a:r>
              <a:rPr lang="sv-SE" sz="2600" i="1" dirty="0"/>
              <a:t>att dela med sig av erfarenheter till barn och ungdomar.</a:t>
            </a:r>
          </a:p>
          <a:p>
            <a:pPr marL="0" indent="0">
              <a:buNone/>
            </a:pPr>
            <a:r>
              <a:rPr lang="sv-SE" sz="2600" i="1" dirty="0"/>
              <a:t>Samtidigt erbjuds dessa en tränarutbildning i flera steg och får en möjlighet att</a:t>
            </a:r>
          </a:p>
          <a:p>
            <a:pPr marL="0" indent="0">
              <a:buNone/>
            </a:pPr>
            <a:r>
              <a:rPr lang="sv-SE" sz="2600" i="1" dirty="0"/>
              <a:t>påbörja en tränarkarriär.”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420530" y="2882537"/>
            <a:ext cx="3257005" cy="87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9669" y="3152503"/>
            <a:ext cx="60437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276" y="3417083"/>
            <a:ext cx="5834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26815" y="4789714"/>
            <a:ext cx="229035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3276" y="5068389"/>
            <a:ext cx="5982788" cy="870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964" y="5338354"/>
            <a:ext cx="4032068" cy="174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20594" y="2002971"/>
            <a:ext cx="34834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u="sng" dirty="0"/>
              <a:t>Utbildning i egen takt: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Kompetensbaserad uppdelning av spelare. Ej tvingade till åldersindelade grupper.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Spelare ska spela i en grupp där man utvecklas bäst och har roligt med innebandy.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Ingen ska sluta pga att man tycker det är ”tråkigt”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”Tråkigt”= behöver större eller mindre utmaningar för att tycka att det är roligt att spela</a:t>
            </a:r>
          </a:p>
        </p:txBody>
      </p:sp>
    </p:spTree>
    <p:extLst>
      <p:ext uri="{BB962C8B-B14F-4D97-AF65-F5344CB8AC3E}">
        <p14:creationId xmlns:p14="http://schemas.microsoft.com/office/powerpoint/2010/main" val="288826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 dirty="0">
                <a:hlinkClick r:id="rId2"/>
              </a:rPr>
              <a:t>Klubbpolicy</a:t>
            </a:r>
            <a:r>
              <a:rPr lang="sv-SE" sz="3600" dirty="0"/>
              <a:t> – det som berör Föräldrar!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sv-SE" sz="1400" dirty="0"/>
              <a:t>Föräldrarna är en viktig faktor och resurs i ungdomsverksamheten. Därför har vi i Å/K IBS satt upp några hållpunkter som gäller föräldrarnas ovärderliga och positiva deltagande i vår verksamhet.</a:t>
            </a:r>
          </a:p>
          <a:p>
            <a:pPr marL="0" indent="0">
              <a:buNone/>
            </a:pPr>
            <a:r>
              <a:rPr lang="sv-SE" sz="1400" dirty="0"/>
              <a:t>SOM FÖRÄLDER TILL SPELARE I Å/K IBS ÄR MAN FÖRENINGENS</a:t>
            </a:r>
          </a:p>
          <a:p>
            <a:pPr marL="0" indent="0">
              <a:buNone/>
            </a:pPr>
            <a:r>
              <a:rPr lang="sv-SE" sz="1400" dirty="0"/>
              <a:t>REPRESENTANT UTÅT OCH ACCEPTERAR ATT:</a:t>
            </a:r>
          </a:p>
          <a:p>
            <a:pPr marL="0" indent="0">
              <a:buNone/>
            </a:pPr>
            <a:r>
              <a:rPr lang="sv-SE" sz="1400" dirty="0"/>
              <a:t>• Stötta sina och andras barn och ungdomar i föreningen med positiv uppmuntran, dvs undvika att kritisera barnen vid misslyckanden.</a:t>
            </a:r>
          </a:p>
          <a:p>
            <a:pPr marL="0" indent="0">
              <a:buNone/>
            </a:pPr>
            <a:r>
              <a:rPr lang="sv-SE" sz="1400" dirty="0"/>
              <a:t>• Respektera ledarnas roll i laget och stötta dessa i deras arbete under match och träning.</a:t>
            </a:r>
          </a:p>
          <a:p>
            <a:pPr marL="0" indent="0">
              <a:buNone/>
            </a:pPr>
            <a:r>
              <a:rPr lang="sv-SE" sz="1400" dirty="0"/>
              <a:t>• Då man anser sig ha fog för att framföra kritik till ledare, skall detta göras direkt, sakligt och personligt. (Dvs inte offentligt inför lag, via hemsida, bloggar eller liknande.)</a:t>
            </a:r>
          </a:p>
          <a:p>
            <a:pPr marL="0" indent="0">
              <a:buNone/>
            </a:pPr>
            <a:r>
              <a:rPr lang="sv-SE" sz="1400" dirty="0"/>
              <a:t>• Om meningsskiljaktigheter kvarstår kontaktas, för åldersgrupper grön, blå och röd - ungdomsansvarig, för juniorer kontaktas - senioransvarig. Om tvistkvarstår eskaleras detta till styrelsen. </a:t>
            </a:r>
          </a:p>
          <a:p>
            <a:pPr marL="0" indent="0">
              <a:buNone/>
            </a:pPr>
            <a:r>
              <a:rPr lang="sv-SE" sz="1400" dirty="0"/>
              <a:t>Tänka på att man som förälder, precis som ledarna är Å/K IBS:s ansikte utåt vid matcher eller andra utåtriktade aktiviteter.</a:t>
            </a:r>
          </a:p>
          <a:p>
            <a:pPr marL="0" indent="0">
              <a:buNone/>
            </a:pPr>
            <a:r>
              <a:rPr lang="sv-SE" sz="1400" dirty="0"/>
              <a:t>• I möjligaste mån följa med sina barn på träningar och matcher.</a:t>
            </a:r>
          </a:p>
          <a:p>
            <a:pPr marL="0" indent="0">
              <a:buNone/>
            </a:pPr>
            <a:r>
              <a:rPr lang="sv-SE" sz="1400" dirty="0"/>
              <a:t>• Tillsammans med ledarna få barnen att förstå och förmedla vikten av god hygien efter träningar och matcher.</a:t>
            </a:r>
          </a:p>
          <a:p>
            <a:pPr marL="0" indent="0">
              <a:buNone/>
            </a:pPr>
            <a:r>
              <a:rPr lang="sv-SE" sz="1400" dirty="0"/>
              <a:t>• Ställa upp i förenings verksamheter Tex kiosk, matchfunktionär etc.</a:t>
            </a:r>
          </a:p>
          <a:p>
            <a:pPr marL="0" indent="0">
              <a:buNone/>
            </a:pPr>
            <a:r>
              <a:rPr lang="sv-SE" sz="1400" dirty="0"/>
              <a:t>• Deltaga på föreningsmöten som arrangeras av Å/K IBS</a:t>
            </a:r>
          </a:p>
        </p:txBody>
      </p:sp>
    </p:spTree>
    <p:extLst>
      <p:ext uri="{BB962C8B-B14F-4D97-AF65-F5344CB8AC3E}">
        <p14:creationId xmlns:p14="http://schemas.microsoft.com/office/powerpoint/2010/main" val="405937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249238"/>
            <a:ext cx="10515600" cy="1325563"/>
          </a:xfrm>
        </p:spPr>
        <p:txBody>
          <a:bodyPr/>
          <a:lstStyle/>
          <a:p>
            <a:r>
              <a:rPr lang="sv-SE" dirty="0">
                <a:hlinkClick r:id="rId2"/>
              </a:rPr>
              <a:t>Utvecklingsplan</a:t>
            </a:r>
            <a:r>
              <a:rPr lang="sv-SE" dirty="0"/>
              <a:t> ÅKIBS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0" y="746125"/>
            <a:ext cx="5918200" cy="2822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18403E-C168-4C03-800A-BBBC49307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9312" y="746125"/>
            <a:ext cx="4804098" cy="5209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06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Träningstider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ctr"/>
            <a:r>
              <a:rPr lang="sv-SE" dirty="0"/>
              <a:t>Måndagar: 1815-1915 Kvidingehallen</a:t>
            </a:r>
          </a:p>
          <a:p>
            <a:pPr lvl="1" fontAlgn="ctr"/>
            <a:r>
              <a:rPr lang="sv-SE" dirty="0"/>
              <a:t>Samling 1800</a:t>
            </a:r>
          </a:p>
          <a:p>
            <a:pPr fontAlgn="ctr"/>
            <a:r>
              <a:rPr lang="sv-SE" dirty="0"/>
              <a:t>Onsdagar: 1645-1800 Rågen </a:t>
            </a:r>
          </a:p>
          <a:p>
            <a:pPr lvl="1" fontAlgn="ctr"/>
            <a:r>
              <a:rPr lang="sv-SE" dirty="0"/>
              <a:t>Bygga sarg och målvaktsutrustning 1645.</a:t>
            </a:r>
          </a:p>
          <a:p>
            <a:pPr fontAlgn="ctr"/>
            <a:r>
              <a:rPr lang="sv-SE" dirty="0"/>
              <a:t>Start 3e september</a:t>
            </a:r>
          </a:p>
          <a:p>
            <a:pPr fontAlgn="ctr"/>
            <a:r>
              <a:rPr lang="sv-SE" dirty="0"/>
              <a:t>Kallelser kommer att skickas ut – svara! </a:t>
            </a:r>
          </a:p>
          <a:p>
            <a:pPr lvl="1" fontAlgn="ctr"/>
            <a:r>
              <a:rPr lang="sv-SE" dirty="0"/>
              <a:t>Behöver veta för planering av träningarna</a:t>
            </a:r>
          </a:p>
          <a:p>
            <a:pPr lvl="1" fontAlgn="ctr"/>
            <a:r>
              <a:rPr lang="sv-SE" dirty="0"/>
              <a:t>Uppdatering av kontaktuppgifter om det behövs kan göras genom att lägga upp barnen som medlemmar på nytt. </a:t>
            </a:r>
          </a:p>
          <a:p>
            <a:pPr fontAlgn="ctr"/>
            <a:r>
              <a:rPr lang="sv-SE" dirty="0"/>
              <a:t>Möjlighet till ombyte till träningskläder före och efter träningar/matcher</a:t>
            </a:r>
          </a:p>
          <a:p>
            <a:pPr lvl="1" fontAlgn="ctr"/>
            <a:r>
              <a:rPr lang="sv-SE" dirty="0"/>
              <a:t>Praktiskt! Man är klar när man kommer hem för kvällsmat…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3854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4020" y="300037"/>
            <a:ext cx="7683500" cy="612775"/>
          </a:xfrm>
        </p:spPr>
        <p:txBody>
          <a:bodyPr>
            <a:normAutofit fontScale="90000"/>
          </a:bodyPr>
          <a:lstStyle/>
          <a:p>
            <a:r>
              <a:rPr lang="sv-SE" dirty="0"/>
              <a:t>Truppen just nu i spelarregistret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0101" y="1995541"/>
            <a:ext cx="55857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Äldre spelare från P10 laget  kommer att flyttas upp under säsongen för att utöka truppen.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5 manna med målvakt kommer att spelas denna säsong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EB5BDA-51DA-47D3-B0B3-AE6EC55C9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36" y="1072866"/>
            <a:ext cx="192405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4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Poolspel – Matcher!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Blå nivå C-Västra</a:t>
            </a:r>
          </a:p>
          <a:p>
            <a:pPr lvl="1"/>
            <a:r>
              <a:rPr lang="sv-SE" dirty="0"/>
              <a:t>Lägsta nivå på Blå nivå</a:t>
            </a:r>
          </a:p>
          <a:p>
            <a:pPr lvl="1"/>
            <a:r>
              <a:rPr lang="sv-SE" dirty="0"/>
              <a:t>Andra lag i poolen kan vara äldre</a:t>
            </a:r>
          </a:p>
          <a:p>
            <a:pPr lvl="1"/>
            <a:r>
              <a:rPr lang="sv-SE" dirty="0"/>
              <a:t>5 manna med målvakt</a:t>
            </a:r>
          </a:p>
          <a:p>
            <a:pPr lvl="1"/>
            <a:r>
              <a:rPr lang="sv-SE" dirty="0"/>
              <a:t>1 lag anmält</a:t>
            </a:r>
          </a:p>
          <a:p>
            <a:pPr lvl="1"/>
            <a:r>
              <a:rPr lang="sv-SE" dirty="0"/>
              <a:t>Två poolspel hemma</a:t>
            </a:r>
          </a:p>
          <a:p>
            <a:pPr lvl="1"/>
            <a:r>
              <a:rPr lang="sv-SE" dirty="0"/>
              <a:t>”Uppställning” av laget rullas, alla </a:t>
            </a:r>
          </a:p>
          <a:p>
            <a:pPr marL="457200" lvl="1" indent="0">
              <a:buNone/>
            </a:pPr>
            <a:r>
              <a:rPr lang="sv-SE" dirty="0"/>
              <a:t>	provar alla positioner</a:t>
            </a:r>
          </a:p>
          <a:p>
            <a:pPr marL="457200" lvl="1" indent="0">
              <a:buNone/>
            </a:pPr>
            <a:endParaRPr lang="sv-SE" dirty="0"/>
          </a:p>
          <a:p>
            <a:pPr lvl="1"/>
            <a:r>
              <a:rPr lang="sv-SE" sz="1800" dirty="0"/>
              <a:t>Matchtider: Vid 4 deltagande lag är matchtiden </a:t>
            </a:r>
          </a:p>
          <a:p>
            <a:pPr marL="457200" lvl="1" indent="0">
              <a:buNone/>
            </a:pPr>
            <a:r>
              <a:rPr lang="sv-SE" sz="1800" dirty="0"/>
              <a:t>	2 x 12 min (3 min paus) och vid 3 deltagande </a:t>
            </a:r>
          </a:p>
          <a:p>
            <a:pPr marL="457200" lvl="1" indent="0">
              <a:buNone/>
            </a:pPr>
            <a:r>
              <a:rPr lang="sv-SE" sz="1800" dirty="0"/>
              <a:t>	lag är matchtiden är 2 x 18 min (5 min).</a:t>
            </a:r>
          </a:p>
          <a:p>
            <a:pPr lvl="1"/>
            <a:r>
              <a:rPr lang="sv-SE" sz="1800" dirty="0"/>
              <a:t>Byte på signal; 1:30, 3:00, 4:30 osv. </a:t>
            </a:r>
          </a:p>
          <a:p>
            <a:pPr lvl="2"/>
            <a:r>
              <a:rPr lang="sv-SE" sz="1400" dirty="0"/>
              <a:t>tiden ska stoppas vid byte</a:t>
            </a:r>
          </a:p>
          <a:p>
            <a:pPr lvl="1"/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4A1AD3-D5EB-463B-A295-FF6D5445B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2097" y="214162"/>
            <a:ext cx="2514675" cy="60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1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Poolspel – Matcher!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ctr"/>
            <a:r>
              <a:rPr lang="sv-SE" dirty="0"/>
              <a:t>Spelschema prelminära veckor. Exakta tider är på gång…</a:t>
            </a:r>
          </a:p>
          <a:p>
            <a:pPr lvl="1" fontAlgn="ctr"/>
            <a:r>
              <a:rPr lang="sv-SE" dirty="0"/>
              <a:t>Ängelholm</a:t>
            </a:r>
          </a:p>
          <a:p>
            <a:pPr lvl="2" fontAlgn="ctr"/>
            <a:r>
              <a:rPr lang="sv-SE" dirty="0"/>
              <a:t>V41-42</a:t>
            </a:r>
          </a:p>
          <a:p>
            <a:pPr lvl="1" fontAlgn="ctr"/>
            <a:r>
              <a:rPr lang="sv-SE" dirty="0"/>
              <a:t>Åstorp</a:t>
            </a:r>
          </a:p>
          <a:p>
            <a:pPr lvl="2" fontAlgn="ctr"/>
            <a:r>
              <a:rPr lang="sv-SE" dirty="0"/>
              <a:t>V45-47</a:t>
            </a:r>
          </a:p>
          <a:p>
            <a:pPr lvl="1" fontAlgn="ctr"/>
            <a:r>
              <a:rPr lang="sv-SE" dirty="0"/>
              <a:t>Bjärred</a:t>
            </a:r>
          </a:p>
          <a:p>
            <a:pPr lvl="2" fontAlgn="ctr"/>
            <a:r>
              <a:rPr lang="sv-SE" dirty="0"/>
              <a:t>V48-50</a:t>
            </a:r>
          </a:p>
          <a:p>
            <a:pPr lvl="1" fontAlgn="ctr"/>
            <a:r>
              <a:rPr lang="sv-SE" dirty="0"/>
              <a:t>Landskrona</a:t>
            </a:r>
          </a:p>
          <a:p>
            <a:pPr lvl="2" fontAlgn="ctr"/>
            <a:r>
              <a:rPr lang="sv-SE" dirty="0"/>
              <a:t>V2-4</a:t>
            </a:r>
          </a:p>
          <a:p>
            <a:pPr lvl="1" fontAlgn="ctr"/>
            <a:r>
              <a:rPr lang="sv-SE" dirty="0"/>
              <a:t>Bjuv</a:t>
            </a:r>
          </a:p>
          <a:p>
            <a:pPr lvl="2" fontAlgn="ctr"/>
            <a:r>
              <a:rPr lang="sv-SE" dirty="0"/>
              <a:t>V5-6</a:t>
            </a:r>
          </a:p>
          <a:p>
            <a:pPr lvl="1" fontAlgn="ctr"/>
            <a:r>
              <a:rPr lang="sv-SE" dirty="0"/>
              <a:t>Åstorp</a:t>
            </a:r>
          </a:p>
          <a:p>
            <a:pPr lvl="2" fontAlgn="ctr"/>
            <a:r>
              <a:rPr lang="sv-SE" dirty="0"/>
              <a:t>V9-11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8810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4880" y="436565"/>
            <a:ext cx="8707120" cy="612775"/>
          </a:xfrm>
        </p:spPr>
        <p:txBody>
          <a:bodyPr/>
          <a:lstStyle/>
          <a:p>
            <a:r>
              <a:rPr lang="sv-SE" dirty="0"/>
              <a:t>Roller till laget – måste ha hjälp av er!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ctr"/>
            <a:r>
              <a:rPr lang="sv-SE" dirty="0"/>
              <a:t>Lagledare – Thomas </a:t>
            </a:r>
          </a:p>
          <a:p>
            <a:pPr fontAlgn="ctr"/>
            <a:r>
              <a:rPr lang="sv-SE" dirty="0"/>
              <a:t>Tränare – Per</a:t>
            </a:r>
          </a:p>
          <a:p>
            <a:pPr fontAlgn="ctr"/>
            <a:r>
              <a:rPr lang="sv-SE" dirty="0"/>
              <a:t>Ass. Tränare – Emil, Johan</a:t>
            </a:r>
          </a:p>
          <a:p>
            <a:pPr fontAlgn="ctr"/>
            <a:r>
              <a:rPr lang="sv-SE" dirty="0"/>
              <a:t>Mtrl ansv  - Thomas</a:t>
            </a:r>
          </a:p>
          <a:p>
            <a:pPr fontAlgn="ctr"/>
            <a:r>
              <a:rPr lang="sv-SE" dirty="0"/>
              <a:t>Webbansv - Thomas</a:t>
            </a:r>
          </a:p>
          <a:p>
            <a:pPr fontAlgn="ctr"/>
            <a:r>
              <a:rPr lang="sv-SE" dirty="0"/>
              <a:t>Kioskansvar - Förälder x </a:t>
            </a:r>
          </a:p>
          <a:p>
            <a:pPr lvl="1" fontAlgn="ctr"/>
            <a:r>
              <a:rPr lang="sv-SE" dirty="0"/>
              <a:t>”Extra information och ”utbildning” sker senare”</a:t>
            </a:r>
          </a:p>
          <a:p>
            <a:pPr fontAlgn="ctr"/>
            <a:r>
              <a:rPr lang="sv-SE" dirty="0"/>
              <a:t>Lottansvar - Förälder y</a:t>
            </a:r>
          </a:p>
          <a:p>
            <a:pPr lvl="1" fontAlgn="ctr"/>
            <a:r>
              <a:rPr lang="sv-SE" dirty="0"/>
              <a:t>”Extra information och ”utbildning” sker senare”</a:t>
            </a:r>
          </a:p>
          <a:p>
            <a:r>
              <a:rPr lang="sv-SE" dirty="0"/>
              <a:t>Sekreteriat vid hemmamatcher – Förälder XYZ</a:t>
            </a:r>
          </a:p>
          <a:p>
            <a:pPr lvl="1"/>
            <a:r>
              <a:rPr lang="sv-SE" dirty="0"/>
              <a:t>”Extra information och ”utbildning” sker senare”</a:t>
            </a:r>
          </a:p>
          <a:p>
            <a:r>
              <a:rPr lang="sv-SE" dirty="0"/>
              <a:t>Lagkassa – ansvarig</a:t>
            </a:r>
          </a:p>
          <a:p>
            <a:pPr lvl="1"/>
            <a:r>
              <a:rPr lang="sv-SE" dirty="0"/>
              <a:t>För att bygga upp lagkassa</a:t>
            </a:r>
          </a:p>
          <a:p>
            <a:pPr lvl="1"/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0309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8C9DD-CC64-4836-8762-156E17AEC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Övrigt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D30E9-99E9-4E36-A179-6237C602E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Laget</a:t>
            </a:r>
            <a:r>
              <a:rPr lang="en-US" dirty="0"/>
              <a:t> </a:t>
            </a:r>
            <a:r>
              <a:rPr lang="en-US" dirty="0" err="1"/>
              <a:t>kommer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hjälpa</a:t>
            </a:r>
            <a:r>
              <a:rPr lang="en-US" dirty="0"/>
              <a:t> till vid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flera</a:t>
            </a:r>
            <a:r>
              <a:rPr lang="en-US" dirty="0"/>
              <a:t> </a:t>
            </a:r>
            <a:r>
              <a:rPr lang="en-US" dirty="0" err="1"/>
              <a:t>seniormatcher</a:t>
            </a:r>
            <a:endParaRPr lang="en-US" dirty="0"/>
          </a:p>
          <a:p>
            <a:pPr lvl="1"/>
            <a:r>
              <a:rPr lang="en-US" dirty="0"/>
              <a:t>Kiosk</a:t>
            </a:r>
          </a:p>
          <a:p>
            <a:r>
              <a:rPr lang="en-US" dirty="0" err="1"/>
              <a:t>Lagkassa</a:t>
            </a:r>
            <a:endParaRPr lang="en-US" dirty="0"/>
          </a:p>
          <a:p>
            <a:pPr lvl="1"/>
            <a:r>
              <a:rPr lang="en-US" dirty="0" err="1"/>
              <a:t>Dags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börja</a:t>
            </a:r>
            <a:r>
              <a:rPr lang="en-US" dirty="0"/>
              <a:t> </a:t>
            </a:r>
            <a:r>
              <a:rPr lang="en-US" dirty="0" err="1"/>
              <a:t>fylla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inför</a:t>
            </a:r>
            <a:r>
              <a:rPr lang="en-US" dirty="0"/>
              <a:t> </a:t>
            </a:r>
            <a:r>
              <a:rPr lang="en-US" dirty="0" err="1"/>
              <a:t>kommande</a:t>
            </a:r>
            <a:r>
              <a:rPr lang="en-US" dirty="0"/>
              <a:t> </a:t>
            </a:r>
            <a:r>
              <a:rPr lang="en-US" dirty="0" err="1"/>
              <a:t>aktiviteter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Siktar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Cupspel</a:t>
            </a:r>
            <a:r>
              <a:rPr lang="en-US" dirty="0"/>
              <a:t> till </a:t>
            </a:r>
            <a:r>
              <a:rPr lang="en-US" dirty="0" err="1"/>
              <a:t>våren</a:t>
            </a:r>
            <a:r>
              <a:rPr lang="en-US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3044836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B72F3C-E518-45B6-88C3-AD0C928E7A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112" b="17441"/>
          <a:stretch/>
        </p:blipFill>
        <p:spPr>
          <a:xfrm>
            <a:off x="3891547" y="1253966"/>
            <a:ext cx="6041725" cy="22881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Medlemsavgifter – </a:t>
            </a:r>
            <a:r>
              <a:rPr lang="sv-SE" dirty="0">
                <a:solidFill>
                  <a:srgbClr val="FF0000"/>
                </a:solidFill>
              </a:rPr>
              <a:t>bild bytas!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8354" y="2062489"/>
            <a:ext cx="7788360" cy="4155431"/>
          </a:xfrm>
        </p:spPr>
        <p:txBody>
          <a:bodyPr>
            <a:normAutofit fontScale="70000" lnSpcReduction="20000"/>
          </a:bodyPr>
          <a:lstStyle/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endParaRPr lang="sv-SE" dirty="0"/>
          </a:p>
          <a:p>
            <a:pPr fontAlgn="ctr"/>
            <a:r>
              <a:rPr lang="sv-SE" dirty="0"/>
              <a:t>Föreningsavgift:</a:t>
            </a:r>
          </a:p>
          <a:p>
            <a:pPr lvl="1" fontAlgn="ctr"/>
            <a:r>
              <a:rPr lang="sv-SE" dirty="0"/>
              <a:t>Medlemsavgift  och spelarlicens</a:t>
            </a:r>
          </a:p>
          <a:p>
            <a:pPr lvl="1" fontAlgn="ctr"/>
            <a:r>
              <a:rPr lang="sv-SE" dirty="0"/>
              <a:t>4 st idrottsrabatthäften och 1 Julkalender Bingolotto</a:t>
            </a:r>
          </a:p>
          <a:p>
            <a:pPr lvl="2" fontAlgn="ctr"/>
            <a:r>
              <a:rPr lang="sv-SE" dirty="0"/>
              <a:t>Kan säljas vidare</a:t>
            </a:r>
          </a:p>
          <a:p>
            <a:pPr lvl="1" fontAlgn="ctr"/>
            <a:r>
              <a:rPr lang="sv-SE" dirty="0"/>
              <a:t>Träningskläder - ingår som del av avgift (shorts, strumpor, träningströja/bortaställ)</a:t>
            </a:r>
          </a:p>
          <a:p>
            <a:pPr lvl="1" fontAlgn="ctr"/>
            <a:r>
              <a:rPr lang="sv-SE" dirty="0"/>
              <a:t>Matchtröja - lånas/låneavtal</a:t>
            </a:r>
          </a:p>
          <a:p>
            <a:pPr fontAlgn="ctr"/>
            <a:r>
              <a:rPr lang="sv-SE" dirty="0"/>
              <a:t>Måste vara betalt innan första sammandrag pga spelarlicens!</a:t>
            </a:r>
          </a:p>
          <a:p>
            <a:endParaRPr lang="sv-SE" dirty="0"/>
          </a:p>
        </p:txBody>
      </p:sp>
      <p:sp>
        <p:nvSpPr>
          <p:cNvPr id="5" name="Rectangle 4"/>
          <p:cNvSpPr/>
          <p:nvPr/>
        </p:nvSpPr>
        <p:spPr>
          <a:xfrm>
            <a:off x="3891547" y="2269550"/>
            <a:ext cx="5935847" cy="235402"/>
          </a:xfrm>
          <a:prstGeom prst="rect">
            <a:avLst/>
          </a:prstGeom>
          <a:solidFill>
            <a:srgbClr val="FF0000">
              <a:alpha val="2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9329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Lycka till allihopa!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Vi ledare hoppas på en rolig säsong med många roliga tillfällen med era barn med träningar och matcher.</a:t>
            </a:r>
          </a:p>
          <a:p>
            <a:r>
              <a:rPr lang="sv-SE" dirty="0"/>
              <a:t>Vi ledare förväntar ert (föräldrars) stöd och hjälp för att få till en bra och rolig säsong!</a:t>
            </a:r>
          </a:p>
          <a:p>
            <a:r>
              <a:rPr lang="sv-SE" dirty="0"/>
              <a:t>Ni föräldrar kan behöva stötta era barn i deras innebandyutveckling. </a:t>
            </a:r>
          </a:p>
          <a:p>
            <a:pPr lvl="1"/>
            <a:r>
              <a:rPr lang="sv-SE" dirty="0"/>
              <a:t>Poolspel/matcher</a:t>
            </a:r>
          </a:p>
          <a:p>
            <a:pPr lvl="2"/>
            <a:r>
              <a:rPr lang="sv-SE" dirty="0"/>
              <a:t>spela mot andra klubbar och barn</a:t>
            </a:r>
          </a:p>
          <a:p>
            <a:pPr lvl="2"/>
            <a:r>
              <a:rPr lang="sv-SE" dirty="0"/>
              <a:t>man kan inte vinna alltid, det är roligt ändå</a:t>
            </a:r>
          </a:p>
          <a:p>
            <a:pPr lvl="1"/>
            <a:r>
              <a:rPr lang="sv-SE" dirty="0"/>
              <a:t>Kompetensbaserad verksamhet</a:t>
            </a:r>
          </a:p>
          <a:p>
            <a:pPr lvl="2"/>
            <a:r>
              <a:rPr lang="sv-SE" dirty="0"/>
              <a:t>får möjlighet att prova spela med andra barn i olika åldersgrupper</a:t>
            </a:r>
          </a:p>
          <a:p>
            <a:pPr lvl="1"/>
            <a:r>
              <a:rPr lang="sv-SE" dirty="0"/>
              <a:t>Klubb och utvecklingsplaner</a:t>
            </a:r>
          </a:p>
          <a:p>
            <a:pPr lvl="2"/>
            <a:r>
              <a:rPr lang="sv-SE" dirty="0"/>
              <a:t>Hur man uppträder mot varandra</a:t>
            </a:r>
          </a:p>
          <a:p>
            <a:pPr lvl="2"/>
            <a:r>
              <a:rPr lang="sv-SE" dirty="0"/>
              <a:t>Vad som förväntas av varandra</a:t>
            </a:r>
          </a:p>
          <a:p>
            <a:pPr lvl="2"/>
            <a:endParaRPr lang="sv-SE" dirty="0"/>
          </a:p>
          <a:p>
            <a:pPr lvl="1"/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389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 och träningskläder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Matchtröja </a:t>
            </a:r>
          </a:p>
          <a:p>
            <a:pPr lvl="1"/>
            <a:r>
              <a:rPr lang="sv-SE" dirty="0"/>
              <a:t>Prova tilldelad matchtröja -&gt; </a:t>
            </a:r>
            <a:r>
              <a:rPr lang="sv-SE" dirty="0">
                <a:sym typeface="Wingdings" panose="05000000000000000000" pitchFamily="2" charset="2"/>
              </a:rPr>
              <a:t>byta om för liten (Thomas följer med)</a:t>
            </a:r>
            <a:endParaRPr lang="sv-SE" dirty="0"/>
          </a:p>
          <a:p>
            <a:pPr lvl="1"/>
            <a:r>
              <a:rPr lang="sv-SE" dirty="0"/>
              <a:t>Matchtröjan</a:t>
            </a:r>
          </a:p>
          <a:p>
            <a:pPr lvl="2"/>
            <a:r>
              <a:rPr lang="sv-SE" dirty="0"/>
              <a:t>Enbart användas vid matcher!</a:t>
            </a:r>
          </a:p>
          <a:p>
            <a:pPr lvl="2"/>
            <a:r>
              <a:rPr lang="sv-SE" dirty="0"/>
              <a:t>Låneavtal enbart för nya spelare</a:t>
            </a:r>
          </a:p>
          <a:p>
            <a:pPr lvl="2"/>
            <a:r>
              <a:rPr lang="sv-SE" dirty="0"/>
              <a:t>Befintliga avtal löper vidare</a:t>
            </a:r>
          </a:p>
          <a:p>
            <a:pPr lvl="1"/>
            <a:r>
              <a:rPr lang="sv-SE" dirty="0"/>
              <a:t>Matchtröjan lämnas tillbaka efter säsongen – hel och ren</a:t>
            </a:r>
          </a:p>
          <a:p>
            <a:pPr lvl="1"/>
            <a:r>
              <a:rPr lang="sv-SE" dirty="0"/>
              <a:t>Om skadad vid matchtillfälle – ersätter klubben</a:t>
            </a:r>
          </a:p>
          <a:p>
            <a:pPr lvl="2"/>
            <a:r>
              <a:rPr lang="sv-SE" dirty="0"/>
              <a:t>Tas enbart på till matchen, ombyte mellan matcher för att inte slita på matchtröja</a:t>
            </a:r>
          </a:p>
          <a:p>
            <a:pPr lvl="1"/>
            <a:r>
              <a:rPr lang="sv-SE" dirty="0"/>
              <a:t>Om skadad vid annat tillfälle – ersätter förälder enligt låneavtalet</a:t>
            </a:r>
          </a:p>
          <a:p>
            <a:r>
              <a:rPr lang="sv-SE" dirty="0"/>
              <a:t>Träningskläder</a:t>
            </a:r>
          </a:p>
          <a:p>
            <a:pPr lvl="1"/>
            <a:r>
              <a:rPr lang="sv-SE" dirty="0"/>
              <a:t>Provas ut strl och meddela Thomas under kick offen!</a:t>
            </a:r>
          </a:p>
          <a:p>
            <a:pPr lvl="2"/>
            <a:r>
              <a:rPr lang="sv-SE" dirty="0"/>
              <a:t>Även strl strumpor!</a:t>
            </a:r>
          </a:p>
          <a:p>
            <a:pPr lvl="1"/>
            <a:r>
              <a:rPr lang="sv-SE" dirty="0"/>
              <a:t>Träningskläder får man behålla efter säsongen!</a:t>
            </a:r>
          </a:p>
          <a:p>
            <a:pPr lvl="1"/>
            <a:r>
              <a:rPr lang="sv-SE" dirty="0"/>
              <a:t>Träningströja, shorts, strumpor tas med vid matcher</a:t>
            </a:r>
          </a:p>
          <a:p>
            <a:pPr lvl="2"/>
            <a:r>
              <a:rPr lang="sv-SE" dirty="0"/>
              <a:t>Träningströjan används som reserv när lag har samma färg på tröjor.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813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E3635-2A1B-4F2D-90D8-D437A778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Sporthallen</a:t>
            </a:r>
            <a:r>
              <a:rPr lang="en-US" dirty="0"/>
              <a:t>!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32D13-39DD-460A-ADFA-D04F24B4A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Byte </a:t>
            </a:r>
            <a:r>
              <a:rPr lang="en-US" dirty="0" err="1"/>
              <a:t>storlek</a:t>
            </a:r>
            <a:r>
              <a:rPr lang="en-US" dirty="0"/>
              <a:t> av </a:t>
            </a:r>
            <a:r>
              <a:rPr lang="en-US" dirty="0" err="1"/>
              <a:t>matchtröja</a:t>
            </a:r>
            <a:endParaRPr lang="en-US" dirty="0"/>
          </a:p>
          <a:p>
            <a:pPr lvl="1"/>
            <a:r>
              <a:rPr lang="en-US" dirty="0" err="1"/>
              <a:t>Meddela</a:t>
            </a:r>
            <a:r>
              <a:rPr lang="en-US" dirty="0"/>
              <a:t> Thomas </a:t>
            </a:r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nummer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kick </a:t>
            </a:r>
            <a:r>
              <a:rPr lang="en-US" dirty="0" err="1"/>
              <a:t>offen</a:t>
            </a:r>
            <a:endParaRPr lang="en-US" dirty="0"/>
          </a:p>
          <a:p>
            <a:r>
              <a:rPr lang="en-US" dirty="0" err="1"/>
              <a:t>Prova</a:t>
            </a:r>
            <a:r>
              <a:rPr lang="en-US" dirty="0"/>
              <a:t> </a:t>
            </a:r>
            <a:r>
              <a:rPr lang="en-US" dirty="0" err="1"/>
              <a:t>träningsset</a:t>
            </a:r>
            <a:endParaRPr lang="en-US" dirty="0"/>
          </a:p>
          <a:p>
            <a:pPr lvl="1"/>
            <a:r>
              <a:rPr lang="en-US" dirty="0" err="1"/>
              <a:t>Meddela</a:t>
            </a:r>
            <a:r>
              <a:rPr lang="en-US" dirty="0"/>
              <a:t> </a:t>
            </a:r>
            <a:r>
              <a:rPr lang="en-US" dirty="0" err="1"/>
              <a:t>strl</a:t>
            </a:r>
            <a:r>
              <a:rPr lang="en-US" dirty="0"/>
              <a:t> till Thomas </a:t>
            </a:r>
            <a:r>
              <a:rPr lang="en-US" dirty="0" err="1"/>
              <a:t>på</a:t>
            </a:r>
            <a:r>
              <a:rPr lang="en-US" dirty="0"/>
              <a:t> kick </a:t>
            </a:r>
            <a:r>
              <a:rPr lang="en-US" dirty="0" err="1"/>
              <a:t>offen</a:t>
            </a:r>
            <a:endParaRPr lang="en-US" dirty="0"/>
          </a:p>
          <a:p>
            <a:r>
              <a:rPr lang="en-US" dirty="0"/>
              <a:t>Finns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köpa</a:t>
            </a:r>
            <a:r>
              <a:rPr lang="en-US" dirty="0"/>
              <a:t> </a:t>
            </a:r>
            <a:r>
              <a:rPr lang="en-US" dirty="0" err="1"/>
              <a:t>direkt</a:t>
            </a:r>
            <a:endParaRPr lang="en-US" dirty="0"/>
          </a:p>
          <a:p>
            <a:pPr lvl="1"/>
            <a:r>
              <a:rPr lang="en-US" dirty="0" err="1"/>
              <a:t>Skor</a:t>
            </a:r>
            <a:endParaRPr lang="en-US" dirty="0"/>
          </a:p>
          <a:p>
            <a:pPr lvl="1"/>
            <a:r>
              <a:rPr lang="en-US" dirty="0" err="1"/>
              <a:t>Klubbor</a:t>
            </a:r>
            <a:endParaRPr lang="en-US" dirty="0"/>
          </a:p>
          <a:p>
            <a:pPr lvl="1"/>
            <a:r>
              <a:rPr lang="en-US" dirty="0" err="1"/>
              <a:t>Glasögon</a:t>
            </a:r>
            <a:endParaRPr lang="en-US" dirty="0"/>
          </a:p>
          <a:p>
            <a:r>
              <a:rPr lang="en-US" dirty="0" err="1"/>
              <a:t>Profilkläder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provas</a:t>
            </a:r>
            <a:endParaRPr lang="en-US" dirty="0"/>
          </a:p>
          <a:p>
            <a:pPr lvl="1"/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beställas</a:t>
            </a:r>
            <a:r>
              <a:rPr lang="en-US" dirty="0"/>
              <a:t> </a:t>
            </a:r>
            <a:r>
              <a:rPr lang="en-US" dirty="0" err="1"/>
              <a:t>senare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nätet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F9A1F-2C45-4EDE-A073-FA60893AA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96998-F335-9548-810D-EA61E8A868ED}" type="datetime1">
              <a:rPr lang="sv-SE" smtClean="0"/>
              <a:pPr/>
              <a:t>2018-08-18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FB4C9-543F-4199-A69C-2202369C0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8051A-58FD-4AAD-BC0A-5ECCEE488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E02800-2C47-8A49-831F-EA9CA88C8D0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29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1087</Words>
  <Application>Microsoft Office PowerPoint</Application>
  <PresentationFormat>Widescreen</PresentationFormat>
  <Paragraphs>169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1_Custom Design</vt:lpstr>
      <vt:lpstr>ÅKIBS kick off 2018/2019</vt:lpstr>
      <vt:lpstr>Agenda</vt:lpstr>
      <vt:lpstr>Klubbpolicy – det som berör Spelarna</vt:lpstr>
      <vt:lpstr>Klubbpolicy – det som berör Föräldrar!</vt:lpstr>
      <vt:lpstr>Utvecklingsplan ÅKIBS</vt:lpstr>
      <vt:lpstr>Träningstider</vt:lpstr>
      <vt:lpstr>Truppen just nu i spelarregistret</vt:lpstr>
      <vt:lpstr>Poolspel – Matcher!</vt:lpstr>
      <vt:lpstr>Poolspel – Matcher!</vt:lpstr>
      <vt:lpstr>Roller till laget – måste ha hjälp av er!</vt:lpstr>
      <vt:lpstr>Övrigt </vt:lpstr>
      <vt:lpstr>Medlemsavgifter – bild bytas!</vt:lpstr>
      <vt:lpstr>Lycka till allihopa!</vt:lpstr>
      <vt:lpstr>Match och träningskläder</vt:lpstr>
      <vt:lpstr>Sporthallen!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Thore Olsson</dc:creator>
  <cp:lastModifiedBy>Thomas Bladh</cp:lastModifiedBy>
  <cp:revision>46</cp:revision>
  <dcterms:created xsi:type="dcterms:W3CDTF">2017-08-09T08:11:25Z</dcterms:created>
  <dcterms:modified xsi:type="dcterms:W3CDTF">2018-08-18T13:40:33Z</dcterms:modified>
</cp:coreProperties>
</file>