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60" r:id="rId1"/>
    <p:sldMasterId id="2147483672" r:id="rId2"/>
  </p:sldMasterIdLst>
  <p:notesMasterIdLst>
    <p:notesMasterId r:id="rId10"/>
  </p:notesMasterIdLst>
  <p:sldIdLst>
    <p:sldId id="256" r:id="rId3"/>
    <p:sldId id="257" r:id="rId4"/>
    <p:sldId id="351" r:id="rId5"/>
    <p:sldId id="4419" r:id="rId6"/>
    <p:sldId id="350" r:id="rId7"/>
    <p:sldId id="4420" r:id="rId8"/>
    <p:sldId id="337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979" autoAdjust="0"/>
    <p:restoredTop sz="86463" autoAdjust="0"/>
  </p:normalViewPr>
  <p:slideViewPr>
    <p:cSldViewPr snapToGrid="0" snapToObjects="1">
      <p:cViewPr varScale="1">
        <p:scale>
          <a:sx n="72" d="100"/>
          <a:sy n="72" d="100"/>
        </p:scale>
        <p:origin x="230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C6D916-3D84-43EE-9CCA-D4AB158B1A59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0D3427D-1D6B-40D0-9CFF-883CA9BB9932}">
      <dgm:prSet/>
      <dgm:spPr/>
      <dgm:t>
        <a:bodyPr/>
        <a:lstStyle/>
        <a:p>
          <a:r>
            <a:rPr lang="en-US"/>
            <a:t>Herr</a:t>
          </a:r>
        </a:p>
      </dgm:t>
    </dgm:pt>
    <dgm:pt modelId="{7C78BDD0-76BC-4D73-815B-0A2765E2D7EA}" type="parTrans" cxnId="{2130777C-56B4-45D5-A99F-6629956F31E1}">
      <dgm:prSet/>
      <dgm:spPr/>
      <dgm:t>
        <a:bodyPr/>
        <a:lstStyle/>
        <a:p>
          <a:endParaRPr lang="en-US"/>
        </a:p>
      </dgm:t>
    </dgm:pt>
    <dgm:pt modelId="{CF28DB08-841D-4DB4-A0AA-46C716A6E4A3}" type="sibTrans" cxnId="{2130777C-56B4-45D5-A99F-6629956F31E1}">
      <dgm:prSet/>
      <dgm:spPr/>
      <dgm:t>
        <a:bodyPr/>
        <a:lstStyle/>
        <a:p>
          <a:endParaRPr lang="en-US"/>
        </a:p>
      </dgm:t>
    </dgm:pt>
    <dgm:pt modelId="{E6741586-3942-4191-8F04-5BC331E2789C}">
      <dgm:prSet/>
      <dgm:spPr/>
      <dgm:t>
        <a:bodyPr/>
        <a:lstStyle/>
        <a:p>
          <a:r>
            <a:rPr lang="en-US"/>
            <a:t>Dam</a:t>
          </a:r>
        </a:p>
      </dgm:t>
    </dgm:pt>
    <dgm:pt modelId="{BF9DC1B1-1636-4D36-AD3E-7635E63902D5}" type="parTrans" cxnId="{158416AF-2642-4A61-A987-E62928B6F0FF}">
      <dgm:prSet/>
      <dgm:spPr/>
      <dgm:t>
        <a:bodyPr/>
        <a:lstStyle/>
        <a:p>
          <a:endParaRPr lang="en-US"/>
        </a:p>
      </dgm:t>
    </dgm:pt>
    <dgm:pt modelId="{C682EDD3-01A9-4C8B-97C1-2BCAFD31E32F}" type="sibTrans" cxnId="{158416AF-2642-4A61-A987-E62928B6F0FF}">
      <dgm:prSet/>
      <dgm:spPr/>
      <dgm:t>
        <a:bodyPr/>
        <a:lstStyle/>
        <a:p>
          <a:endParaRPr lang="en-US"/>
        </a:p>
      </dgm:t>
    </dgm:pt>
    <dgm:pt modelId="{8315C3DC-DD50-43B8-B196-DA0F9FF234D5}">
      <dgm:prSet/>
      <dgm:spPr/>
      <dgm:t>
        <a:bodyPr/>
        <a:lstStyle/>
        <a:p>
          <a:r>
            <a:rPr lang="en-US" dirty="0" err="1"/>
            <a:t>Ungdom</a:t>
          </a:r>
          <a:endParaRPr lang="en-US" dirty="0"/>
        </a:p>
      </dgm:t>
    </dgm:pt>
    <dgm:pt modelId="{33C9FE05-83B8-4E9F-8B48-984A269CCAEF}" type="parTrans" cxnId="{34E52B1B-FD2A-4562-84E0-1724122FDCB9}">
      <dgm:prSet/>
      <dgm:spPr/>
      <dgm:t>
        <a:bodyPr/>
        <a:lstStyle/>
        <a:p>
          <a:endParaRPr lang="en-US"/>
        </a:p>
      </dgm:t>
    </dgm:pt>
    <dgm:pt modelId="{313FB92E-0DDF-4123-8EF4-B2F403A2A218}" type="sibTrans" cxnId="{34E52B1B-FD2A-4562-84E0-1724122FDCB9}">
      <dgm:prSet/>
      <dgm:spPr/>
      <dgm:t>
        <a:bodyPr/>
        <a:lstStyle/>
        <a:p>
          <a:endParaRPr lang="en-US"/>
        </a:p>
      </dgm:t>
    </dgm:pt>
    <dgm:pt modelId="{CEA1181E-5125-4C56-A060-8B1CC28BBAC8}">
      <dgm:prSet/>
      <dgm:spPr/>
      <dgm:t>
        <a:bodyPr/>
        <a:lstStyle/>
        <a:p>
          <a:r>
            <a:rPr lang="en-US" dirty="0" err="1"/>
            <a:t>Trygg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Säker</a:t>
          </a:r>
          <a:r>
            <a:rPr lang="en-US" dirty="0"/>
            <a:t> </a:t>
          </a:r>
          <a:r>
            <a:rPr lang="en-US" dirty="0" err="1"/>
            <a:t>Förening</a:t>
          </a:r>
          <a:endParaRPr lang="en-US" dirty="0"/>
        </a:p>
      </dgm:t>
    </dgm:pt>
    <dgm:pt modelId="{FB3A3C12-70BF-4815-B25B-26429FDB3AF3}" type="parTrans" cxnId="{1DA0047A-D982-4F49-BAA5-72C9B5B27650}">
      <dgm:prSet/>
      <dgm:spPr/>
      <dgm:t>
        <a:bodyPr/>
        <a:lstStyle/>
        <a:p>
          <a:endParaRPr lang="en-US"/>
        </a:p>
      </dgm:t>
    </dgm:pt>
    <dgm:pt modelId="{2DB4995D-9331-47A5-ADB3-66AE865925C9}" type="sibTrans" cxnId="{1DA0047A-D982-4F49-BAA5-72C9B5B27650}">
      <dgm:prSet/>
      <dgm:spPr/>
      <dgm:t>
        <a:bodyPr/>
        <a:lstStyle/>
        <a:p>
          <a:endParaRPr lang="en-US"/>
        </a:p>
      </dgm:t>
    </dgm:pt>
    <dgm:pt modelId="{CEF7393E-5386-4132-92AC-6E8374DC9074}">
      <dgm:prSet/>
      <dgm:spPr/>
      <dgm:t>
        <a:bodyPr/>
        <a:lstStyle/>
        <a:p>
          <a:r>
            <a:rPr lang="en-US" dirty="0" err="1"/>
            <a:t>Bollskolor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rekrytering</a:t>
          </a:r>
          <a:endParaRPr lang="en-US" dirty="0"/>
        </a:p>
      </dgm:t>
    </dgm:pt>
    <dgm:pt modelId="{66E74AAA-ABA5-467A-83F3-4DF96148E152}" type="parTrans" cxnId="{764E7A0A-5B58-4D9F-9A10-05BCEE8D9021}">
      <dgm:prSet/>
      <dgm:spPr/>
      <dgm:t>
        <a:bodyPr/>
        <a:lstStyle/>
        <a:p>
          <a:endParaRPr lang="en-US"/>
        </a:p>
      </dgm:t>
    </dgm:pt>
    <dgm:pt modelId="{83B21A59-8539-47F6-9E8C-31E1E832F61A}" type="sibTrans" cxnId="{764E7A0A-5B58-4D9F-9A10-05BCEE8D9021}">
      <dgm:prSet/>
      <dgm:spPr/>
      <dgm:t>
        <a:bodyPr/>
        <a:lstStyle/>
        <a:p>
          <a:endParaRPr lang="en-US"/>
        </a:p>
      </dgm:t>
    </dgm:pt>
    <dgm:pt modelId="{CCEE2F38-5FA1-48DB-9C97-A58F91CE291C}">
      <dgm:prSet/>
      <dgm:spPr/>
      <dgm:t>
        <a:bodyPr/>
        <a:lstStyle/>
        <a:p>
          <a:r>
            <a:rPr lang="en-US" dirty="0" err="1"/>
            <a:t>Parahandboll</a:t>
          </a:r>
          <a:endParaRPr lang="en-US" dirty="0"/>
        </a:p>
        <a:p>
          <a:r>
            <a:rPr lang="en-US" dirty="0" err="1"/>
            <a:t>Gående</a:t>
          </a:r>
          <a:endParaRPr lang="en-US" dirty="0"/>
        </a:p>
      </dgm:t>
    </dgm:pt>
    <dgm:pt modelId="{313BBCAC-FC96-4298-9C0E-F4F36AED0EEE}" type="parTrans" cxnId="{0E08CEA6-187D-4166-8F86-CA7F3634B2B0}">
      <dgm:prSet/>
      <dgm:spPr/>
      <dgm:t>
        <a:bodyPr/>
        <a:lstStyle/>
        <a:p>
          <a:endParaRPr lang="en-US"/>
        </a:p>
      </dgm:t>
    </dgm:pt>
    <dgm:pt modelId="{30C13B28-66F1-4A63-843B-F9F0982029DB}" type="sibTrans" cxnId="{0E08CEA6-187D-4166-8F86-CA7F3634B2B0}">
      <dgm:prSet/>
      <dgm:spPr/>
      <dgm:t>
        <a:bodyPr/>
        <a:lstStyle/>
        <a:p>
          <a:endParaRPr lang="en-US"/>
        </a:p>
      </dgm:t>
    </dgm:pt>
    <dgm:pt modelId="{455FEBE7-98BE-48E9-8CED-3D6D27AD31D7}">
      <dgm:prSet/>
      <dgm:spPr/>
      <dgm:t>
        <a:bodyPr/>
        <a:lstStyle/>
        <a:p>
          <a:r>
            <a:rPr lang="en-US" dirty="0"/>
            <a:t>Handboll Fitness</a:t>
          </a:r>
        </a:p>
      </dgm:t>
    </dgm:pt>
    <dgm:pt modelId="{D967678F-D534-4393-890F-55D7373CBAFC}" type="parTrans" cxnId="{EB8FFFA4-A21D-4603-8C89-0D82CEFBC7EA}">
      <dgm:prSet/>
      <dgm:spPr/>
      <dgm:t>
        <a:bodyPr/>
        <a:lstStyle/>
        <a:p>
          <a:endParaRPr lang="en-US"/>
        </a:p>
      </dgm:t>
    </dgm:pt>
    <dgm:pt modelId="{CC7D845E-E54B-4DC9-B296-DBC09B7826D4}" type="sibTrans" cxnId="{EB8FFFA4-A21D-4603-8C89-0D82CEFBC7EA}">
      <dgm:prSet/>
      <dgm:spPr/>
      <dgm:t>
        <a:bodyPr/>
        <a:lstStyle/>
        <a:p>
          <a:endParaRPr lang="en-US"/>
        </a:p>
      </dgm:t>
    </dgm:pt>
    <dgm:pt modelId="{B579E275-8316-4196-9EC5-3434CC9A6FD5}">
      <dgm:prSet/>
      <dgm:spPr/>
      <dgm:t>
        <a:bodyPr/>
        <a:lstStyle/>
        <a:p>
          <a:r>
            <a:rPr lang="en-US" dirty="0"/>
            <a:t>Hand The Ball/</a:t>
          </a:r>
          <a:r>
            <a:rPr lang="en-US" dirty="0" err="1"/>
            <a:t>Streethandboll</a:t>
          </a:r>
          <a:endParaRPr lang="en-US" dirty="0"/>
        </a:p>
      </dgm:t>
    </dgm:pt>
    <dgm:pt modelId="{01AE2C13-8F93-4EB0-A38B-E07CD474139C}" type="parTrans" cxnId="{BEC905E1-C993-418D-8A49-A4CF10956F15}">
      <dgm:prSet/>
      <dgm:spPr/>
      <dgm:t>
        <a:bodyPr/>
        <a:lstStyle/>
        <a:p>
          <a:endParaRPr lang="en-US"/>
        </a:p>
      </dgm:t>
    </dgm:pt>
    <dgm:pt modelId="{4E276AEF-AB9D-4570-BFE5-18EB81727626}" type="sibTrans" cxnId="{BEC905E1-C993-418D-8A49-A4CF10956F15}">
      <dgm:prSet/>
      <dgm:spPr/>
      <dgm:t>
        <a:bodyPr/>
        <a:lstStyle/>
        <a:p>
          <a:endParaRPr lang="en-US"/>
        </a:p>
      </dgm:t>
    </dgm:pt>
    <dgm:pt modelId="{212EA2AD-D286-4F43-8037-7EADD8D2636A}">
      <dgm:prSet/>
      <dgm:spPr/>
      <dgm:t>
        <a:bodyPr/>
        <a:lstStyle/>
        <a:p>
          <a:r>
            <a:rPr lang="en-US" dirty="0" err="1"/>
            <a:t>Beachhandboll</a:t>
          </a:r>
          <a:endParaRPr lang="en-US" dirty="0"/>
        </a:p>
      </dgm:t>
    </dgm:pt>
    <dgm:pt modelId="{D5D4BEBF-1F74-47EE-A3C7-2AF9BED95B36}" type="parTrans" cxnId="{C34CE013-EF33-4A31-8336-A4BD793DDBC1}">
      <dgm:prSet/>
      <dgm:spPr/>
      <dgm:t>
        <a:bodyPr/>
        <a:lstStyle/>
        <a:p>
          <a:endParaRPr lang="en-US"/>
        </a:p>
      </dgm:t>
    </dgm:pt>
    <dgm:pt modelId="{72C0E270-5D0D-4366-A978-AC9181D4F6B5}" type="sibTrans" cxnId="{C34CE013-EF33-4A31-8336-A4BD793DDBC1}">
      <dgm:prSet/>
      <dgm:spPr/>
      <dgm:t>
        <a:bodyPr/>
        <a:lstStyle/>
        <a:p>
          <a:endParaRPr lang="en-US"/>
        </a:p>
      </dgm:t>
    </dgm:pt>
    <dgm:pt modelId="{997CD600-E6F1-49C5-96F6-0E05A47DDE5E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E-sport (</a:t>
          </a:r>
          <a:r>
            <a:rPr lang="en-US" dirty="0" err="1"/>
            <a:t>prel</a:t>
          </a:r>
          <a:r>
            <a:rPr lang="en-US" dirty="0"/>
            <a:t> 2024-25)</a:t>
          </a:r>
        </a:p>
      </dgm:t>
    </dgm:pt>
    <dgm:pt modelId="{6D27889E-F96C-4D7A-9F00-1994111A849C}" type="parTrans" cxnId="{81FEA60C-DAA3-4527-B086-A8D91B4D504C}">
      <dgm:prSet/>
      <dgm:spPr/>
      <dgm:t>
        <a:bodyPr/>
        <a:lstStyle/>
        <a:p>
          <a:endParaRPr lang="en-US"/>
        </a:p>
      </dgm:t>
    </dgm:pt>
    <dgm:pt modelId="{1AE7BADF-65B5-46F8-A117-9F5B634269CB}" type="sibTrans" cxnId="{81FEA60C-DAA3-4527-B086-A8D91B4D504C}">
      <dgm:prSet/>
      <dgm:spPr/>
      <dgm:t>
        <a:bodyPr/>
        <a:lstStyle/>
        <a:p>
          <a:endParaRPr lang="en-US"/>
        </a:p>
      </dgm:t>
    </dgm:pt>
    <dgm:pt modelId="{5E1BE5FE-DA64-403B-8536-19907A0CDEDF}">
      <dgm:prSet/>
      <dgm:spPr/>
      <dgm:t>
        <a:bodyPr/>
        <a:lstStyle/>
        <a:p>
          <a:r>
            <a:rPr lang="en-US" dirty="0" err="1"/>
            <a:t>Parahandboll</a:t>
          </a:r>
          <a:endParaRPr lang="en-US" dirty="0"/>
        </a:p>
        <a:p>
          <a:r>
            <a:rPr lang="en-US" dirty="0" err="1"/>
            <a:t>Rullstol</a:t>
          </a:r>
          <a:r>
            <a:rPr lang="en-US" dirty="0"/>
            <a:t> (</a:t>
          </a:r>
          <a:r>
            <a:rPr lang="en-US" dirty="0" err="1"/>
            <a:t>prel</a:t>
          </a:r>
          <a:r>
            <a:rPr lang="en-US" dirty="0"/>
            <a:t> 2023-24)</a:t>
          </a:r>
        </a:p>
      </dgm:t>
    </dgm:pt>
    <dgm:pt modelId="{71A84F6F-E677-4A85-8268-A9A2564B0527}" type="parTrans" cxnId="{175D0294-BB87-4F8D-8339-85ACF3684CAD}">
      <dgm:prSet/>
      <dgm:spPr/>
      <dgm:t>
        <a:bodyPr/>
        <a:lstStyle/>
        <a:p>
          <a:endParaRPr lang="sv-SE"/>
        </a:p>
      </dgm:t>
    </dgm:pt>
    <dgm:pt modelId="{01B8C6ED-1544-4967-B2A7-C7471A7BBB2D}" type="sibTrans" cxnId="{175D0294-BB87-4F8D-8339-85ACF3684CAD}">
      <dgm:prSet/>
      <dgm:spPr/>
      <dgm:t>
        <a:bodyPr/>
        <a:lstStyle/>
        <a:p>
          <a:endParaRPr lang="sv-SE"/>
        </a:p>
      </dgm:t>
    </dgm:pt>
    <dgm:pt modelId="{9DF625BC-2411-43B4-8A0C-3F2D54D5196D}">
      <dgm:prSet/>
      <dgm:spPr/>
      <dgm:t>
        <a:bodyPr/>
        <a:lstStyle/>
        <a:p>
          <a:r>
            <a:rPr lang="en-US" dirty="0" err="1"/>
            <a:t>Handbollsgymnasium</a:t>
          </a:r>
          <a:endParaRPr lang="en-US" dirty="0"/>
        </a:p>
      </dgm:t>
    </dgm:pt>
    <dgm:pt modelId="{B457D88A-386F-4223-8299-33925890763F}" type="parTrans" cxnId="{D70B59C1-87DA-444A-9844-AF99B96A6010}">
      <dgm:prSet/>
      <dgm:spPr/>
      <dgm:t>
        <a:bodyPr/>
        <a:lstStyle/>
        <a:p>
          <a:endParaRPr lang="sv-SE"/>
        </a:p>
      </dgm:t>
    </dgm:pt>
    <dgm:pt modelId="{D0088E63-12BD-45B0-B8C9-F67C02A533B7}" type="sibTrans" cxnId="{D70B59C1-87DA-444A-9844-AF99B96A6010}">
      <dgm:prSet/>
      <dgm:spPr/>
      <dgm:t>
        <a:bodyPr/>
        <a:lstStyle/>
        <a:p>
          <a:endParaRPr lang="sv-SE"/>
        </a:p>
      </dgm:t>
    </dgm:pt>
    <dgm:pt modelId="{C72611FE-F84C-4CFB-83CC-831B1B28E28C}" type="pres">
      <dgm:prSet presAssocID="{8CC6D916-3D84-43EE-9CCA-D4AB158B1A59}" presName="diagram" presStyleCnt="0">
        <dgm:presLayoutVars>
          <dgm:dir/>
          <dgm:resizeHandles val="exact"/>
        </dgm:presLayoutVars>
      </dgm:prSet>
      <dgm:spPr/>
    </dgm:pt>
    <dgm:pt modelId="{F6814220-FDF3-45D5-8D49-B2C78DAD2201}" type="pres">
      <dgm:prSet presAssocID="{B0D3427D-1D6B-40D0-9CFF-883CA9BB9932}" presName="node" presStyleLbl="node1" presStyleIdx="0" presStyleCnt="12">
        <dgm:presLayoutVars>
          <dgm:bulletEnabled val="1"/>
        </dgm:presLayoutVars>
      </dgm:prSet>
      <dgm:spPr/>
    </dgm:pt>
    <dgm:pt modelId="{269F5D9B-51F2-4D98-A094-74F8B025EB63}" type="pres">
      <dgm:prSet presAssocID="{CF28DB08-841D-4DB4-A0AA-46C716A6E4A3}" presName="sibTrans" presStyleCnt="0"/>
      <dgm:spPr/>
    </dgm:pt>
    <dgm:pt modelId="{E63F2CD5-E529-430D-96F7-344205683AB7}" type="pres">
      <dgm:prSet presAssocID="{E6741586-3942-4191-8F04-5BC331E2789C}" presName="node" presStyleLbl="node1" presStyleIdx="1" presStyleCnt="12" custLinFactNeighborX="995" custLinFactNeighborY="-90">
        <dgm:presLayoutVars>
          <dgm:bulletEnabled val="1"/>
        </dgm:presLayoutVars>
      </dgm:prSet>
      <dgm:spPr/>
    </dgm:pt>
    <dgm:pt modelId="{F2BD7F55-4FFC-4D2B-8187-F895DB9788CE}" type="pres">
      <dgm:prSet presAssocID="{C682EDD3-01A9-4C8B-97C1-2BCAFD31E32F}" presName="sibTrans" presStyleCnt="0"/>
      <dgm:spPr/>
    </dgm:pt>
    <dgm:pt modelId="{64B172B7-510C-4900-B07A-6868F94CF155}" type="pres">
      <dgm:prSet presAssocID="{8315C3DC-DD50-43B8-B196-DA0F9FF234D5}" presName="node" presStyleLbl="node1" presStyleIdx="2" presStyleCnt="12">
        <dgm:presLayoutVars>
          <dgm:bulletEnabled val="1"/>
        </dgm:presLayoutVars>
      </dgm:prSet>
      <dgm:spPr/>
    </dgm:pt>
    <dgm:pt modelId="{51692875-9C38-424B-822C-1321BF366D5B}" type="pres">
      <dgm:prSet presAssocID="{313FB92E-0DDF-4123-8EF4-B2F403A2A218}" presName="sibTrans" presStyleCnt="0"/>
      <dgm:spPr/>
    </dgm:pt>
    <dgm:pt modelId="{F406E758-0E66-4451-981F-0A838627D2F9}" type="pres">
      <dgm:prSet presAssocID="{CEA1181E-5125-4C56-A060-8B1CC28BBAC8}" presName="node" presStyleLbl="node1" presStyleIdx="3" presStyleCnt="12">
        <dgm:presLayoutVars>
          <dgm:bulletEnabled val="1"/>
        </dgm:presLayoutVars>
      </dgm:prSet>
      <dgm:spPr/>
    </dgm:pt>
    <dgm:pt modelId="{368C2C95-D4C7-446C-B093-83C89CE0F88B}" type="pres">
      <dgm:prSet presAssocID="{2DB4995D-9331-47A5-ADB3-66AE865925C9}" presName="sibTrans" presStyleCnt="0"/>
      <dgm:spPr/>
    </dgm:pt>
    <dgm:pt modelId="{77962B72-9026-4F5D-8911-48DB2FAEBFF1}" type="pres">
      <dgm:prSet presAssocID="{CEF7393E-5386-4132-92AC-6E8374DC9074}" presName="node" presStyleLbl="node1" presStyleIdx="4" presStyleCnt="12" custScaleX="104555" custLinFactX="12431" custLinFactNeighborX="100000" custLinFactNeighborY="0">
        <dgm:presLayoutVars>
          <dgm:bulletEnabled val="1"/>
        </dgm:presLayoutVars>
      </dgm:prSet>
      <dgm:spPr/>
    </dgm:pt>
    <dgm:pt modelId="{7D0BE107-7FD0-4D0B-8922-2DBC24F2466A}" type="pres">
      <dgm:prSet presAssocID="{83B21A59-8539-47F6-9E8C-31E1E832F61A}" presName="sibTrans" presStyleCnt="0"/>
      <dgm:spPr/>
    </dgm:pt>
    <dgm:pt modelId="{51BAB5ED-D627-44C3-AF67-E6A2ED4BC996}" type="pres">
      <dgm:prSet presAssocID="{CCEE2F38-5FA1-48DB-9C97-A58F91CE291C}" presName="node" presStyleLbl="node1" presStyleIdx="5" presStyleCnt="12" custLinFactX="-9823" custLinFactNeighborX="-100000" custLinFactNeighborY="-4548">
        <dgm:presLayoutVars>
          <dgm:bulletEnabled val="1"/>
        </dgm:presLayoutVars>
      </dgm:prSet>
      <dgm:spPr/>
    </dgm:pt>
    <dgm:pt modelId="{4247BCF7-9509-4867-B0BE-98DE98295FC3}" type="pres">
      <dgm:prSet presAssocID="{30C13B28-66F1-4A63-843B-F9F0982029DB}" presName="sibTrans" presStyleCnt="0"/>
      <dgm:spPr/>
    </dgm:pt>
    <dgm:pt modelId="{5BA71B62-2F2D-424E-B973-7C1E37B9D3B0}" type="pres">
      <dgm:prSet presAssocID="{455FEBE7-98BE-48E9-8CED-3D6D27AD31D7}" presName="node" presStyleLbl="node1" presStyleIdx="6" presStyleCnt="12" custLinFactNeighborX="-1888" custLinFactNeighborY="0">
        <dgm:presLayoutVars>
          <dgm:bulletEnabled val="1"/>
        </dgm:presLayoutVars>
      </dgm:prSet>
      <dgm:spPr/>
    </dgm:pt>
    <dgm:pt modelId="{40E315B3-B4FF-4858-9B6A-22B3463A63E8}" type="pres">
      <dgm:prSet presAssocID="{CC7D845E-E54B-4DC9-B296-DBC09B7826D4}" presName="sibTrans" presStyleCnt="0"/>
      <dgm:spPr/>
    </dgm:pt>
    <dgm:pt modelId="{8FD75284-15F1-4350-8861-C3B406F630CC}" type="pres">
      <dgm:prSet presAssocID="{B579E275-8316-4196-9EC5-3434CC9A6FD5}" presName="node" presStyleLbl="node1" presStyleIdx="7" presStyleCnt="12" custLinFactNeighborX="-367" custLinFactNeighborY="-4548">
        <dgm:presLayoutVars>
          <dgm:bulletEnabled val="1"/>
        </dgm:presLayoutVars>
      </dgm:prSet>
      <dgm:spPr/>
    </dgm:pt>
    <dgm:pt modelId="{F851CF85-AC68-4FB2-B9AC-58ABF5BA320A}" type="pres">
      <dgm:prSet presAssocID="{4E276AEF-AB9D-4570-BFE5-18EB81727626}" presName="sibTrans" presStyleCnt="0"/>
      <dgm:spPr/>
    </dgm:pt>
    <dgm:pt modelId="{CFA04392-E048-4E47-8B79-865974F6FF4F}" type="pres">
      <dgm:prSet presAssocID="{212EA2AD-D286-4F43-8037-7EADD8D2636A}" presName="node" presStyleLbl="node1" presStyleIdx="8" presStyleCnt="12" custLinFactNeighborX="2918" custLinFactNeighborY="-9102">
        <dgm:presLayoutVars>
          <dgm:bulletEnabled val="1"/>
        </dgm:presLayoutVars>
      </dgm:prSet>
      <dgm:spPr/>
    </dgm:pt>
    <dgm:pt modelId="{E692C393-53AB-4141-9B36-0A450E60AEC5}" type="pres">
      <dgm:prSet presAssocID="{72C0E270-5D0D-4366-A978-AC9181D4F6B5}" presName="sibTrans" presStyleCnt="0"/>
      <dgm:spPr/>
    </dgm:pt>
    <dgm:pt modelId="{9C712D09-3347-4869-A8C3-661F85B7E08B}" type="pres">
      <dgm:prSet presAssocID="{997CD600-E6F1-49C5-96F6-0E05A47DDE5E}" presName="node" presStyleLbl="node1" presStyleIdx="9" presStyleCnt="12" custScaleX="102655" custLinFactX="100000" custLinFactNeighborX="122885" custLinFactNeighborY="-8670">
        <dgm:presLayoutVars>
          <dgm:bulletEnabled val="1"/>
        </dgm:presLayoutVars>
      </dgm:prSet>
      <dgm:spPr/>
    </dgm:pt>
    <dgm:pt modelId="{1B8E68C2-F70C-4737-8275-3A14D7DBEB8A}" type="pres">
      <dgm:prSet presAssocID="{1AE7BADF-65B5-46F8-A117-9F5B634269CB}" presName="sibTrans" presStyleCnt="0"/>
      <dgm:spPr/>
    </dgm:pt>
    <dgm:pt modelId="{F2B51262-26D6-4EEE-ABAD-A754BE18795D}" type="pres">
      <dgm:prSet presAssocID="{5E1BE5FE-DA64-403B-8536-19907A0CDEDF}" presName="node" presStyleLbl="node1" presStyleIdx="10" presStyleCnt="12" custScaleX="102416" custLinFactNeighborX="280" custLinFactNeighborY="-10091">
        <dgm:presLayoutVars>
          <dgm:bulletEnabled val="1"/>
        </dgm:presLayoutVars>
      </dgm:prSet>
      <dgm:spPr/>
    </dgm:pt>
    <dgm:pt modelId="{994A3AA0-E4A8-40EF-B39C-E1AF9E789938}" type="pres">
      <dgm:prSet presAssocID="{01B8C6ED-1544-4967-B2A7-C7471A7BBB2D}" presName="sibTrans" presStyleCnt="0"/>
      <dgm:spPr/>
    </dgm:pt>
    <dgm:pt modelId="{2E6FFD31-8E56-4209-9125-D26CF800EBCC}" type="pres">
      <dgm:prSet presAssocID="{9DF625BC-2411-43B4-8A0C-3F2D54D5196D}" presName="node" presStyleLbl="node1" presStyleIdx="11" presStyleCnt="12" custLinFactX="-100000" custLinFactNeighborX="-120104" custLinFactNeighborY="-9547">
        <dgm:presLayoutVars>
          <dgm:bulletEnabled val="1"/>
        </dgm:presLayoutVars>
      </dgm:prSet>
      <dgm:spPr/>
    </dgm:pt>
  </dgm:ptLst>
  <dgm:cxnLst>
    <dgm:cxn modelId="{764E7A0A-5B58-4D9F-9A10-05BCEE8D9021}" srcId="{8CC6D916-3D84-43EE-9CCA-D4AB158B1A59}" destId="{CEF7393E-5386-4132-92AC-6E8374DC9074}" srcOrd="4" destOrd="0" parTransId="{66E74AAA-ABA5-467A-83F3-4DF96148E152}" sibTransId="{83B21A59-8539-47F6-9E8C-31E1E832F61A}"/>
    <dgm:cxn modelId="{81FEA60C-DAA3-4527-B086-A8D91B4D504C}" srcId="{8CC6D916-3D84-43EE-9CCA-D4AB158B1A59}" destId="{997CD600-E6F1-49C5-96F6-0E05A47DDE5E}" srcOrd="9" destOrd="0" parTransId="{6D27889E-F96C-4D7A-9F00-1994111A849C}" sibTransId="{1AE7BADF-65B5-46F8-A117-9F5B634269CB}"/>
    <dgm:cxn modelId="{C34CE013-EF33-4A31-8336-A4BD793DDBC1}" srcId="{8CC6D916-3D84-43EE-9CCA-D4AB158B1A59}" destId="{212EA2AD-D286-4F43-8037-7EADD8D2636A}" srcOrd="8" destOrd="0" parTransId="{D5D4BEBF-1F74-47EE-A3C7-2AF9BED95B36}" sibTransId="{72C0E270-5D0D-4366-A978-AC9181D4F6B5}"/>
    <dgm:cxn modelId="{A9258117-1E06-43F8-8E48-10ECBD43B4D2}" type="presOf" srcId="{CEA1181E-5125-4C56-A060-8B1CC28BBAC8}" destId="{F406E758-0E66-4451-981F-0A838627D2F9}" srcOrd="0" destOrd="0" presId="urn:microsoft.com/office/officeart/2005/8/layout/default"/>
    <dgm:cxn modelId="{34E52B1B-FD2A-4562-84E0-1724122FDCB9}" srcId="{8CC6D916-3D84-43EE-9CCA-D4AB158B1A59}" destId="{8315C3DC-DD50-43B8-B196-DA0F9FF234D5}" srcOrd="2" destOrd="0" parTransId="{33C9FE05-83B8-4E9F-8B48-984A269CCAEF}" sibTransId="{313FB92E-0DDF-4123-8EF4-B2F403A2A218}"/>
    <dgm:cxn modelId="{58BB8D21-6B1C-4FF9-A515-E94AB362E20B}" type="presOf" srcId="{B579E275-8316-4196-9EC5-3434CC9A6FD5}" destId="{8FD75284-15F1-4350-8861-C3B406F630CC}" srcOrd="0" destOrd="0" presId="urn:microsoft.com/office/officeart/2005/8/layout/default"/>
    <dgm:cxn modelId="{7699EA67-D624-483E-8414-5965B60923A9}" type="presOf" srcId="{5E1BE5FE-DA64-403B-8536-19907A0CDEDF}" destId="{F2B51262-26D6-4EEE-ABAD-A754BE18795D}" srcOrd="0" destOrd="0" presId="urn:microsoft.com/office/officeart/2005/8/layout/default"/>
    <dgm:cxn modelId="{0692E350-BF4F-4F3F-9ADD-B181C3FFA167}" type="presOf" srcId="{455FEBE7-98BE-48E9-8CED-3D6D27AD31D7}" destId="{5BA71B62-2F2D-424E-B973-7C1E37B9D3B0}" srcOrd="0" destOrd="0" presId="urn:microsoft.com/office/officeart/2005/8/layout/default"/>
    <dgm:cxn modelId="{1DA0047A-D982-4F49-BAA5-72C9B5B27650}" srcId="{8CC6D916-3D84-43EE-9CCA-D4AB158B1A59}" destId="{CEA1181E-5125-4C56-A060-8B1CC28BBAC8}" srcOrd="3" destOrd="0" parTransId="{FB3A3C12-70BF-4815-B25B-26429FDB3AF3}" sibTransId="{2DB4995D-9331-47A5-ADB3-66AE865925C9}"/>
    <dgm:cxn modelId="{967BAD5A-647E-4171-BB75-C21CEC7B6708}" type="presOf" srcId="{B0D3427D-1D6B-40D0-9CFF-883CA9BB9932}" destId="{F6814220-FDF3-45D5-8D49-B2C78DAD2201}" srcOrd="0" destOrd="0" presId="urn:microsoft.com/office/officeart/2005/8/layout/default"/>
    <dgm:cxn modelId="{2130777C-56B4-45D5-A99F-6629956F31E1}" srcId="{8CC6D916-3D84-43EE-9CCA-D4AB158B1A59}" destId="{B0D3427D-1D6B-40D0-9CFF-883CA9BB9932}" srcOrd="0" destOrd="0" parTransId="{7C78BDD0-76BC-4D73-815B-0A2765E2D7EA}" sibTransId="{CF28DB08-841D-4DB4-A0AA-46C716A6E4A3}"/>
    <dgm:cxn modelId="{2588AA8B-767B-4CCA-B1FB-F43C6F2CCC7E}" type="presOf" srcId="{212EA2AD-D286-4F43-8037-7EADD8D2636A}" destId="{CFA04392-E048-4E47-8B79-865974F6FF4F}" srcOrd="0" destOrd="0" presId="urn:microsoft.com/office/officeart/2005/8/layout/default"/>
    <dgm:cxn modelId="{DE84578F-B227-417B-9043-D5033093DCD1}" type="presOf" srcId="{CEF7393E-5386-4132-92AC-6E8374DC9074}" destId="{77962B72-9026-4F5D-8911-48DB2FAEBFF1}" srcOrd="0" destOrd="0" presId="urn:microsoft.com/office/officeart/2005/8/layout/default"/>
    <dgm:cxn modelId="{175D0294-BB87-4F8D-8339-85ACF3684CAD}" srcId="{8CC6D916-3D84-43EE-9CCA-D4AB158B1A59}" destId="{5E1BE5FE-DA64-403B-8536-19907A0CDEDF}" srcOrd="10" destOrd="0" parTransId="{71A84F6F-E677-4A85-8268-A9A2564B0527}" sibTransId="{01B8C6ED-1544-4967-B2A7-C7471A7BBB2D}"/>
    <dgm:cxn modelId="{1DF54394-DCD4-4606-9D4D-565B2F5C01C1}" type="presOf" srcId="{8CC6D916-3D84-43EE-9CCA-D4AB158B1A59}" destId="{C72611FE-F84C-4CFB-83CC-831B1B28E28C}" srcOrd="0" destOrd="0" presId="urn:microsoft.com/office/officeart/2005/8/layout/default"/>
    <dgm:cxn modelId="{08BD1395-0AFB-4752-BA1E-D2077C9E99E0}" type="presOf" srcId="{E6741586-3942-4191-8F04-5BC331E2789C}" destId="{E63F2CD5-E529-430D-96F7-344205683AB7}" srcOrd="0" destOrd="0" presId="urn:microsoft.com/office/officeart/2005/8/layout/default"/>
    <dgm:cxn modelId="{EB8FFFA4-A21D-4603-8C89-0D82CEFBC7EA}" srcId="{8CC6D916-3D84-43EE-9CCA-D4AB158B1A59}" destId="{455FEBE7-98BE-48E9-8CED-3D6D27AD31D7}" srcOrd="6" destOrd="0" parTransId="{D967678F-D534-4393-890F-55D7373CBAFC}" sibTransId="{CC7D845E-E54B-4DC9-B296-DBC09B7826D4}"/>
    <dgm:cxn modelId="{0E08CEA6-187D-4166-8F86-CA7F3634B2B0}" srcId="{8CC6D916-3D84-43EE-9CCA-D4AB158B1A59}" destId="{CCEE2F38-5FA1-48DB-9C97-A58F91CE291C}" srcOrd="5" destOrd="0" parTransId="{313BBCAC-FC96-4298-9C0E-F4F36AED0EEE}" sibTransId="{30C13B28-66F1-4A63-843B-F9F0982029DB}"/>
    <dgm:cxn modelId="{158416AF-2642-4A61-A987-E62928B6F0FF}" srcId="{8CC6D916-3D84-43EE-9CCA-D4AB158B1A59}" destId="{E6741586-3942-4191-8F04-5BC331E2789C}" srcOrd="1" destOrd="0" parTransId="{BF9DC1B1-1636-4D36-AD3E-7635E63902D5}" sibTransId="{C682EDD3-01A9-4C8B-97C1-2BCAFD31E32F}"/>
    <dgm:cxn modelId="{B11E19B7-E2A2-4261-B4FF-6F7C8A527016}" type="presOf" srcId="{8315C3DC-DD50-43B8-B196-DA0F9FF234D5}" destId="{64B172B7-510C-4900-B07A-6868F94CF155}" srcOrd="0" destOrd="0" presId="urn:microsoft.com/office/officeart/2005/8/layout/default"/>
    <dgm:cxn modelId="{D70B59C1-87DA-444A-9844-AF99B96A6010}" srcId="{8CC6D916-3D84-43EE-9CCA-D4AB158B1A59}" destId="{9DF625BC-2411-43B4-8A0C-3F2D54D5196D}" srcOrd="11" destOrd="0" parTransId="{B457D88A-386F-4223-8299-33925890763F}" sibTransId="{D0088E63-12BD-45B0-B8C9-F67C02A533B7}"/>
    <dgm:cxn modelId="{106871DB-3C03-44C1-A017-DCF1103A8E41}" type="presOf" srcId="{9DF625BC-2411-43B4-8A0C-3F2D54D5196D}" destId="{2E6FFD31-8E56-4209-9125-D26CF800EBCC}" srcOrd="0" destOrd="0" presId="urn:microsoft.com/office/officeart/2005/8/layout/default"/>
    <dgm:cxn modelId="{BEC905E1-C993-418D-8A49-A4CF10956F15}" srcId="{8CC6D916-3D84-43EE-9CCA-D4AB158B1A59}" destId="{B579E275-8316-4196-9EC5-3434CC9A6FD5}" srcOrd="7" destOrd="0" parTransId="{01AE2C13-8F93-4EB0-A38B-E07CD474139C}" sibTransId="{4E276AEF-AB9D-4570-BFE5-18EB81727626}"/>
    <dgm:cxn modelId="{817065EF-FF69-4583-B192-363076F76C93}" type="presOf" srcId="{CCEE2F38-5FA1-48DB-9C97-A58F91CE291C}" destId="{51BAB5ED-D627-44C3-AF67-E6A2ED4BC996}" srcOrd="0" destOrd="0" presId="urn:microsoft.com/office/officeart/2005/8/layout/default"/>
    <dgm:cxn modelId="{D4ED6FF7-7D5F-4973-A8E9-134A4C76429E}" type="presOf" srcId="{997CD600-E6F1-49C5-96F6-0E05A47DDE5E}" destId="{9C712D09-3347-4869-A8C3-661F85B7E08B}" srcOrd="0" destOrd="0" presId="urn:microsoft.com/office/officeart/2005/8/layout/default"/>
    <dgm:cxn modelId="{CFE17A4D-39DB-49A9-B6E1-2DF1123103E2}" type="presParOf" srcId="{C72611FE-F84C-4CFB-83CC-831B1B28E28C}" destId="{F6814220-FDF3-45D5-8D49-B2C78DAD2201}" srcOrd="0" destOrd="0" presId="urn:microsoft.com/office/officeart/2005/8/layout/default"/>
    <dgm:cxn modelId="{C21BF45A-355B-41F8-8CA1-42E09638A8D3}" type="presParOf" srcId="{C72611FE-F84C-4CFB-83CC-831B1B28E28C}" destId="{269F5D9B-51F2-4D98-A094-74F8B025EB63}" srcOrd="1" destOrd="0" presId="urn:microsoft.com/office/officeart/2005/8/layout/default"/>
    <dgm:cxn modelId="{05BC01A1-EF9F-4236-999A-D0CC32BA830D}" type="presParOf" srcId="{C72611FE-F84C-4CFB-83CC-831B1B28E28C}" destId="{E63F2CD5-E529-430D-96F7-344205683AB7}" srcOrd="2" destOrd="0" presId="urn:microsoft.com/office/officeart/2005/8/layout/default"/>
    <dgm:cxn modelId="{518D17DE-9803-4FC8-84FB-B6D0B981C8B1}" type="presParOf" srcId="{C72611FE-F84C-4CFB-83CC-831B1B28E28C}" destId="{F2BD7F55-4FFC-4D2B-8187-F895DB9788CE}" srcOrd="3" destOrd="0" presId="urn:microsoft.com/office/officeart/2005/8/layout/default"/>
    <dgm:cxn modelId="{3542DB76-0202-4FD6-8BF8-A2C34FF95E4D}" type="presParOf" srcId="{C72611FE-F84C-4CFB-83CC-831B1B28E28C}" destId="{64B172B7-510C-4900-B07A-6868F94CF155}" srcOrd="4" destOrd="0" presId="urn:microsoft.com/office/officeart/2005/8/layout/default"/>
    <dgm:cxn modelId="{2937BEC8-B86B-4E25-807D-63088DFE2556}" type="presParOf" srcId="{C72611FE-F84C-4CFB-83CC-831B1B28E28C}" destId="{51692875-9C38-424B-822C-1321BF366D5B}" srcOrd="5" destOrd="0" presId="urn:microsoft.com/office/officeart/2005/8/layout/default"/>
    <dgm:cxn modelId="{9E44EB3C-BCCA-40CF-BD85-636CFB53ABB1}" type="presParOf" srcId="{C72611FE-F84C-4CFB-83CC-831B1B28E28C}" destId="{F406E758-0E66-4451-981F-0A838627D2F9}" srcOrd="6" destOrd="0" presId="urn:microsoft.com/office/officeart/2005/8/layout/default"/>
    <dgm:cxn modelId="{11EAF8E2-1F10-491B-91C7-441F45F2CBF6}" type="presParOf" srcId="{C72611FE-F84C-4CFB-83CC-831B1B28E28C}" destId="{368C2C95-D4C7-446C-B093-83C89CE0F88B}" srcOrd="7" destOrd="0" presId="urn:microsoft.com/office/officeart/2005/8/layout/default"/>
    <dgm:cxn modelId="{AC333FA4-507F-4462-BE94-DFE3AE3931B3}" type="presParOf" srcId="{C72611FE-F84C-4CFB-83CC-831B1B28E28C}" destId="{77962B72-9026-4F5D-8911-48DB2FAEBFF1}" srcOrd="8" destOrd="0" presId="urn:microsoft.com/office/officeart/2005/8/layout/default"/>
    <dgm:cxn modelId="{A95AA9E6-7786-4CCC-95D7-4D2BFF5A057C}" type="presParOf" srcId="{C72611FE-F84C-4CFB-83CC-831B1B28E28C}" destId="{7D0BE107-7FD0-4D0B-8922-2DBC24F2466A}" srcOrd="9" destOrd="0" presId="urn:microsoft.com/office/officeart/2005/8/layout/default"/>
    <dgm:cxn modelId="{280B8F08-1020-4777-818A-DE6083E6B5D9}" type="presParOf" srcId="{C72611FE-F84C-4CFB-83CC-831B1B28E28C}" destId="{51BAB5ED-D627-44C3-AF67-E6A2ED4BC996}" srcOrd="10" destOrd="0" presId="urn:microsoft.com/office/officeart/2005/8/layout/default"/>
    <dgm:cxn modelId="{B0DFC98B-BE26-434B-A8EA-C77D9D847A0E}" type="presParOf" srcId="{C72611FE-F84C-4CFB-83CC-831B1B28E28C}" destId="{4247BCF7-9509-4867-B0BE-98DE98295FC3}" srcOrd="11" destOrd="0" presId="urn:microsoft.com/office/officeart/2005/8/layout/default"/>
    <dgm:cxn modelId="{A5D2960B-7482-4B42-851A-A9F6BB9D9248}" type="presParOf" srcId="{C72611FE-F84C-4CFB-83CC-831B1B28E28C}" destId="{5BA71B62-2F2D-424E-B973-7C1E37B9D3B0}" srcOrd="12" destOrd="0" presId="urn:microsoft.com/office/officeart/2005/8/layout/default"/>
    <dgm:cxn modelId="{220EFA98-9035-4476-98AF-671EA22FFAE3}" type="presParOf" srcId="{C72611FE-F84C-4CFB-83CC-831B1B28E28C}" destId="{40E315B3-B4FF-4858-9B6A-22B3463A63E8}" srcOrd="13" destOrd="0" presId="urn:microsoft.com/office/officeart/2005/8/layout/default"/>
    <dgm:cxn modelId="{20726374-9F2C-4CC0-B644-3925975C113B}" type="presParOf" srcId="{C72611FE-F84C-4CFB-83CC-831B1B28E28C}" destId="{8FD75284-15F1-4350-8861-C3B406F630CC}" srcOrd="14" destOrd="0" presId="urn:microsoft.com/office/officeart/2005/8/layout/default"/>
    <dgm:cxn modelId="{DA05AEDB-E3A3-4CA4-98AE-EB3D8917E46D}" type="presParOf" srcId="{C72611FE-F84C-4CFB-83CC-831B1B28E28C}" destId="{F851CF85-AC68-4FB2-B9AC-58ABF5BA320A}" srcOrd="15" destOrd="0" presId="urn:microsoft.com/office/officeart/2005/8/layout/default"/>
    <dgm:cxn modelId="{3657894D-0342-47CC-BAD2-DF0A50551DCE}" type="presParOf" srcId="{C72611FE-F84C-4CFB-83CC-831B1B28E28C}" destId="{CFA04392-E048-4E47-8B79-865974F6FF4F}" srcOrd="16" destOrd="0" presId="urn:microsoft.com/office/officeart/2005/8/layout/default"/>
    <dgm:cxn modelId="{2D09BDCC-96C0-46E6-9338-088333B9C160}" type="presParOf" srcId="{C72611FE-F84C-4CFB-83CC-831B1B28E28C}" destId="{E692C393-53AB-4141-9B36-0A450E60AEC5}" srcOrd="17" destOrd="0" presId="urn:microsoft.com/office/officeart/2005/8/layout/default"/>
    <dgm:cxn modelId="{C71FDAA4-6956-4228-88FB-4D7190DE34E0}" type="presParOf" srcId="{C72611FE-F84C-4CFB-83CC-831B1B28E28C}" destId="{9C712D09-3347-4869-A8C3-661F85B7E08B}" srcOrd="18" destOrd="0" presId="urn:microsoft.com/office/officeart/2005/8/layout/default"/>
    <dgm:cxn modelId="{70943173-F776-4EA4-80BC-4558A13B7C20}" type="presParOf" srcId="{C72611FE-F84C-4CFB-83CC-831B1B28E28C}" destId="{1B8E68C2-F70C-4737-8275-3A14D7DBEB8A}" srcOrd="19" destOrd="0" presId="urn:microsoft.com/office/officeart/2005/8/layout/default"/>
    <dgm:cxn modelId="{02A4CDC8-8684-4E0C-BA6D-3584058D80B7}" type="presParOf" srcId="{C72611FE-F84C-4CFB-83CC-831B1B28E28C}" destId="{F2B51262-26D6-4EEE-ABAD-A754BE18795D}" srcOrd="20" destOrd="0" presId="urn:microsoft.com/office/officeart/2005/8/layout/default"/>
    <dgm:cxn modelId="{D88A2465-C699-4ADA-B126-1E7C13E4586B}" type="presParOf" srcId="{C72611FE-F84C-4CFB-83CC-831B1B28E28C}" destId="{994A3AA0-E4A8-40EF-B39C-E1AF9E789938}" srcOrd="21" destOrd="0" presId="urn:microsoft.com/office/officeart/2005/8/layout/default"/>
    <dgm:cxn modelId="{73143633-5396-4D4D-B70A-39192C6C25AA}" type="presParOf" srcId="{C72611FE-F84C-4CFB-83CC-831B1B28E28C}" destId="{2E6FFD31-8E56-4209-9125-D26CF800EBCC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14220-FDF3-45D5-8D49-B2C78DAD2201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Herr</a:t>
          </a:r>
        </a:p>
      </dsp:txBody>
      <dsp:txXfrm>
        <a:off x="582645" y="1178"/>
        <a:ext cx="2174490" cy="1304694"/>
      </dsp:txXfrm>
    </dsp:sp>
    <dsp:sp modelId="{E63F2CD5-E529-430D-96F7-344205683AB7}">
      <dsp:nvSpPr>
        <dsp:cNvPr id="0" name=""/>
        <dsp:cNvSpPr/>
      </dsp:nvSpPr>
      <dsp:spPr>
        <a:xfrm>
          <a:off x="2996221" y="4"/>
          <a:ext cx="2174490" cy="130469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Dam</a:t>
          </a:r>
        </a:p>
      </dsp:txBody>
      <dsp:txXfrm>
        <a:off x="2996221" y="4"/>
        <a:ext cx="2174490" cy="1304694"/>
      </dsp:txXfrm>
    </dsp:sp>
    <dsp:sp modelId="{64B172B7-510C-4900-B07A-6868F94CF155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Ungdom</a:t>
          </a:r>
          <a:endParaRPr lang="en-US" sz="1800" kern="1200" dirty="0"/>
        </a:p>
      </dsp:txBody>
      <dsp:txXfrm>
        <a:off x="5366524" y="1178"/>
        <a:ext cx="2174490" cy="1304694"/>
      </dsp:txXfrm>
    </dsp:sp>
    <dsp:sp modelId="{F406E758-0E66-4451-981F-0A838627D2F9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Trygg</a:t>
          </a:r>
          <a:r>
            <a:rPr lang="en-US" sz="1800" kern="1200" dirty="0"/>
            <a:t> </a:t>
          </a:r>
          <a:r>
            <a:rPr lang="en-US" sz="1800" kern="1200" dirty="0" err="1"/>
            <a:t>och</a:t>
          </a:r>
          <a:r>
            <a:rPr lang="en-US" sz="1800" kern="1200" dirty="0"/>
            <a:t> </a:t>
          </a:r>
          <a:r>
            <a:rPr lang="en-US" sz="1800" kern="1200" dirty="0" err="1"/>
            <a:t>Säker</a:t>
          </a:r>
          <a:r>
            <a:rPr lang="en-US" sz="1800" kern="1200" dirty="0"/>
            <a:t> </a:t>
          </a:r>
          <a:r>
            <a:rPr lang="en-US" sz="1800" kern="1200" dirty="0" err="1"/>
            <a:t>Förening</a:t>
          </a:r>
          <a:endParaRPr lang="en-US" sz="1800" kern="1200" dirty="0"/>
        </a:p>
      </dsp:txBody>
      <dsp:txXfrm>
        <a:off x="7758464" y="1178"/>
        <a:ext cx="2174490" cy="1304694"/>
      </dsp:txXfrm>
    </dsp:sp>
    <dsp:sp modelId="{77962B72-9026-4F5D-8911-48DB2FAEBFF1}">
      <dsp:nvSpPr>
        <dsp:cNvPr id="0" name=""/>
        <dsp:cNvSpPr/>
      </dsp:nvSpPr>
      <dsp:spPr>
        <a:xfrm>
          <a:off x="2977922" y="1523321"/>
          <a:ext cx="2273538" cy="130469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Bollskolor</a:t>
          </a:r>
          <a:r>
            <a:rPr lang="en-US" sz="1800" kern="1200" dirty="0"/>
            <a:t> </a:t>
          </a:r>
          <a:r>
            <a:rPr lang="en-US" sz="1800" kern="1200" dirty="0" err="1"/>
            <a:t>och</a:t>
          </a:r>
          <a:r>
            <a:rPr lang="en-US" sz="1800" kern="1200" dirty="0"/>
            <a:t> </a:t>
          </a:r>
          <a:r>
            <a:rPr lang="en-US" sz="1800" kern="1200" dirty="0" err="1"/>
            <a:t>rekrytering</a:t>
          </a:r>
          <a:endParaRPr lang="en-US" sz="1800" kern="1200" dirty="0"/>
        </a:p>
      </dsp:txBody>
      <dsp:txXfrm>
        <a:off x="2977922" y="1523321"/>
        <a:ext cx="2273538" cy="1304694"/>
      </dsp:txXfrm>
    </dsp:sp>
    <dsp:sp modelId="{51BAB5ED-D627-44C3-AF67-E6A2ED4BC996}">
      <dsp:nvSpPr>
        <dsp:cNvPr id="0" name=""/>
        <dsp:cNvSpPr/>
      </dsp:nvSpPr>
      <dsp:spPr>
        <a:xfrm>
          <a:off x="636018" y="1463984"/>
          <a:ext cx="2174490" cy="130469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Parahandboll</a:t>
          </a: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Gående</a:t>
          </a:r>
          <a:endParaRPr lang="en-US" sz="1800" kern="1200" dirty="0"/>
        </a:p>
      </dsp:txBody>
      <dsp:txXfrm>
        <a:off x="636018" y="1463984"/>
        <a:ext cx="2174490" cy="1304694"/>
      </dsp:txXfrm>
    </dsp:sp>
    <dsp:sp modelId="{5BA71B62-2F2D-424E-B973-7C1E37B9D3B0}">
      <dsp:nvSpPr>
        <dsp:cNvPr id="0" name=""/>
        <dsp:cNvSpPr/>
      </dsp:nvSpPr>
      <dsp:spPr>
        <a:xfrm>
          <a:off x="5374994" y="1523321"/>
          <a:ext cx="2174490" cy="130469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Handboll Fitness</a:t>
          </a:r>
        </a:p>
      </dsp:txBody>
      <dsp:txXfrm>
        <a:off x="5374994" y="1523321"/>
        <a:ext cx="2174490" cy="1304694"/>
      </dsp:txXfrm>
    </dsp:sp>
    <dsp:sp modelId="{8FD75284-15F1-4350-8861-C3B406F630CC}">
      <dsp:nvSpPr>
        <dsp:cNvPr id="0" name=""/>
        <dsp:cNvSpPr/>
      </dsp:nvSpPr>
      <dsp:spPr>
        <a:xfrm>
          <a:off x="7800007" y="1463984"/>
          <a:ext cx="2174490" cy="130469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Hand The Ball/</a:t>
          </a:r>
          <a:r>
            <a:rPr lang="en-US" sz="1800" kern="1200" dirty="0" err="1"/>
            <a:t>Streethandboll</a:t>
          </a:r>
          <a:endParaRPr lang="en-US" sz="1800" kern="1200" dirty="0"/>
        </a:p>
      </dsp:txBody>
      <dsp:txXfrm>
        <a:off x="7800007" y="1463984"/>
        <a:ext cx="2174490" cy="1304694"/>
      </dsp:txXfrm>
    </dsp:sp>
    <dsp:sp modelId="{CFA04392-E048-4E47-8B79-865974F6FF4F}">
      <dsp:nvSpPr>
        <dsp:cNvPr id="0" name=""/>
        <dsp:cNvSpPr/>
      </dsp:nvSpPr>
      <dsp:spPr>
        <a:xfrm>
          <a:off x="590962" y="2926711"/>
          <a:ext cx="2174490" cy="130469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Beachhandboll</a:t>
          </a:r>
          <a:endParaRPr lang="en-US" sz="1800" kern="1200" dirty="0"/>
        </a:p>
      </dsp:txBody>
      <dsp:txXfrm>
        <a:off x="590962" y="2926711"/>
        <a:ext cx="2174490" cy="1304694"/>
      </dsp:txXfrm>
    </dsp:sp>
    <dsp:sp modelId="{9C712D09-3347-4869-A8C3-661F85B7E08B}">
      <dsp:nvSpPr>
        <dsp:cNvPr id="0" name=""/>
        <dsp:cNvSpPr/>
      </dsp:nvSpPr>
      <dsp:spPr>
        <a:xfrm>
          <a:off x="7766063" y="2932348"/>
          <a:ext cx="2232223" cy="1304694"/>
        </a:xfrm>
        <a:prstGeom prst="rect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E-sport (</a:t>
          </a:r>
          <a:r>
            <a:rPr lang="en-US" sz="1800" kern="1200" dirty="0" err="1"/>
            <a:t>prel</a:t>
          </a:r>
          <a:r>
            <a:rPr lang="en-US" sz="1800" kern="1200" dirty="0"/>
            <a:t> 2024-25)</a:t>
          </a:r>
        </a:p>
      </dsp:txBody>
      <dsp:txXfrm>
        <a:off x="7766063" y="2932348"/>
        <a:ext cx="2232223" cy="1304694"/>
      </dsp:txXfrm>
    </dsp:sp>
    <dsp:sp modelId="{F2B51262-26D6-4EEE-ABAD-A754BE18795D}">
      <dsp:nvSpPr>
        <dsp:cNvPr id="0" name=""/>
        <dsp:cNvSpPr/>
      </dsp:nvSpPr>
      <dsp:spPr>
        <a:xfrm>
          <a:off x="5375211" y="2913808"/>
          <a:ext cx="2227026" cy="130469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Parahandboll</a:t>
          </a: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Rullstol</a:t>
          </a:r>
          <a:r>
            <a:rPr lang="en-US" sz="1800" kern="1200" dirty="0"/>
            <a:t> (</a:t>
          </a:r>
          <a:r>
            <a:rPr lang="en-US" sz="1800" kern="1200" dirty="0" err="1"/>
            <a:t>prel</a:t>
          </a:r>
          <a:r>
            <a:rPr lang="en-US" sz="1800" kern="1200" dirty="0"/>
            <a:t> 2023-24)</a:t>
          </a:r>
        </a:p>
      </dsp:txBody>
      <dsp:txXfrm>
        <a:off x="5375211" y="2913808"/>
        <a:ext cx="2227026" cy="1304694"/>
      </dsp:txXfrm>
    </dsp:sp>
    <dsp:sp modelId="{2E6FFD31-8E56-4209-9125-D26CF800EBCC}">
      <dsp:nvSpPr>
        <dsp:cNvPr id="0" name=""/>
        <dsp:cNvSpPr/>
      </dsp:nvSpPr>
      <dsp:spPr>
        <a:xfrm>
          <a:off x="3027457" y="2920906"/>
          <a:ext cx="2174490" cy="130469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Handbollsgymnasium</a:t>
          </a:r>
          <a:endParaRPr lang="en-US" sz="1800" kern="1200" dirty="0"/>
        </a:p>
      </dsp:txBody>
      <dsp:txXfrm>
        <a:off x="3027457" y="2920906"/>
        <a:ext cx="2174490" cy="1304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CFE36-AB9D-1945-BCB3-4A99419BE68D}" type="datetimeFigureOut">
              <a:rPr lang="da-DK" smtClean="0"/>
              <a:t>06-06-2022</a:t>
            </a:fld>
            <a:endParaRPr lang="da-DK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80CD7-4B1D-0946-B16F-4017F77D8A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844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80CD7-4B1D-0946-B16F-4017F77D8A2B}" type="slidenum">
              <a:rPr lang="da-DK" smtClean="0"/>
              <a:t>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7761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80CD7-4B1D-0946-B16F-4017F77D8A2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4567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sv-SE" sz="6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93630">
              <a:defRPr/>
            </a:pPr>
            <a:fld id="{5B38451D-0F04-4961-831A-A92FCECDC720}" type="slidenum">
              <a:rPr lang="sv-SE">
                <a:solidFill>
                  <a:prstClr val="black"/>
                </a:solidFill>
                <a:latin typeface="Calibri"/>
              </a:rPr>
              <a:pPr defTabSz="1093630">
                <a:defRPr/>
              </a:pPr>
              <a:t>3</a:t>
            </a:fld>
            <a:endParaRPr lang="sv-S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7927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80CD7-4B1D-0946-B16F-4017F77D8A2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954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sv-SE" sz="6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93630">
              <a:defRPr/>
            </a:pPr>
            <a:fld id="{5B38451D-0F04-4961-831A-A92FCECDC720}" type="slidenum">
              <a:rPr lang="sv-SE">
                <a:solidFill>
                  <a:prstClr val="black"/>
                </a:solidFill>
                <a:latin typeface="Calibri"/>
              </a:rPr>
              <a:pPr defTabSz="1093630">
                <a:defRPr/>
              </a:pPr>
              <a:t>5</a:t>
            </a:fld>
            <a:endParaRPr lang="sv-S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3927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2FA5EA-22E9-4F3B-A4DF-45321BB6FBEC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3168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11872A-CB1E-534A-B0AF-DAD96DEAA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E079B6D-A669-BA45-B7FC-FBDC90D25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da-DK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0629D88-2DCA-5E49-BF5E-DD066B9B6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0312"/>
            <a:ext cx="2743200" cy="365125"/>
          </a:xfrm>
          <a:prstGeom prst="rect">
            <a:avLst/>
          </a:prstGeom>
        </p:spPr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9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CCC179-F456-FC4E-9B03-CF31F27AD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6522DD-D2F1-1F43-9802-448AAAB89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9B2610-DBE8-DF4B-ADB3-5E987D8F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0312"/>
            <a:ext cx="2743200" cy="365125"/>
          </a:xfrm>
          <a:prstGeom prst="rect">
            <a:avLst/>
          </a:prstGeom>
        </p:spPr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063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8D899D-6D85-824E-BD16-B630B5304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61339FB-BE52-2B4D-893E-53AD7EAB5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442A71-F29E-7D49-82A9-87D5244AB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0312"/>
            <a:ext cx="2743200" cy="365125"/>
          </a:xfrm>
          <a:prstGeom prst="rect">
            <a:avLst/>
          </a:prstGeom>
        </p:spPr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43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01417C-810D-DA48-92A5-B14D5D0E0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B6FD9C4-248A-154A-AD2B-15C3888B9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0A2616F-A812-5A4E-B37D-3F23AB5AD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340325A-9BE1-9740-9DCF-246397B31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0312"/>
            <a:ext cx="2743200" cy="365125"/>
          </a:xfrm>
          <a:prstGeom prst="rect">
            <a:avLst/>
          </a:prstGeom>
        </p:spPr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0533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774781-D32D-FB48-8D4D-FE42DD0CE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A18D302-79D5-8D40-83CC-DDD76E9C3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1882276-7AF0-EE46-A70B-4C7C1AAF6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7783F86-B600-7147-91F5-FC816ECBC9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E670FBE-A44B-6240-A6CE-8080BFE711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AC2A0A8-188D-854A-97AB-424E9D2CB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0312"/>
            <a:ext cx="2743200" cy="365125"/>
          </a:xfrm>
          <a:prstGeom prst="rect">
            <a:avLst/>
          </a:prstGeom>
        </p:spPr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614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926132-CE1A-E047-8A81-A718004FD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76E081-7D7E-D947-847E-A9858FA53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0312"/>
            <a:ext cx="2743200" cy="365125"/>
          </a:xfrm>
          <a:prstGeom prst="rect">
            <a:avLst/>
          </a:prstGeom>
        </p:spPr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588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11872A-CB1E-534A-B0AF-DAD96DEAA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31673"/>
            <a:ext cx="9144000" cy="199289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dirty="0"/>
              <a:t>Klicka här för att ändra mall för rubrikformat</a:t>
            </a:r>
            <a:endParaRPr lang="da-DK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510009A-7599-E04D-A10D-5BB3962DF9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15609" y="1915435"/>
            <a:ext cx="2568864" cy="186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6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11518604" y="6445256"/>
            <a:ext cx="482821" cy="365125"/>
          </a:xfrm>
          <a:prstGeom prst="rect">
            <a:avLst/>
          </a:prstGeom>
        </p:spPr>
        <p:txBody>
          <a:bodyPr/>
          <a:lstStyle/>
          <a:p>
            <a:fld id="{B0B352AD-92A2-4943-925A-725306331BB5}" type="slidenum">
              <a:rPr lang="sv-SE" smtClean="0"/>
              <a:t>‹#›</a:t>
            </a:fld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840BD883-F7DE-4C2B-BD0C-21810B38CEFC}"/>
              </a:ext>
            </a:extLst>
          </p:cNvPr>
          <p:cNvSpPr txBox="1"/>
          <p:nvPr userDrawn="1"/>
        </p:nvSpPr>
        <p:spPr>
          <a:xfrm>
            <a:off x="959280" y="2459602"/>
            <a:ext cx="10273439" cy="27534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sv-SE" sz="8797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81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11872A-CB1E-534A-B0AF-DAD96DEAA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E079B6D-A669-BA45-B7FC-FBDC90D25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da-DK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0629D88-2DCA-5E49-BF5E-DD066B9B6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7430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CCC179-F456-FC4E-9B03-CF31F27AD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6522DD-D2F1-1F43-9802-448AAAB89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9B2610-DBE8-DF4B-ADB3-5E987D8F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937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8D899D-6D85-824E-BD16-B630B5304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61339FB-BE52-2B4D-893E-53AD7EAB5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442A71-F29E-7D49-82A9-87D5244AB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6179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01417C-810D-DA48-92A5-B14D5D0E0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B6FD9C4-248A-154A-AD2B-15C3888B9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0A2616F-A812-5A4E-B37D-3F23AB5AD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340325A-9BE1-9740-9DCF-246397B31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8529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774781-D32D-FB48-8D4D-FE42DD0CE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A18D302-79D5-8D40-83CC-DDD76E9C3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1882276-7AF0-EE46-A70B-4C7C1AAF6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7783F86-B600-7147-91F5-FC816ECBC9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E670FBE-A44B-6240-A6CE-8080BFE711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da-DK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AC2A0A8-188D-854A-97AB-424E9D2CB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3531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926132-CE1A-E047-8A81-A718004FD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76E081-7D7E-D947-847E-A9858FA53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C5CF-C8C4-6146-9306-5D2E9A2CA7F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0468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A2CD161-76C0-B744-9748-F3F2E024B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BEDD07F-18A3-9C47-8333-7F31CC67A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da-DK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72DDF87-AAF0-0E4E-AA39-A0245BB5696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1094604" y="365125"/>
            <a:ext cx="518391" cy="377310"/>
          </a:xfrm>
          <a:prstGeom prst="rect">
            <a:avLst/>
          </a:prstGeom>
        </p:spPr>
      </p:pic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E02F3338-F16A-8041-92A5-24C7DDCEC8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103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693C5CF-C8C4-6146-9306-5D2E9A2CA7F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1358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95" r:id="rId7"/>
    <p:sldLayoutId id="2147483709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A2CD161-76C0-B744-9748-F3F2E024B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da-DK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BEDD07F-18A3-9C47-8333-7F31CC67A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da-DK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628BD08-08E6-9D4A-BE65-4DE9F9942B8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094603" y="365125"/>
            <a:ext cx="518392" cy="377311"/>
          </a:xfrm>
          <a:prstGeom prst="rect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3FC2D63-61B0-0745-8D26-9403E2B59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103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693C5CF-C8C4-6146-9306-5D2E9A2CA7F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452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JPG"/><Relationship Id="rId4" Type="http://schemas.openxmlformats.org/officeDocument/2006/relationships/image" Target="../media/image10.jpeg"/><Relationship Id="rId9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93C4300A-FB62-7B47-9261-C2FE2274A0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821" y="4083507"/>
            <a:ext cx="11802358" cy="1992890"/>
          </a:xfrm>
        </p:spPr>
        <p:txBody>
          <a:bodyPr>
            <a:normAutofit fontScale="90000"/>
          </a:bodyPr>
          <a:lstStyle/>
          <a:p>
            <a:r>
              <a:rPr lang="da-DK" dirty="0">
                <a:latin typeface="Gobold pro"/>
              </a:rPr>
              <a:t>HK MALMÖ</a:t>
            </a:r>
            <a:br>
              <a:rPr lang="da-DK" dirty="0">
                <a:latin typeface="Gobold pro"/>
              </a:rPr>
            </a:br>
            <a:r>
              <a:rPr lang="da-DK" sz="2700" dirty="0">
                <a:latin typeface="Gobold pro"/>
              </a:rPr>
              <a:t>Socialt Hållbarhetsarbete</a:t>
            </a:r>
            <a:br>
              <a:rPr lang="da-DK" sz="5300" dirty="0">
                <a:latin typeface="Gobold pro"/>
              </a:rPr>
            </a:br>
            <a:br>
              <a:rPr lang="da-DK" sz="2700" dirty="0">
                <a:latin typeface="Gobold pro"/>
              </a:rPr>
            </a:br>
            <a:r>
              <a:rPr lang="da-DK" sz="2700" dirty="0">
                <a:latin typeface="Gobold pro"/>
              </a:rPr>
              <a:t>2022.06.07</a:t>
            </a:r>
            <a:endParaRPr lang="da-DK" dirty="0">
              <a:latin typeface="Gobold pro"/>
            </a:endParaRP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CADA1AC3-904D-E749-919C-C4DA05499B3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10313"/>
            <a:ext cx="2743200" cy="365125"/>
          </a:xfrm>
          <a:prstGeom prst="rect">
            <a:avLst/>
          </a:prstGeom>
        </p:spPr>
        <p:txBody>
          <a:bodyPr/>
          <a:lstStyle/>
          <a:p>
            <a:fld id="{A693C5CF-C8C4-6146-9306-5D2E9A2CA7F7}" type="slidenum">
              <a:rPr lang="da-DK" smtClean="0"/>
              <a:t>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8513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F84294-ED13-1148-A27F-622F6B0F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>
                <a:latin typeface="Gobold pro"/>
              </a:rPr>
              <a:t>HK Malmö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D3172F-2643-2A47-A8AB-93BAD8DCC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sz="2800" dirty="0">
                <a:latin typeface="Roboto" panose="02000000000000000000" pitchFamily="2" charset="0"/>
                <a:ea typeface="Roboto" panose="02000000000000000000" pitchFamily="2" charset="0"/>
              </a:rPr>
              <a:t>Föreningen i korthet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3E5B592B-8B7D-4B9A-A682-07C1EF96E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75849"/>
            <a:ext cx="5467614" cy="3684588"/>
          </a:xfrm>
        </p:spPr>
        <p:txBody>
          <a:bodyPr>
            <a:normAutofit fontScale="92500"/>
          </a:bodyPr>
          <a:lstStyle/>
          <a:p>
            <a:r>
              <a:rPr lang="da-DK" sz="2200" dirty="0">
                <a:latin typeface="Roboto" panose="02000000000000000000" pitchFamily="2" charset="0"/>
                <a:ea typeface="Roboto" panose="02000000000000000000" pitchFamily="2" charset="0"/>
              </a:rPr>
              <a:t>Bildades 2007</a:t>
            </a:r>
          </a:p>
          <a:p>
            <a:r>
              <a:rPr lang="da-DK" sz="2200" dirty="0">
                <a:latin typeface="Roboto" panose="02000000000000000000" pitchFamily="2" charset="0"/>
                <a:ea typeface="Roboto" panose="02000000000000000000" pitchFamily="2" charset="0"/>
              </a:rPr>
              <a:t>53 % tjejer och 47 % pojkar</a:t>
            </a:r>
          </a:p>
          <a:p>
            <a:r>
              <a:rPr lang="da-DK" sz="2200" dirty="0">
                <a:latin typeface="Roboto" panose="02000000000000000000" pitchFamily="2" charset="0"/>
                <a:ea typeface="Roboto" panose="02000000000000000000" pitchFamily="2" charset="0"/>
              </a:rPr>
              <a:t>60 % har invandrarbakgrund</a:t>
            </a:r>
          </a:p>
          <a:p>
            <a:r>
              <a:rPr lang="da-DK" sz="2200" dirty="0">
                <a:latin typeface="Roboto" panose="02000000000000000000" pitchFamily="2" charset="0"/>
                <a:ea typeface="Roboto" panose="02000000000000000000" pitchFamily="2" charset="0"/>
              </a:rPr>
              <a:t>2017 samgående med Dalhems IF</a:t>
            </a:r>
          </a:p>
          <a:p>
            <a:r>
              <a:rPr lang="da-DK" sz="2200" dirty="0">
                <a:latin typeface="Roboto" panose="02000000000000000000" pitchFamily="2" charset="0"/>
                <a:ea typeface="Roboto" panose="02000000000000000000" pitchFamily="2" charset="0"/>
              </a:rPr>
              <a:t>SM-final på herrsidan 2018</a:t>
            </a:r>
          </a:p>
          <a:p>
            <a:r>
              <a:rPr lang="da-DK" sz="2200" dirty="0">
                <a:latin typeface="Roboto" panose="02000000000000000000" pitchFamily="2" charset="0"/>
                <a:ea typeface="Roboto" panose="02000000000000000000" pitchFamily="2" charset="0"/>
              </a:rPr>
              <a:t>Cirka 25 lag i seiespel</a:t>
            </a:r>
          </a:p>
          <a:p>
            <a:r>
              <a:rPr lang="da-DK" sz="2200" dirty="0">
                <a:latin typeface="Roboto" panose="02000000000000000000" pitchFamily="2" charset="0"/>
                <a:ea typeface="Roboto" panose="02000000000000000000" pitchFamily="2" charset="0"/>
              </a:rPr>
              <a:t>EHF European League samt HBL herr</a:t>
            </a:r>
          </a:p>
          <a:p>
            <a:r>
              <a:rPr lang="da-DK" sz="2200" dirty="0">
                <a:latin typeface="Roboto" panose="02000000000000000000" pitchFamily="2" charset="0"/>
                <a:ea typeface="Roboto" panose="02000000000000000000" pitchFamily="2" charset="0"/>
              </a:rPr>
              <a:t>Dam div 1</a:t>
            </a:r>
          </a:p>
          <a:p>
            <a:r>
              <a:rPr lang="da-DK" sz="2200" dirty="0">
                <a:latin typeface="Roboto" panose="02000000000000000000" pitchFamily="2" charset="0"/>
                <a:ea typeface="Roboto" panose="02000000000000000000" pitchFamily="2" charset="0"/>
              </a:rPr>
              <a:t>Bollskolor på Söderkulla, Kvarnby, Tygelsjö</a:t>
            </a:r>
          </a:p>
          <a:p>
            <a:pPr marL="0" indent="0">
              <a:buNone/>
            </a:pPr>
            <a:endParaRPr lang="da-DK" sz="2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da-DK" sz="2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sv-SE" dirty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A64584EA-5300-49E3-9B52-F873126DB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v-SE" sz="2800" dirty="0">
                <a:latin typeface="Roboto" panose="02000000000000000000" pitchFamily="2" charset="0"/>
                <a:ea typeface="Roboto" panose="02000000000000000000" pitchFamily="2" charset="0"/>
              </a:rPr>
              <a:t>Årets Idrottsförening 2019</a:t>
            </a:r>
          </a:p>
        </p:txBody>
      </p:sp>
      <p:pic>
        <p:nvPicPr>
          <p:cNvPr id="15" name="Platshållare för innehåll 14" descr="En bild som visar text, person, golv, inomhus&#10;&#10;Automatiskt genererad beskrivning">
            <a:extLst>
              <a:ext uri="{FF2B5EF4-FFF2-40B4-BE49-F238E27FC236}">
                <a16:creationId xmlns:a16="http://schemas.microsoft.com/office/drawing/2014/main" id="{3556DB23-519D-4CC7-AE7A-B935B509296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3D28ABC-8250-D445-BDF2-F19EA8641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C5CF-C8C4-6146-9306-5D2E9A2CA7F7}" type="slidenum">
              <a:rPr lang="da-DK" smtClean="0"/>
              <a:t>1</a:t>
            </a:fld>
            <a:endParaRPr lang="da-DK" dirty="0"/>
          </a:p>
        </p:txBody>
      </p:sp>
      <p:pic>
        <p:nvPicPr>
          <p:cNvPr id="6" name="Bildobjekt 5" descr="En bild som visar text&#10;&#10;Automatiskt genererad beskrivning">
            <a:extLst>
              <a:ext uri="{FF2B5EF4-FFF2-40B4-BE49-F238E27FC236}">
                <a16:creationId xmlns:a16="http://schemas.microsoft.com/office/drawing/2014/main" id="{DC1C279E-DB49-4210-ACFA-A1A4C66F6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63" y="487836"/>
            <a:ext cx="960437" cy="91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98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43E3EC6-A2EF-4FB2-BEC7-EE59F506F4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1919" b="12864"/>
          <a:stretch/>
        </p:blipFill>
        <p:spPr>
          <a:xfrm>
            <a:off x="80030" y="1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F720BC3-8C6D-416B-A486-DF9B52883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96" y="2348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dirty="0">
                <a:solidFill>
                  <a:srgbClr val="FFFFFF"/>
                </a:solidFill>
              </a:rPr>
              <a:t>HK MALMÖS TOLV VERKSAMHETSBEN</a:t>
            </a:r>
          </a:p>
        </p:txBody>
      </p:sp>
      <p:graphicFrame>
        <p:nvGraphicFramePr>
          <p:cNvPr id="6" name="Platshållare för innehåll 2">
            <a:extLst>
              <a:ext uri="{FF2B5EF4-FFF2-40B4-BE49-F238E27FC236}">
                <a16:creationId xmlns:a16="http://schemas.microsoft.com/office/drawing/2014/main" id="{1BCBD141-C75C-4B08-A293-0BB4AFB530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10802"/>
              </p:ext>
            </p:extLst>
          </p:nvPr>
        </p:nvGraphicFramePr>
        <p:xfrm>
          <a:off x="844539" y="174299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FAB6CD9-50E0-4B12-A0FA-22C49FA74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sv-SE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600"/>
              </a:spcAft>
            </a:pPr>
            <a:fld id="{A693C5CF-C8C4-6146-9306-5D2E9A2CA7F7}" type="slidenum">
              <a:rPr lang="da-DK" smtClean="0"/>
              <a:pPr algn="r">
                <a:spcAft>
                  <a:spcPts val="600"/>
                </a:spcAft>
              </a:pPr>
              <a:t>2</a:t>
            </a:fld>
            <a:endParaRPr lang="da-D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65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B5AF74FF-54B2-47D4-B678-E271BB42BC13}"/>
              </a:ext>
            </a:extLst>
          </p:cNvPr>
          <p:cNvSpPr txBox="1"/>
          <p:nvPr/>
        </p:nvSpPr>
        <p:spPr>
          <a:xfrm>
            <a:off x="959280" y="61365"/>
            <a:ext cx="10273439" cy="52506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1088404">
              <a:lnSpc>
                <a:spcPct val="150000"/>
              </a:lnSpc>
              <a:defRPr/>
            </a:pPr>
            <a:endParaRPr lang="sv-SE" sz="1600" b="1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088404">
              <a:lnSpc>
                <a:spcPct val="150000"/>
              </a:lnSpc>
              <a:defRPr/>
            </a:pPr>
            <a:endParaRPr lang="sv-SE" sz="2399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Platshållare för bildnummer 1">
            <a:extLst>
              <a:ext uri="{FF2B5EF4-FFF2-40B4-BE49-F238E27FC236}">
                <a16:creationId xmlns:a16="http://schemas.microsoft.com/office/drawing/2014/main" id="{56345D71-C7C8-4BB3-8813-7A10C9EEF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4930" y="6612761"/>
            <a:ext cx="427271" cy="227335"/>
          </a:xfrm>
        </p:spPr>
        <p:txBody>
          <a:bodyPr/>
          <a:lstStyle/>
          <a:p>
            <a:fld id="{B0B352AD-92A2-4943-925A-725306331BB5}" type="slidenum">
              <a:rPr lang="sv-SE" smtClean="0"/>
              <a:pPr/>
              <a:t>3</a:t>
            </a:fld>
            <a:endParaRPr lang="sv-SE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BD752346-1D5D-584F-9D43-0DFC6D10C490}"/>
              </a:ext>
            </a:extLst>
          </p:cNvPr>
          <p:cNvSpPr/>
          <p:nvPr/>
        </p:nvSpPr>
        <p:spPr>
          <a:xfrm>
            <a:off x="3210895" y="1852618"/>
            <a:ext cx="2248643" cy="9739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Hälsofrämjande träning</a:t>
            </a:r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4688D25E-AFC7-6D47-BCA3-4D7CDD4B7468}"/>
              </a:ext>
            </a:extLst>
          </p:cNvPr>
          <p:cNvSpPr/>
          <p:nvPr/>
        </p:nvSpPr>
        <p:spPr>
          <a:xfrm>
            <a:off x="2039573" y="2907293"/>
            <a:ext cx="2362306" cy="9739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Unga ledare</a:t>
            </a:r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3D0CEEE4-E0B7-2746-9819-6034AF1773A9}"/>
              </a:ext>
            </a:extLst>
          </p:cNvPr>
          <p:cNvSpPr/>
          <p:nvPr/>
        </p:nvSpPr>
        <p:spPr>
          <a:xfrm>
            <a:off x="1933300" y="4164045"/>
            <a:ext cx="2136048" cy="9739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Resursteamet</a:t>
            </a: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FAAECE6A-2393-0F4A-B0C6-97CE7B6CFD10}"/>
              </a:ext>
            </a:extLst>
          </p:cNvPr>
          <p:cNvSpPr/>
          <p:nvPr/>
        </p:nvSpPr>
        <p:spPr>
          <a:xfrm>
            <a:off x="7189538" y="2028963"/>
            <a:ext cx="2248643" cy="9739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Trygg och säker förening</a:t>
            </a:r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B5D49C8E-B8CE-1744-B74A-74C2980842FB}"/>
              </a:ext>
            </a:extLst>
          </p:cNvPr>
          <p:cNvSpPr/>
          <p:nvPr/>
        </p:nvSpPr>
        <p:spPr>
          <a:xfrm>
            <a:off x="8562918" y="3071384"/>
            <a:ext cx="1983161" cy="9739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Fritidsbanken on the road</a:t>
            </a:r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ACA29C71-1266-9B4D-A4E3-667AAD3A56C1}"/>
              </a:ext>
            </a:extLst>
          </p:cNvPr>
          <p:cNvSpPr/>
          <p:nvPr/>
        </p:nvSpPr>
        <p:spPr>
          <a:xfrm>
            <a:off x="8863539" y="4255404"/>
            <a:ext cx="1909236" cy="9739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Parahandboll</a:t>
            </a:r>
          </a:p>
        </p:txBody>
      </p:sp>
      <p:pic>
        <p:nvPicPr>
          <p:cNvPr id="16" name="Picture 2" descr="Mål 3: God hälsa och välbefinnande - Globala målen">
            <a:extLst>
              <a:ext uri="{FF2B5EF4-FFF2-40B4-BE49-F238E27FC236}">
                <a16:creationId xmlns:a16="http://schemas.microsoft.com/office/drawing/2014/main" id="{51C1E2E6-5D0E-D74B-8696-582DC8E08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904" y="350855"/>
            <a:ext cx="1221007" cy="122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ål 5: Jämställdhet - Globala målen">
            <a:extLst>
              <a:ext uri="{FF2B5EF4-FFF2-40B4-BE49-F238E27FC236}">
                <a16:creationId xmlns:a16="http://schemas.microsoft.com/office/drawing/2014/main" id="{4F32245D-EAF1-8E43-9E6B-5D2C4E839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300" y="371315"/>
            <a:ext cx="1221007" cy="122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43E018D4-D541-8245-AC36-43DDDD0D7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3228" y="2030432"/>
            <a:ext cx="1436245" cy="2810430"/>
          </a:xfrm>
          <a:prstGeom prst="rect">
            <a:avLst/>
          </a:prstGeom>
        </p:spPr>
      </p:pic>
      <p:pic>
        <p:nvPicPr>
          <p:cNvPr id="1028" name="Picture 4" descr="HK Malmö - Wikipedia">
            <a:extLst>
              <a:ext uri="{FF2B5EF4-FFF2-40B4-BE49-F238E27FC236}">
                <a16:creationId xmlns:a16="http://schemas.microsoft.com/office/drawing/2014/main" id="{9BD57768-A707-2E43-B9C5-90705B842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230" y="4742240"/>
            <a:ext cx="1436246" cy="102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 17">
            <a:extLst>
              <a:ext uri="{FF2B5EF4-FFF2-40B4-BE49-F238E27FC236}">
                <a16:creationId xmlns:a16="http://schemas.microsoft.com/office/drawing/2014/main" id="{6AA5C674-D16C-FA4C-94D8-87A78B152A02}"/>
              </a:ext>
            </a:extLst>
          </p:cNvPr>
          <p:cNvSpPr/>
          <p:nvPr/>
        </p:nvSpPr>
        <p:spPr>
          <a:xfrm>
            <a:off x="3277390" y="5188544"/>
            <a:ext cx="1961854" cy="9739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Hand the Ball</a:t>
            </a: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B582E2B6-1776-A64E-ACF8-6F28E511C2AA}"/>
              </a:ext>
            </a:extLst>
          </p:cNvPr>
          <p:cNvSpPr/>
          <p:nvPr/>
        </p:nvSpPr>
        <p:spPr>
          <a:xfrm>
            <a:off x="7151905" y="5087777"/>
            <a:ext cx="2055890" cy="9739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Faddersystem</a:t>
            </a:r>
          </a:p>
        </p:txBody>
      </p:sp>
      <p:pic>
        <p:nvPicPr>
          <p:cNvPr id="6" name="Bildobjekt 5" descr="En bild som visar bord&#10;&#10;Automatiskt genererad beskrivning">
            <a:extLst>
              <a:ext uri="{FF2B5EF4-FFF2-40B4-BE49-F238E27FC236}">
                <a16:creationId xmlns:a16="http://schemas.microsoft.com/office/drawing/2014/main" id="{89A58730-076A-469D-B643-66226D62AE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4696" y="377214"/>
            <a:ext cx="1821383" cy="1215108"/>
          </a:xfrm>
          <a:prstGeom prst="rect">
            <a:avLst/>
          </a:prstGeom>
        </p:spPr>
      </p:pic>
      <p:sp>
        <p:nvSpPr>
          <p:cNvPr id="21" name="Rubrik 1">
            <a:extLst>
              <a:ext uri="{FF2B5EF4-FFF2-40B4-BE49-F238E27FC236}">
                <a16:creationId xmlns:a16="http://schemas.microsoft.com/office/drawing/2014/main" id="{E3EFC5A6-03C3-44A7-9DD2-33AF61DC8138}"/>
              </a:ext>
            </a:extLst>
          </p:cNvPr>
          <p:cNvSpPr txBox="1">
            <a:spLocks/>
          </p:cNvSpPr>
          <p:nvPr/>
        </p:nvSpPr>
        <p:spPr>
          <a:xfrm>
            <a:off x="696853" y="832029"/>
            <a:ext cx="462434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1100" dirty="0">
                <a:solidFill>
                  <a:schemeClr val="tx1"/>
                </a:solidFill>
              </a:rPr>
            </a:br>
            <a:br>
              <a:rPr lang="en-US" sz="2700" dirty="0">
                <a:solidFill>
                  <a:schemeClr val="tx1"/>
                </a:solidFill>
                <a:latin typeface="Goldpro"/>
              </a:rPr>
            </a:br>
            <a:r>
              <a:rPr lang="en-US" sz="14400" b="1" dirty="0">
                <a:latin typeface="Goldpro"/>
              </a:rPr>
              <a:t>#Viställerupp </a:t>
            </a:r>
            <a:br>
              <a:rPr lang="en-US" sz="5300" dirty="0">
                <a:latin typeface="Goldpro"/>
              </a:rPr>
            </a:br>
            <a:r>
              <a:rPr lang="en-US" sz="9600" dirty="0" err="1">
                <a:latin typeface="Goldpro"/>
              </a:rPr>
              <a:t>Samhällsengagemang</a:t>
            </a:r>
            <a:r>
              <a:rPr lang="en-US" sz="9600" dirty="0">
                <a:latin typeface="Goldpro"/>
              </a:rPr>
              <a:t> för</a:t>
            </a:r>
            <a:br>
              <a:rPr lang="en-US" sz="9600" dirty="0">
                <a:latin typeface="Goldpro"/>
              </a:rPr>
            </a:br>
            <a:r>
              <a:rPr lang="en-US" sz="9600" dirty="0" err="1">
                <a:latin typeface="Goldpro"/>
              </a:rPr>
              <a:t>hälsa</a:t>
            </a:r>
            <a:r>
              <a:rPr lang="en-US" sz="9600" dirty="0">
                <a:latin typeface="Goldpro"/>
              </a:rPr>
              <a:t> – </a:t>
            </a:r>
            <a:r>
              <a:rPr lang="en-US" sz="9600" dirty="0" err="1">
                <a:latin typeface="Goldpro"/>
              </a:rPr>
              <a:t>inkludering</a:t>
            </a:r>
            <a:r>
              <a:rPr lang="en-US" sz="9600" dirty="0">
                <a:latin typeface="Goldpro"/>
              </a:rPr>
              <a:t> – integration</a:t>
            </a:r>
            <a:br>
              <a:rPr lang="en-US" sz="9600" dirty="0">
                <a:solidFill>
                  <a:schemeClr val="tx1"/>
                </a:solidFill>
                <a:latin typeface="Goldpro"/>
              </a:rPr>
            </a:br>
            <a:br>
              <a:rPr lang="en-US" sz="9600" dirty="0">
                <a:solidFill>
                  <a:schemeClr val="tx1"/>
                </a:solidFill>
              </a:rPr>
            </a:br>
            <a:br>
              <a:rPr lang="en-US" sz="9600" dirty="0">
                <a:solidFill>
                  <a:schemeClr val="tx1"/>
                </a:solidFill>
              </a:rPr>
            </a:br>
            <a:br>
              <a:rPr lang="en-US" sz="6400" dirty="0">
                <a:solidFill>
                  <a:schemeClr val="tx1"/>
                </a:solidFill>
              </a:rPr>
            </a:br>
            <a:br>
              <a:rPr lang="en-US" sz="6400" dirty="0">
                <a:solidFill>
                  <a:schemeClr val="tx1"/>
                </a:solidFill>
              </a:rPr>
            </a:br>
            <a:endParaRPr lang="en-US" sz="6400" dirty="0">
              <a:solidFill>
                <a:schemeClr val="tx1"/>
              </a:solidFill>
            </a:endParaRPr>
          </a:p>
        </p:txBody>
      </p:sp>
      <p:pic>
        <p:nvPicPr>
          <p:cNvPr id="22" name="Bildobjekt 21" descr="En bild som visar person, barn, ung, stående&#10;&#10;Automatiskt genererad beskrivning">
            <a:extLst>
              <a:ext uri="{FF2B5EF4-FFF2-40B4-BE49-F238E27FC236}">
                <a16:creationId xmlns:a16="http://schemas.microsoft.com/office/drawing/2014/main" id="{2D75CE26-E8EB-47C5-9588-6603632D8BD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3" r="6652" b="2"/>
          <a:stretch/>
        </p:blipFill>
        <p:spPr>
          <a:xfrm>
            <a:off x="456788" y="2017138"/>
            <a:ext cx="1171322" cy="1004606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  <p:pic>
        <p:nvPicPr>
          <p:cNvPr id="23" name="Bildobjekt 22" descr="En bild som visar person, personer, kvinna, sitter&#10;&#10;Automatiskt genererad beskrivning">
            <a:extLst>
              <a:ext uri="{FF2B5EF4-FFF2-40B4-BE49-F238E27FC236}">
                <a16:creationId xmlns:a16="http://schemas.microsoft.com/office/drawing/2014/main" id="{70B19B23-99B5-4BC8-8134-6E42BE44097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3" r="4" b="10660"/>
          <a:stretch/>
        </p:blipFill>
        <p:spPr>
          <a:xfrm>
            <a:off x="605656" y="3413760"/>
            <a:ext cx="973973" cy="973973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4377CD06-E3EB-4513-9839-A6A5C44D8ED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656" r="12344"/>
          <a:stretch/>
        </p:blipFill>
        <p:spPr>
          <a:xfrm>
            <a:off x="643599" y="4840862"/>
            <a:ext cx="1026909" cy="1026909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3795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7CFB85-BD43-4F6F-B019-1920AD61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1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700" kern="1200" dirty="0">
                <a:solidFill>
                  <a:schemeClr val="bg1">
                    <a:lumMod val="95000"/>
                  </a:schemeClr>
                </a:solidFill>
                <a:latin typeface="Goldpro"/>
              </a:rPr>
            </a:br>
            <a:r>
              <a:rPr lang="en-US" sz="4000" b="1" kern="1200" dirty="0">
                <a:solidFill>
                  <a:schemeClr val="bg1">
                    <a:lumMod val="95000"/>
                  </a:schemeClr>
                </a:solidFill>
                <a:latin typeface="Goldpro"/>
              </a:rPr>
              <a:t>RESURSTEAMET</a:t>
            </a:r>
            <a:br>
              <a:rPr lang="en-US" sz="2700" kern="1200" dirty="0">
                <a:solidFill>
                  <a:schemeClr val="tx1"/>
                </a:solidFill>
                <a:latin typeface="Goldpro"/>
              </a:rPr>
            </a:br>
            <a:br>
              <a:rPr lang="en-US" sz="1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93CC913-BCC3-400A-A83E-95905804F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b="0" dirty="0">
                <a:latin typeface="Roboto" panose="02000000000000000000" pitchFamily="2" charset="0"/>
                <a:ea typeface="Roboto" panose="02000000000000000000" pitchFamily="2" charset="0"/>
              </a:rPr>
              <a:t>Förebyggande arbete mot psykisk ohälsa, utbildningsinsatser samt uppföljning vid händelser och incidenter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CA1F9D-36E9-4A61-AE62-3552823B93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/>
            <a:endParaRPr lang="en-US" sz="1500" u="sng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1500" dirty="0">
              <a:solidFill>
                <a:schemeClr val="tx1"/>
              </a:solidFill>
            </a:endParaRPr>
          </a:p>
          <a:p>
            <a:endParaRPr lang="en-US" sz="1500" dirty="0">
              <a:solidFill>
                <a:schemeClr val="tx1"/>
              </a:solidFill>
            </a:endParaRPr>
          </a:p>
          <a:p>
            <a:endParaRPr lang="en-US" sz="1500" dirty="0">
              <a:solidFill>
                <a:schemeClr val="tx1"/>
              </a:solidFill>
            </a:endParaRPr>
          </a:p>
          <a:p>
            <a:pPr marL="0"/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F31E85D-69FA-4ABB-95F8-493F001532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9512" y="1608735"/>
            <a:ext cx="5183188" cy="823912"/>
          </a:xfrm>
        </p:spPr>
        <p:txBody>
          <a:bodyPr>
            <a:normAutofit fontScale="85000" lnSpcReduction="20000"/>
          </a:bodyPr>
          <a:lstStyle/>
          <a:p>
            <a:r>
              <a:rPr lang="sv-SE" b="0" dirty="0">
                <a:latin typeface="Roboto" panose="02000000000000000000" pitchFamily="2" charset="0"/>
                <a:ea typeface="Roboto" panose="02000000000000000000" pitchFamily="2" charset="0"/>
              </a:rPr>
              <a:t>Senior professor Tomas Peterson bidrar med utbildning, utvärdering och är ett ovärderligt bollplank.</a:t>
            </a:r>
          </a:p>
        </p:txBody>
      </p:sp>
      <p:pic>
        <p:nvPicPr>
          <p:cNvPr id="10" name="Platshållare för innehåll 9" descr="En bild som visar text, person, står, stående&#10;&#10;Automatiskt genererad beskrivning">
            <a:extLst>
              <a:ext uri="{FF2B5EF4-FFF2-40B4-BE49-F238E27FC236}">
                <a16:creationId xmlns:a16="http://schemas.microsoft.com/office/drawing/2014/main" id="{8BA7004A-4193-4767-8992-27D0AFF7596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4427" y="2634041"/>
            <a:ext cx="5067710" cy="2850587"/>
          </a:xfrm>
        </p:spPr>
      </p:pic>
      <p:pic>
        <p:nvPicPr>
          <p:cNvPr id="13" name="Bildobjekt 12" descr="En bild som visar text, person, står, grupp&#10;&#10;Automatiskt genererad beskrivning">
            <a:extLst>
              <a:ext uri="{FF2B5EF4-FFF2-40B4-BE49-F238E27FC236}">
                <a16:creationId xmlns:a16="http://schemas.microsoft.com/office/drawing/2014/main" id="{95D32680-AB37-4C54-ADEC-BBE689C95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147" y="2523879"/>
            <a:ext cx="4148563" cy="307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B5AF74FF-54B2-47D4-B678-E271BB42BC13}"/>
              </a:ext>
            </a:extLst>
          </p:cNvPr>
          <p:cNvSpPr txBox="1"/>
          <p:nvPr/>
        </p:nvSpPr>
        <p:spPr>
          <a:xfrm>
            <a:off x="959280" y="61365"/>
            <a:ext cx="10273439" cy="60181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endParaRPr lang="sv-SE" sz="1600" dirty="0">
              <a:solidFill>
                <a:schemeClr val="bg1"/>
              </a:solidFill>
            </a:endParaRPr>
          </a:p>
          <a:p>
            <a:pPr algn="ctr"/>
            <a:endParaRPr lang="sv-SE" sz="1600" dirty="0">
              <a:solidFill>
                <a:schemeClr val="bg1"/>
              </a:solidFill>
            </a:endParaRPr>
          </a:p>
          <a:p>
            <a:pPr algn="ctr"/>
            <a:endParaRPr lang="sv-SE" sz="1600" dirty="0">
              <a:solidFill>
                <a:schemeClr val="bg1"/>
              </a:solidFill>
            </a:endParaRPr>
          </a:p>
          <a:p>
            <a:pPr algn="ctr"/>
            <a:endParaRPr lang="sv-SE" sz="1600" dirty="0">
              <a:solidFill>
                <a:schemeClr val="bg1"/>
              </a:solidFill>
            </a:endParaRPr>
          </a:p>
          <a:p>
            <a:pPr algn="ctr"/>
            <a:endParaRPr lang="sv-SE" sz="1600" dirty="0">
              <a:solidFill>
                <a:schemeClr val="bg1"/>
              </a:solidFill>
            </a:endParaRPr>
          </a:p>
          <a:p>
            <a:pPr algn="ctr"/>
            <a:endParaRPr lang="sv-SE" sz="1600" dirty="0">
              <a:solidFill>
                <a:schemeClr val="bg1"/>
              </a:solidFill>
            </a:endParaRPr>
          </a:p>
          <a:p>
            <a:pPr algn="ctr"/>
            <a:endParaRPr lang="sv-SE" sz="1600" dirty="0">
              <a:solidFill>
                <a:schemeClr val="bg1"/>
              </a:solidFill>
            </a:endParaRPr>
          </a:p>
          <a:p>
            <a:pPr algn="ctr"/>
            <a:endParaRPr lang="sv-SE" sz="16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</a:rPr>
              <a:t>Koppla vårt hållbarhetsarbete till de 17 globala målen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</a:rPr>
              <a:t>Fördjupa och utveckla associationsvärdet när vi släpper nyheter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</a:rPr>
              <a:t>Få partners att fördjupa sig inom någon del av vårt sociala </a:t>
            </a:r>
          </a:p>
          <a:p>
            <a:r>
              <a:rPr lang="sv-SE" sz="2400" dirty="0">
                <a:solidFill>
                  <a:schemeClr val="bg1"/>
                </a:solidFill>
              </a:rPr>
              <a:t>     hållbarhetsarbete</a:t>
            </a:r>
          </a:p>
          <a:p>
            <a:endParaRPr lang="sv-SE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</a:rPr>
              <a:t>Få partners att involvera sin personal i samarbetet i högre grad</a:t>
            </a:r>
          </a:p>
          <a:p>
            <a:endParaRPr lang="sv-SE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bg1"/>
                </a:solidFill>
              </a:rPr>
              <a:t>Ha en långsiktighet i hållbarhetsarbetet mot år 2025 och år 2030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algn="ctr"/>
            <a:endParaRPr lang="sv-SE" sz="1800" dirty="0">
              <a:solidFill>
                <a:schemeClr val="bg1"/>
              </a:solidFill>
            </a:endParaRPr>
          </a:p>
        </p:txBody>
      </p:sp>
      <p:sp>
        <p:nvSpPr>
          <p:cNvPr id="4" name="Platshållare för bildnummer 1">
            <a:extLst>
              <a:ext uri="{FF2B5EF4-FFF2-40B4-BE49-F238E27FC236}">
                <a16:creationId xmlns:a16="http://schemas.microsoft.com/office/drawing/2014/main" id="{56345D71-C7C8-4BB3-8813-7A10C9EEF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4930" y="6612761"/>
            <a:ext cx="427271" cy="227335"/>
          </a:xfrm>
        </p:spPr>
        <p:txBody>
          <a:bodyPr/>
          <a:lstStyle/>
          <a:p>
            <a:fld id="{B0B352AD-92A2-4943-925A-725306331BB5}" type="slidenum">
              <a:rPr lang="sv-SE" smtClean="0"/>
              <a:pPr/>
              <a:t>5</a:t>
            </a:fld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3E018D4-D541-8245-AC36-43DDDD0D7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382" y="1308306"/>
            <a:ext cx="1436245" cy="2810430"/>
          </a:xfrm>
          <a:prstGeom prst="rect">
            <a:avLst/>
          </a:prstGeom>
        </p:spPr>
      </p:pic>
      <p:pic>
        <p:nvPicPr>
          <p:cNvPr id="1028" name="Picture 4" descr="HK Malmö - Wikipedia">
            <a:extLst>
              <a:ext uri="{FF2B5EF4-FFF2-40B4-BE49-F238E27FC236}">
                <a16:creationId xmlns:a16="http://schemas.microsoft.com/office/drawing/2014/main" id="{9BD57768-A707-2E43-B9C5-90705B842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382" y="4118736"/>
            <a:ext cx="1436246" cy="102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ubrik 1">
            <a:extLst>
              <a:ext uri="{FF2B5EF4-FFF2-40B4-BE49-F238E27FC236}">
                <a16:creationId xmlns:a16="http://schemas.microsoft.com/office/drawing/2014/main" id="{E3EFC5A6-03C3-44A7-9DD2-33AF61DC8138}"/>
              </a:ext>
            </a:extLst>
          </p:cNvPr>
          <p:cNvSpPr txBox="1">
            <a:spLocks/>
          </p:cNvSpPr>
          <p:nvPr/>
        </p:nvSpPr>
        <p:spPr>
          <a:xfrm>
            <a:off x="847115" y="188583"/>
            <a:ext cx="7998843" cy="2714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1100" dirty="0">
                <a:solidFill>
                  <a:schemeClr val="tx1"/>
                </a:solidFill>
              </a:rPr>
            </a:br>
            <a:br>
              <a:rPr lang="en-US" sz="2700" dirty="0">
                <a:solidFill>
                  <a:schemeClr val="tx1"/>
                </a:solidFill>
                <a:latin typeface="Goldpro"/>
              </a:rPr>
            </a:br>
            <a:r>
              <a:rPr lang="en-US" sz="3600" b="1" dirty="0">
                <a:latin typeface="Goldpro"/>
              </a:rPr>
              <a:t>#Viställerupp – </a:t>
            </a:r>
            <a:r>
              <a:rPr lang="en-US" sz="3600" b="1" dirty="0" err="1">
                <a:latin typeface="Goldpro"/>
              </a:rPr>
              <a:t>Vår</a:t>
            </a:r>
            <a:r>
              <a:rPr lang="en-US" sz="3600" b="1" dirty="0">
                <a:latin typeface="Goldpro"/>
              </a:rPr>
              <a:t> ambition! </a:t>
            </a:r>
          </a:p>
          <a:p>
            <a:endParaRPr lang="en-US" sz="6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54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2FC8C3A6-29BC-4B2E-A4BF-154E466BD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252" y="2853973"/>
            <a:ext cx="3978876" cy="2116350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</a:pPr>
            <a:r>
              <a:rPr lang="sv-SE" sz="4000" dirty="0">
                <a:latin typeface="Gobold pro"/>
              </a:rPr>
              <a:t>Tack för mig!                                        </a:t>
            </a:r>
          </a:p>
          <a:p>
            <a:pPr algn="l">
              <a:lnSpc>
                <a:spcPct val="110000"/>
              </a:lnSpc>
            </a:pPr>
            <a:r>
              <a:rPr lang="sv-SE" sz="1800" i="1" dirty="0">
                <a:latin typeface="Roboto" panose="02000000000000000000" pitchFamily="2" charset="0"/>
                <a:ea typeface="Roboto" panose="02000000000000000000" pitchFamily="2" charset="0"/>
              </a:rPr>
              <a:t>Mikael Johansson </a:t>
            </a:r>
            <a:r>
              <a:rPr lang="sv-SE" sz="1800" dirty="0">
                <a:latin typeface="Roboto" panose="02000000000000000000" pitchFamily="2" charset="0"/>
                <a:ea typeface="Roboto" panose="02000000000000000000" pitchFamily="2" charset="0"/>
              </a:rPr>
              <a:t>				         Verksamhetsansvarig och samordnare samhällsprojekt</a:t>
            </a:r>
          </a:p>
          <a:p>
            <a:pPr algn="l">
              <a:lnSpc>
                <a:spcPct val="110000"/>
              </a:lnSpc>
            </a:pPr>
            <a:r>
              <a:rPr lang="sv-SE" sz="1600" dirty="0">
                <a:latin typeface="Roboto" panose="02000000000000000000" pitchFamily="2" charset="0"/>
                <a:ea typeface="Roboto" panose="02000000000000000000" pitchFamily="2" charset="0"/>
              </a:rPr>
              <a:t>mikael@hkmalmo.se</a:t>
            </a:r>
          </a:p>
          <a:p>
            <a:pPr algn="l">
              <a:lnSpc>
                <a:spcPct val="110000"/>
              </a:lnSpc>
            </a:pPr>
            <a:r>
              <a:rPr lang="sv-SE" sz="1600" dirty="0">
                <a:latin typeface="Roboto" panose="02000000000000000000" pitchFamily="2" charset="0"/>
                <a:ea typeface="Roboto" panose="02000000000000000000" pitchFamily="2" charset="0"/>
              </a:rPr>
              <a:t>0734-349434</a:t>
            </a:r>
          </a:p>
          <a:p>
            <a:pPr algn="l">
              <a:lnSpc>
                <a:spcPct val="110000"/>
              </a:lnSpc>
            </a:pPr>
            <a:r>
              <a:rPr lang="sv-SE" sz="2000" dirty="0"/>
              <a:t>						</a:t>
            </a:r>
          </a:p>
          <a:p>
            <a:pPr>
              <a:lnSpc>
                <a:spcPct val="110000"/>
              </a:lnSpc>
            </a:pPr>
            <a:endParaRPr lang="sv-SE" sz="2000" dirty="0"/>
          </a:p>
        </p:txBody>
      </p:sp>
      <p:pic>
        <p:nvPicPr>
          <p:cNvPr id="14" name="Bildobjekt 13" descr="En bild som visar text&#10;&#10;Automatiskt genererad beskrivning">
            <a:extLst>
              <a:ext uri="{FF2B5EF4-FFF2-40B4-BE49-F238E27FC236}">
                <a16:creationId xmlns:a16="http://schemas.microsoft.com/office/drawing/2014/main" id="{29EF2730-0987-4FAB-A5EA-88754AF53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37" y="487836"/>
            <a:ext cx="1521158" cy="144319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026CB1CC-E116-D85D-BB52-9839313D7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6228" y="1931034"/>
            <a:ext cx="4501082" cy="33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42301"/>
      </p:ext>
    </p:extLst>
  </p:cSld>
  <p:clrMapOvr>
    <a:masterClrMapping/>
  </p:clrMapOvr>
</p:sld>
</file>

<file path=ppt/theme/theme1.xml><?xml version="1.0" encoding="utf-8"?>
<a:theme xmlns:a="http://schemas.openxmlformats.org/drawingml/2006/main" name="1_Mall mörk bakgr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Mall ljus bakgr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264</Words>
  <Application>Microsoft Office PowerPoint</Application>
  <PresentationFormat>Bredbild</PresentationFormat>
  <Paragraphs>82</Paragraphs>
  <Slides>7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Gobold pro</vt:lpstr>
      <vt:lpstr>Goldpro</vt:lpstr>
      <vt:lpstr>Roboto</vt:lpstr>
      <vt:lpstr>Tahoma</vt:lpstr>
      <vt:lpstr>1_Mall mörk bakgrund</vt:lpstr>
      <vt:lpstr>2_Mall ljus bakgrund</vt:lpstr>
      <vt:lpstr>HK MALMÖ Socialt Hållbarhetsarbete  2022.06.07</vt:lpstr>
      <vt:lpstr>HK Malmö</vt:lpstr>
      <vt:lpstr>HK MALMÖS TOLV VERKSAMHETSBEN</vt:lpstr>
      <vt:lpstr>PowerPoint-presentation</vt:lpstr>
      <vt:lpstr>  RESURSTEAMET     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Jonathan Lindberg</dc:creator>
  <cp:lastModifiedBy>Mikael Johansson</cp:lastModifiedBy>
  <cp:revision>126</cp:revision>
  <dcterms:created xsi:type="dcterms:W3CDTF">2021-08-06T08:47:45Z</dcterms:created>
  <dcterms:modified xsi:type="dcterms:W3CDTF">2022-06-06T20:39:29Z</dcterms:modified>
</cp:coreProperties>
</file>