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8" r:id="rId3"/>
    <p:sldId id="265" r:id="rId4"/>
    <p:sldId id="259" r:id="rId5"/>
    <p:sldId id="266" r:id="rId6"/>
    <p:sldId id="260" r:id="rId7"/>
    <p:sldId id="267" r:id="rId8"/>
    <p:sldId id="261" r:id="rId9"/>
    <p:sldId id="268" r:id="rId10"/>
    <p:sldId id="262" r:id="rId11"/>
    <p:sldId id="269" r:id="rId12"/>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5B0476-454E-42BD-923E-334505CA113F}" v="1" dt="2023-11-08T09:24:12.0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sson, Johanna" userId="00670b72-a91c-4106-93ad-dd4aa3d454fd" providerId="ADAL" clId="{A75B0476-454E-42BD-923E-334505CA113F}"/>
    <pc:docChg chg="modSld">
      <pc:chgData name="Johansson, Johanna" userId="00670b72-a91c-4106-93ad-dd4aa3d454fd" providerId="ADAL" clId="{A75B0476-454E-42BD-923E-334505CA113F}" dt="2023-11-08T10:09:20.838" v="2" actId="20577"/>
      <pc:docMkLst>
        <pc:docMk/>
      </pc:docMkLst>
      <pc:sldChg chg="modSp mod">
        <pc:chgData name="Johansson, Johanna" userId="00670b72-a91c-4106-93ad-dd4aa3d454fd" providerId="ADAL" clId="{A75B0476-454E-42BD-923E-334505CA113F}" dt="2023-11-08T10:09:20.838" v="2" actId="20577"/>
        <pc:sldMkLst>
          <pc:docMk/>
          <pc:sldMk cId="3256985616" sldId="265"/>
        </pc:sldMkLst>
        <pc:spChg chg="mod">
          <ac:chgData name="Johansson, Johanna" userId="00670b72-a91c-4106-93ad-dd4aa3d454fd" providerId="ADAL" clId="{A75B0476-454E-42BD-923E-334505CA113F}" dt="2023-11-08T10:09:20.838" v="2" actId="20577"/>
          <ac:spMkLst>
            <pc:docMk/>
            <pc:sldMk cId="3256985616" sldId="265"/>
            <ac:spMk id="2150" creationId="{3B661B88-4DA5-56A2-A699-DB6C53947819}"/>
          </ac:spMkLst>
        </pc:spChg>
      </pc:sldChg>
      <pc:sldChg chg="modSp">
        <pc:chgData name="Johansson, Johanna" userId="00670b72-a91c-4106-93ad-dd4aa3d454fd" providerId="ADAL" clId="{A75B0476-454E-42BD-923E-334505CA113F}" dt="2023-11-08T09:24:12.023" v="0" actId="1076"/>
        <pc:sldMkLst>
          <pc:docMk/>
          <pc:sldMk cId="2845488898" sldId="269"/>
        </pc:sldMkLst>
        <pc:picChg chg="mod">
          <ac:chgData name="Johansson, Johanna" userId="00670b72-a91c-4106-93ad-dd4aa3d454fd" providerId="ADAL" clId="{A75B0476-454E-42BD-923E-334505CA113F}" dt="2023-11-08T09:24:12.023" v="0" actId="1076"/>
          <ac:picMkLst>
            <pc:docMk/>
            <pc:sldMk cId="2845488898" sldId="269"/>
            <ac:picMk id="1032" creationId="{FBCB8F42-89A8-E5DE-3DC2-7CA02AF84B4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3818-5161-2AD7-17B2-92A659CD36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E"/>
          </a:p>
        </p:txBody>
      </p:sp>
      <p:sp>
        <p:nvSpPr>
          <p:cNvPr id="3" name="Subtitle 2">
            <a:extLst>
              <a:ext uri="{FF2B5EF4-FFF2-40B4-BE49-F238E27FC236}">
                <a16:creationId xmlns:a16="http://schemas.microsoft.com/office/drawing/2014/main" id="{873E2840-CF5D-E500-F10D-E66E06E68A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E"/>
          </a:p>
        </p:txBody>
      </p:sp>
      <p:sp>
        <p:nvSpPr>
          <p:cNvPr id="4" name="Date Placeholder 3">
            <a:extLst>
              <a:ext uri="{FF2B5EF4-FFF2-40B4-BE49-F238E27FC236}">
                <a16:creationId xmlns:a16="http://schemas.microsoft.com/office/drawing/2014/main" id="{08B9C629-FED9-B3BA-8896-392ACF8EC1BD}"/>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61F126D0-ECD5-633A-DC4B-E869B23F8A2E}"/>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44DA6F1A-0166-F017-2446-2D7FBA0F2BB3}"/>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1586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CB0BE-6D4B-1E7A-2F4C-9E1E2770C985}"/>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8F0D028E-549F-C0CB-E9F7-228CA1C4A4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25758E18-C388-E3F3-400A-7BE81AA477EA}"/>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8DE4A43B-6DD6-82DE-D194-E5676095933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CD843300-E7FB-BDAD-5E61-09D8647D491B}"/>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349873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4B38-DB16-091E-4BC0-20C10D88BE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E"/>
          </a:p>
        </p:txBody>
      </p:sp>
      <p:sp>
        <p:nvSpPr>
          <p:cNvPr id="3" name="Text Placeholder 2">
            <a:extLst>
              <a:ext uri="{FF2B5EF4-FFF2-40B4-BE49-F238E27FC236}">
                <a16:creationId xmlns:a16="http://schemas.microsoft.com/office/drawing/2014/main" id="{A7FA9844-D87E-6074-46C3-F798B750F9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C854D7-1B52-405A-691B-C654A7E1C606}"/>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BE75EEE3-ADB7-0A3C-F892-63D8543B9BB0}"/>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7676BA3D-10AF-982C-0AFC-47F628B1EB5A}"/>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129339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E5B9-EB9E-148C-1AE1-FA5415E3F4CC}"/>
              </a:ext>
            </a:extLst>
          </p:cNvPr>
          <p:cNvSpPr>
            <a:spLocks noGrp="1"/>
          </p:cNvSpPr>
          <p:nvPr>
            <p:ph type="title"/>
          </p:nvPr>
        </p:nvSpPr>
        <p:spPr/>
        <p:txBody>
          <a:bodyPr/>
          <a:lstStyle/>
          <a:p>
            <a:r>
              <a:rPr lang="en-US"/>
              <a:t>Click to edit Master title style</a:t>
            </a:r>
            <a:endParaRPr lang="en-SE"/>
          </a:p>
        </p:txBody>
      </p:sp>
      <p:sp>
        <p:nvSpPr>
          <p:cNvPr id="3" name="Content Placeholder 2">
            <a:extLst>
              <a:ext uri="{FF2B5EF4-FFF2-40B4-BE49-F238E27FC236}">
                <a16:creationId xmlns:a16="http://schemas.microsoft.com/office/drawing/2014/main" id="{BA153DD9-C2B6-8781-C16A-46F37AACAE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Content Placeholder 3">
            <a:extLst>
              <a:ext uri="{FF2B5EF4-FFF2-40B4-BE49-F238E27FC236}">
                <a16:creationId xmlns:a16="http://schemas.microsoft.com/office/drawing/2014/main" id="{AF90F364-FFA7-0053-C57D-58E68BA351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Date Placeholder 4">
            <a:extLst>
              <a:ext uri="{FF2B5EF4-FFF2-40B4-BE49-F238E27FC236}">
                <a16:creationId xmlns:a16="http://schemas.microsoft.com/office/drawing/2014/main" id="{C8EB1AEA-2B8B-3EEB-10AC-CD95BFD2E3CA}"/>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6" name="Footer Placeholder 5">
            <a:extLst>
              <a:ext uri="{FF2B5EF4-FFF2-40B4-BE49-F238E27FC236}">
                <a16:creationId xmlns:a16="http://schemas.microsoft.com/office/drawing/2014/main" id="{BE4BC9DA-031E-32A2-6D6E-1807AE9AE87E}"/>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A174EA32-DBAA-CC53-EC49-1D02430CC542}"/>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4239422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D6F0-5402-3CAD-9661-4ABC872A99CE}"/>
              </a:ext>
            </a:extLst>
          </p:cNvPr>
          <p:cNvSpPr>
            <a:spLocks noGrp="1"/>
          </p:cNvSpPr>
          <p:nvPr>
            <p:ph type="title"/>
          </p:nvPr>
        </p:nvSpPr>
        <p:spPr>
          <a:xfrm>
            <a:off x="839788" y="365125"/>
            <a:ext cx="10515600" cy="1325563"/>
          </a:xfrm>
        </p:spPr>
        <p:txBody>
          <a:bodyPr/>
          <a:lstStyle/>
          <a:p>
            <a:r>
              <a:rPr lang="en-US"/>
              <a:t>Click to edit Master title style</a:t>
            </a:r>
            <a:endParaRPr lang="en-SE"/>
          </a:p>
        </p:txBody>
      </p:sp>
      <p:sp>
        <p:nvSpPr>
          <p:cNvPr id="3" name="Text Placeholder 2">
            <a:extLst>
              <a:ext uri="{FF2B5EF4-FFF2-40B4-BE49-F238E27FC236}">
                <a16:creationId xmlns:a16="http://schemas.microsoft.com/office/drawing/2014/main" id="{25A47BCF-A4A1-4784-8604-1F851E380F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E9AC89-5D29-514C-ACE8-7F454C882B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5" name="Text Placeholder 4">
            <a:extLst>
              <a:ext uri="{FF2B5EF4-FFF2-40B4-BE49-F238E27FC236}">
                <a16:creationId xmlns:a16="http://schemas.microsoft.com/office/drawing/2014/main" id="{1A0FE222-EDDA-208D-3368-51E14665AB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6E782E-1170-F7C5-BD95-43A2C86C0B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7" name="Date Placeholder 6">
            <a:extLst>
              <a:ext uri="{FF2B5EF4-FFF2-40B4-BE49-F238E27FC236}">
                <a16:creationId xmlns:a16="http://schemas.microsoft.com/office/drawing/2014/main" id="{BD1FE117-50F0-991E-D371-44DDDCA15931}"/>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8" name="Footer Placeholder 7">
            <a:extLst>
              <a:ext uri="{FF2B5EF4-FFF2-40B4-BE49-F238E27FC236}">
                <a16:creationId xmlns:a16="http://schemas.microsoft.com/office/drawing/2014/main" id="{36CD34C9-A9E3-A064-0CF9-B60C06E26241}"/>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FEFE13B3-52D0-66D3-04A3-514551BE67FC}"/>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2832553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56FE-267E-864B-DB5F-69ABAA639951}"/>
              </a:ext>
            </a:extLst>
          </p:cNvPr>
          <p:cNvSpPr>
            <a:spLocks noGrp="1"/>
          </p:cNvSpPr>
          <p:nvPr>
            <p:ph type="title"/>
          </p:nvPr>
        </p:nvSpPr>
        <p:spPr/>
        <p:txBody>
          <a:bodyPr/>
          <a:lstStyle/>
          <a:p>
            <a:r>
              <a:rPr lang="en-US"/>
              <a:t>Click to edit Master title style</a:t>
            </a:r>
            <a:endParaRPr lang="en-SE"/>
          </a:p>
        </p:txBody>
      </p:sp>
      <p:sp>
        <p:nvSpPr>
          <p:cNvPr id="3" name="Date Placeholder 2">
            <a:extLst>
              <a:ext uri="{FF2B5EF4-FFF2-40B4-BE49-F238E27FC236}">
                <a16:creationId xmlns:a16="http://schemas.microsoft.com/office/drawing/2014/main" id="{B4BC35B8-5D2C-2D8F-6E88-D1955E8DDDD8}"/>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4" name="Footer Placeholder 3">
            <a:extLst>
              <a:ext uri="{FF2B5EF4-FFF2-40B4-BE49-F238E27FC236}">
                <a16:creationId xmlns:a16="http://schemas.microsoft.com/office/drawing/2014/main" id="{41F2BA5C-3483-D060-8571-95BA916E0120}"/>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BA679D35-7924-98C7-783A-A5A335D21461}"/>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221199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2FA1B5-A493-6406-CC1A-6B4AF4EC4676}"/>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3" name="Footer Placeholder 2">
            <a:extLst>
              <a:ext uri="{FF2B5EF4-FFF2-40B4-BE49-F238E27FC236}">
                <a16:creationId xmlns:a16="http://schemas.microsoft.com/office/drawing/2014/main" id="{D5577E4C-A848-3A3F-5CA4-BF4E7856CA29}"/>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F09AFAA7-E85A-E438-59FA-020F2993E2D0}"/>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22443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7AA73-2C23-5F71-8482-5144606D7A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Content Placeholder 2">
            <a:extLst>
              <a:ext uri="{FF2B5EF4-FFF2-40B4-BE49-F238E27FC236}">
                <a16:creationId xmlns:a16="http://schemas.microsoft.com/office/drawing/2014/main" id="{0AD2AC78-5D4F-5EEA-AD80-204C7FFF4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Text Placeholder 3">
            <a:extLst>
              <a:ext uri="{FF2B5EF4-FFF2-40B4-BE49-F238E27FC236}">
                <a16:creationId xmlns:a16="http://schemas.microsoft.com/office/drawing/2014/main" id="{5325EE93-06CA-4A04-4374-4A9411DD4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7C63EE-D2E8-E0BC-B109-76A23256D8BD}"/>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6" name="Footer Placeholder 5">
            <a:extLst>
              <a:ext uri="{FF2B5EF4-FFF2-40B4-BE49-F238E27FC236}">
                <a16:creationId xmlns:a16="http://schemas.microsoft.com/office/drawing/2014/main" id="{2F168C3A-234E-E8D8-357F-5CD119AD0222}"/>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75D5708B-58BC-990F-5291-01AB51D22BB2}"/>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313574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8D28-D961-46A1-0D52-F5434C628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E"/>
          </a:p>
        </p:txBody>
      </p:sp>
      <p:sp>
        <p:nvSpPr>
          <p:cNvPr id="3" name="Picture Placeholder 2">
            <a:extLst>
              <a:ext uri="{FF2B5EF4-FFF2-40B4-BE49-F238E27FC236}">
                <a16:creationId xmlns:a16="http://schemas.microsoft.com/office/drawing/2014/main" id="{D76F936A-50E6-A0F7-497C-88E76BAC92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498F4B98-ADDD-5684-F8DF-4BC90F4A58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59B932-ADA6-06FD-93FB-E809CFD8BEA6}"/>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6" name="Footer Placeholder 5">
            <a:extLst>
              <a:ext uri="{FF2B5EF4-FFF2-40B4-BE49-F238E27FC236}">
                <a16:creationId xmlns:a16="http://schemas.microsoft.com/office/drawing/2014/main" id="{51B08B86-4553-FB58-C60C-BE532F621C78}"/>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EBFE86DF-4336-15E1-C23B-EBC4AC31BAB2}"/>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2598900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0550-58EF-09CD-B41A-C70B0CD63697}"/>
              </a:ext>
            </a:extLst>
          </p:cNvPr>
          <p:cNvSpPr>
            <a:spLocks noGrp="1"/>
          </p:cNvSpPr>
          <p:nvPr>
            <p:ph type="title"/>
          </p:nvPr>
        </p:nvSpPr>
        <p:spPr/>
        <p:txBody>
          <a:bodyPr/>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618B9813-AC77-0FBD-0E74-68FB1BCDE0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48313C5A-471F-B172-0578-45F07ECDF2DD}"/>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D0EA7AC2-6E7B-6F45-04C1-1C28AA21D502}"/>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A8D0A9AF-D50C-BCF5-033B-1A9E6FFC4996}"/>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73724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208FA0-18CE-6E37-E2BC-06400C9BE0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E"/>
          </a:p>
        </p:txBody>
      </p:sp>
      <p:sp>
        <p:nvSpPr>
          <p:cNvPr id="3" name="Vertical Text Placeholder 2">
            <a:extLst>
              <a:ext uri="{FF2B5EF4-FFF2-40B4-BE49-F238E27FC236}">
                <a16:creationId xmlns:a16="http://schemas.microsoft.com/office/drawing/2014/main" id="{4014C69D-D084-173B-DB1F-4805FBFCF3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CC09A752-869C-1B1D-237D-C9E6D3DE4AEB}"/>
              </a:ext>
            </a:extLst>
          </p:cNvPr>
          <p:cNvSpPr>
            <a:spLocks noGrp="1"/>
          </p:cNvSpPr>
          <p:nvPr>
            <p:ph type="dt" sz="half" idx="10"/>
          </p:nvPr>
        </p:nvSpPr>
        <p:spPr/>
        <p:txBody>
          <a:body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8325CDFD-3535-7E35-A7CC-39BF392BF575}"/>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FAF44537-E196-ABB4-B5AC-CABCC0AE14A3}"/>
              </a:ext>
            </a:extLst>
          </p:cNvPr>
          <p:cNvSpPr>
            <a:spLocks noGrp="1"/>
          </p:cNvSpPr>
          <p:nvPr>
            <p:ph type="sldNum" sz="quarter" idx="12"/>
          </p:nvPr>
        </p:nvSpPr>
        <p:spPr/>
        <p:txBody>
          <a:bodyPr/>
          <a:lstStyle/>
          <a:p>
            <a:fld id="{40CEE14A-CC7E-460A-B0A6-1F73CC05F8CB}" type="slidenum">
              <a:rPr lang="en-SE" smtClean="0"/>
              <a:t>‹#›</a:t>
            </a:fld>
            <a:endParaRPr lang="en-SE"/>
          </a:p>
        </p:txBody>
      </p:sp>
    </p:spTree>
    <p:extLst>
      <p:ext uri="{BB962C8B-B14F-4D97-AF65-F5344CB8AC3E}">
        <p14:creationId xmlns:p14="http://schemas.microsoft.com/office/powerpoint/2010/main" val="232231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DE1287-79E4-64B4-7FAF-612F4FF9BD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E"/>
          </a:p>
        </p:txBody>
      </p:sp>
      <p:sp>
        <p:nvSpPr>
          <p:cNvPr id="3" name="Text Placeholder 2">
            <a:extLst>
              <a:ext uri="{FF2B5EF4-FFF2-40B4-BE49-F238E27FC236}">
                <a16:creationId xmlns:a16="http://schemas.microsoft.com/office/drawing/2014/main" id="{9BF05795-9C34-9C01-CB29-45974C3BD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E"/>
          </a:p>
        </p:txBody>
      </p:sp>
      <p:sp>
        <p:nvSpPr>
          <p:cNvPr id="4" name="Date Placeholder 3">
            <a:extLst>
              <a:ext uri="{FF2B5EF4-FFF2-40B4-BE49-F238E27FC236}">
                <a16:creationId xmlns:a16="http://schemas.microsoft.com/office/drawing/2014/main" id="{731981BB-133A-03F7-DE29-049D6A6D10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1EA036-B034-424F-A1AB-F85FA9A1AFD9}" type="datetimeFigureOut">
              <a:rPr lang="en-SE" smtClean="0"/>
              <a:t>2023-11-08</a:t>
            </a:fld>
            <a:endParaRPr lang="en-SE"/>
          </a:p>
        </p:txBody>
      </p:sp>
      <p:sp>
        <p:nvSpPr>
          <p:cNvPr id="5" name="Footer Placeholder 4">
            <a:extLst>
              <a:ext uri="{FF2B5EF4-FFF2-40B4-BE49-F238E27FC236}">
                <a16:creationId xmlns:a16="http://schemas.microsoft.com/office/drawing/2014/main" id="{5EA90CD2-9555-9FD4-7960-5B87A64F27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E"/>
          </a:p>
        </p:txBody>
      </p:sp>
      <p:sp>
        <p:nvSpPr>
          <p:cNvPr id="6" name="Slide Number Placeholder 5">
            <a:extLst>
              <a:ext uri="{FF2B5EF4-FFF2-40B4-BE49-F238E27FC236}">
                <a16:creationId xmlns:a16="http://schemas.microsoft.com/office/drawing/2014/main" id="{782CF152-94DB-AEE9-E310-EED4BC6927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CEE14A-CC7E-460A-B0A6-1F73CC05F8CB}" type="slidenum">
              <a:rPr lang="en-SE" smtClean="0"/>
              <a:t>‹#›</a:t>
            </a:fld>
            <a:endParaRPr lang="en-SE"/>
          </a:p>
        </p:txBody>
      </p:sp>
    </p:spTree>
    <p:extLst>
      <p:ext uri="{BB962C8B-B14F-4D97-AF65-F5344CB8AC3E}">
        <p14:creationId xmlns:p14="http://schemas.microsoft.com/office/powerpoint/2010/main" val="1510870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f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02" name="Rectangle 720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22984E-1B12-C480-0F44-9A04831468BA}"/>
              </a:ext>
            </a:extLst>
          </p:cNvPr>
          <p:cNvSpPr>
            <a:spLocks noGrp="1"/>
          </p:cNvSpPr>
          <p:nvPr>
            <p:ph type="title"/>
          </p:nvPr>
        </p:nvSpPr>
        <p:spPr>
          <a:xfrm>
            <a:off x="4654296" y="640080"/>
            <a:ext cx="6894576" cy="3566160"/>
          </a:xfrm>
        </p:spPr>
        <p:txBody>
          <a:bodyPr vert="horz" lIns="91440" tIns="45720" rIns="91440" bIns="45720" rtlCol="0" anchor="b">
            <a:normAutofit/>
          </a:bodyPr>
          <a:lstStyle/>
          <a:p>
            <a:r>
              <a:rPr lang="en-US" sz="6600" dirty="0"/>
              <a:t>Pris för </a:t>
            </a:r>
            <a:r>
              <a:rPr lang="en-US" sz="6600" dirty="0" err="1"/>
              <a:t>utmärkande</a:t>
            </a:r>
            <a:r>
              <a:rPr lang="en-US" sz="6600" dirty="0"/>
              <a:t> </a:t>
            </a:r>
            <a:r>
              <a:rPr lang="en-US" sz="6600" dirty="0" err="1"/>
              <a:t>värdegrund</a:t>
            </a:r>
            <a:r>
              <a:rPr lang="en-US" sz="6600" dirty="0"/>
              <a:t> 2023</a:t>
            </a:r>
          </a:p>
        </p:txBody>
      </p:sp>
      <p:pic>
        <p:nvPicPr>
          <p:cNvPr id="7170" name="Picture 2" descr="A black and white sign with white text&#10;&#10;Description automatically generated">
            <a:extLst>
              <a:ext uri="{FF2B5EF4-FFF2-40B4-BE49-F238E27FC236}">
                <a16:creationId xmlns:a16="http://schemas.microsoft.com/office/drawing/2014/main" id="{FD9090E5-D222-D979-51F0-EABE9D2A06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12" r="12045"/>
          <a:stretch/>
        </p:blipFill>
        <p:spPr bwMode="auto">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204"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onnsiteX0" fmla="*/ 0 w 4242816"/>
              <a:gd name="connsiteY0" fmla="*/ 0 h 18288"/>
              <a:gd name="connsiteX1" fmla="*/ 690973 w 4242816"/>
              <a:gd name="connsiteY1" fmla="*/ 0 h 18288"/>
              <a:gd name="connsiteX2" fmla="*/ 1212233 w 4242816"/>
              <a:gd name="connsiteY2" fmla="*/ 0 h 18288"/>
              <a:gd name="connsiteX3" fmla="*/ 1860778 w 4242816"/>
              <a:gd name="connsiteY3" fmla="*/ 0 h 18288"/>
              <a:gd name="connsiteX4" fmla="*/ 2424466 w 4242816"/>
              <a:gd name="connsiteY4" fmla="*/ 0 h 18288"/>
              <a:gd name="connsiteX5" fmla="*/ 3115439 w 4242816"/>
              <a:gd name="connsiteY5" fmla="*/ 0 h 18288"/>
              <a:gd name="connsiteX6" fmla="*/ 3636699 w 4242816"/>
              <a:gd name="connsiteY6" fmla="*/ 0 h 18288"/>
              <a:gd name="connsiteX7" fmla="*/ 4242816 w 4242816"/>
              <a:gd name="connsiteY7" fmla="*/ 0 h 18288"/>
              <a:gd name="connsiteX8" fmla="*/ 4242816 w 4242816"/>
              <a:gd name="connsiteY8" fmla="*/ 18288 h 18288"/>
              <a:gd name="connsiteX9" fmla="*/ 3636699 w 4242816"/>
              <a:gd name="connsiteY9" fmla="*/ 18288 h 18288"/>
              <a:gd name="connsiteX10" fmla="*/ 3030583 w 4242816"/>
              <a:gd name="connsiteY10" fmla="*/ 18288 h 18288"/>
              <a:gd name="connsiteX11" fmla="*/ 2466894 w 4242816"/>
              <a:gd name="connsiteY11" fmla="*/ 18288 h 18288"/>
              <a:gd name="connsiteX12" fmla="*/ 1988062 w 4242816"/>
              <a:gd name="connsiteY12" fmla="*/ 18288 h 18288"/>
              <a:gd name="connsiteX13" fmla="*/ 1466802 w 4242816"/>
              <a:gd name="connsiteY13" fmla="*/ 18288 h 18288"/>
              <a:gd name="connsiteX14" fmla="*/ 860686 w 4242816"/>
              <a:gd name="connsiteY14" fmla="*/ 18288 h 18288"/>
              <a:gd name="connsiteX15" fmla="*/ 0 w 4242816"/>
              <a:gd name="connsiteY15" fmla="*/ 18288 h 18288"/>
              <a:gd name="connsiteX16" fmla="*/ 0 w 424281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349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4" name="Rectangle 2063">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Glädje</a:t>
            </a:r>
          </a:p>
        </p:txBody>
      </p:sp>
      <p:cxnSp>
        <p:nvCxnSpPr>
          <p:cNvPr id="2066" name="Straight Connector 2065">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r>
              <a:rPr lang="en-US" sz="2000" dirty="0">
                <a:solidFill>
                  <a:schemeClr val="bg1"/>
                </a:solidFill>
              </a:rPr>
              <a:t>“Denna </a:t>
            </a:r>
            <a:r>
              <a:rPr lang="en-US" sz="2000" dirty="0" err="1">
                <a:solidFill>
                  <a:schemeClr val="bg1"/>
                </a:solidFill>
              </a:rPr>
              <a:t>nominering</a:t>
            </a:r>
            <a:r>
              <a:rPr lang="en-US" sz="2000" dirty="0">
                <a:solidFill>
                  <a:schemeClr val="bg1"/>
                </a:solidFill>
              </a:rPr>
              <a:t> för </a:t>
            </a:r>
            <a:r>
              <a:rPr lang="en-US" sz="2000" dirty="0" err="1">
                <a:solidFill>
                  <a:schemeClr val="bg1"/>
                </a:solidFill>
              </a:rPr>
              <a:t>detta</a:t>
            </a:r>
            <a:r>
              <a:rPr lang="en-US" sz="2000" dirty="0">
                <a:solidFill>
                  <a:schemeClr val="bg1"/>
                </a:solidFill>
              </a:rPr>
              <a:t> pris </a:t>
            </a:r>
            <a:r>
              <a:rPr lang="en-US" sz="2000" dirty="0" err="1">
                <a:solidFill>
                  <a:schemeClr val="bg1"/>
                </a:solidFill>
              </a:rPr>
              <a:t>går</a:t>
            </a:r>
            <a:r>
              <a:rPr lang="en-US" sz="2000" dirty="0">
                <a:solidFill>
                  <a:schemeClr val="bg1"/>
                </a:solidFill>
              </a:rPr>
              <a:t> till </a:t>
            </a:r>
            <a:r>
              <a:rPr lang="en-US" sz="2000" dirty="0" err="1">
                <a:solidFill>
                  <a:schemeClr val="bg1"/>
                </a:solidFill>
              </a:rPr>
              <a:t>vår</a:t>
            </a:r>
            <a:r>
              <a:rPr lang="en-US" sz="2000" dirty="0">
                <a:solidFill>
                  <a:schemeClr val="bg1"/>
                </a:solidFill>
              </a:rPr>
              <a:t> </a:t>
            </a:r>
            <a:r>
              <a:rPr lang="en-US" sz="2000" dirty="0" err="1">
                <a:solidFill>
                  <a:schemeClr val="bg1"/>
                </a:solidFill>
              </a:rPr>
              <a:t>fantastiska</a:t>
            </a:r>
            <a:r>
              <a:rPr lang="en-US" sz="2000" dirty="0">
                <a:solidFill>
                  <a:schemeClr val="bg1"/>
                </a:solidFill>
              </a:rPr>
              <a:t> </a:t>
            </a:r>
            <a:r>
              <a:rPr lang="en-US" sz="2000" dirty="0" err="1">
                <a:solidFill>
                  <a:schemeClr val="bg1"/>
                </a:solidFill>
              </a:rPr>
              <a:t>grupp</a:t>
            </a:r>
            <a:r>
              <a:rPr lang="en-US" sz="2000" dirty="0">
                <a:solidFill>
                  <a:schemeClr val="bg1"/>
                </a:solidFill>
              </a:rPr>
              <a:t> av </a:t>
            </a:r>
            <a:r>
              <a:rPr lang="en-US" sz="2000" dirty="0" err="1">
                <a:solidFill>
                  <a:schemeClr val="bg1"/>
                </a:solidFill>
              </a:rPr>
              <a:t>spelare</a:t>
            </a:r>
            <a:r>
              <a:rPr lang="en-US" sz="2000" dirty="0">
                <a:solidFill>
                  <a:schemeClr val="bg1"/>
                </a:solidFill>
              </a:rPr>
              <a:t>, </a:t>
            </a:r>
            <a:r>
              <a:rPr lang="en-US" sz="2000" dirty="0" err="1">
                <a:solidFill>
                  <a:schemeClr val="bg1"/>
                </a:solidFill>
              </a:rPr>
              <a:t>ålder</a:t>
            </a:r>
            <a:r>
              <a:rPr lang="en-US" sz="2000" dirty="0">
                <a:solidFill>
                  <a:schemeClr val="bg1"/>
                </a:solidFill>
              </a:rPr>
              <a:t> 8-9, för </a:t>
            </a:r>
            <a:r>
              <a:rPr lang="en-US" sz="2000" dirty="0" err="1">
                <a:solidFill>
                  <a:schemeClr val="bg1"/>
                </a:solidFill>
              </a:rPr>
              <a:t>att</a:t>
            </a:r>
            <a:r>
              <a:rPr lang="en-US" sz="2000" dirty="0">
                <a:solidFill>
                  <a:schemeClr val="bg1"/>
                </a:solidFill>
              </a:rPr>
              <a:t> de </a:t>
            </a:r>
            <a:r>
              <a:rPr lang="en-US" sz="2000" dirty="0" err="1">
                <a:solidFill>
                  <a:schemeClr val="bg1"/>
                </a:solidFill>
              </a:rPr>
              <a:t>tillsammans</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enskilt</a:t>
            </a:r>
            <a:r>
              <a:rPr lang="en-US" sz="2000" dirty="0">
                <a:solidFill>
                  <a:schemeClr val="bg1"/>
                </a:solidFill>
              </a:rPr>
              <a:t> </a:t>
            </a:r>
            <a:r>
              <a:rPr lang="en-US" sz="2000" dirty="0" err="1">
                <a:solidFill>
                  <a:schemeClr val="bg1"/>
                </a:solidFill>
              </a:rPr>
              <a:t>har</a:t>
            </a:r>
            <a:r>
              <a:rPr lang="en-US" sz="2000" dirty="0">
                <a:solidFill>
                  <a:schemeClr val="bg1"/>
                </a:solidFill>
              </a:rPr>
              <a:t> </a:t>
            </a:r>
            <a:r>
              <a:rPr lang="en-US" sz="2000" dirty="0" err="1">
                <a:solidFill>
                  <a:schemeClr val="bg1"/>
                </a:solidFill>
              </a:rPr>
              <a:t>skapat</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otrolig</a:t>
            </a:r>
            <a:r>
              <a:rPr lang="en-US" sz="2000" dirty="0">
                <a:solidFill>
                  <a:schemeClr val="bg1"/>
                </a:solidFill>
              </a:rPr>
              <a:t> </a:t>
            </a:r>
            <a:r>
              <a:rPr lang="en-US" sz="2000" dirty="0" err="1">
                <a:solidFill>
                  <a:schemeClr val="bg1"/>
                </a:solidFill>
              </a:rPr>
              <a:t>atmosfär</a:t>
            </a:r>
            <a:r>
              <a:rPr lang="en-US" sz="2000" dirty="0">
                <a:solidFill>
                  <a:schemeClr val="bg1"/>
                </a:solidFill>
              </a:rPr>
              <a:t> av </a:t>
            </a:r>
            <a:r>
              <a:rPr lang="en-US" sz="2000" dirty="0" err="1">
                <a:solidFill>
                  <a:schemeClr val="bg1"/>
                </a:solidFill>
              </a:rPr>
              <a:t>glädje</a:t>
            </a:r>
            <a:r>
              <a:rPr lang="en-US" sz="2000" dirty="0">
                <a:solidFill>
                  <a:schemeClr val="bg1"/>
                </a:solidFill>
              </a:rPr>
              <a:t> </a:t>
            </a:r>
            <a:r>
              <a:rPr lang="en-US" sz="2000" dirty="0" err="1">
                <a:solidFill>
                  <a:schemeClr val="bg1"/>
                </a:solidFill>
              </a:rPr>
              <a:t>inom</a:t>
            </a:r>
            <a:r>
              <a:rPr lang="en-US" sz="2000" dirty="0">
                <a:solidFill>
                  <a:schemeClr val="bg1"/>
                </a:solidFill>
              </a:rPr>
              <a:t> </a:t>
            </a:r>
            <a:r>
              <a:rPr lang="en-US" sz="2000" dirty="0" err="1">
                <a:solidFill>
                  <a:schemeClr val="bg1"/>
                </a:solidFill>
              </a:rPr>
              <a:t>fotbollen</a:t>
            </a:r>
            <a:r>
              <a:rPr lang="en-US" sz="2000" dirty="0">
                <a:solidFill>
                  <a:schemeClr val="bg1"/>
                </a:solidFill>
              </a:rPr>
              <a:t>. Dessa </a:t>
            </a:r>
            <a:r>
              <a:rPr lang="en-US" sz="2000" dirty="0" err="1">
                <a:solidFill>
                  <a:schemeClr val="bg1"/>
                </a:solidFill>
              </a:rPr>
              <a:t>unga</a:t>
            </a:r>
            <a:r>
              <a:rPr lang="en-US" sz="2000" dirty="0">
                <a:solidFill>
                  <a:schemeClr val="bg1"/>
                </a:solidFill>
              </a:rPr>
              <a:t> </a:t>
            </a:r>
            <a:r>
              <a:rPr lang="en-US" sz="2000" dirty="0" err="1">
                <a:solidFill>
                  <a:schemeClr val="bg1"/>
                </a:solidFill>
              </a:rPr>
              <a:t>spelare</a:t>
            </a:r>
            <a:r>
              <a:rPr lang="en-US" sz="2000" dirty="0">
                <a:solidFill>
                  <a:schemeClr val="bg1"/>
                </a:solidFill>
              </a:rPr>
              <a:t> </a:t>
            </a:r>
            <a:r>
              <a:rPr lang="en-US" sz="2000" dirty="0" err="1">
                <a:solidFill>
                  <a:schemeClr val="bg1"/>
                </a:solidFill>
              </a:rPr>
              <a:t>har</a:t>
            </a:r>
            <a:r>
              <a:rPr lang="en-US" sz="2000" dirty="0">
                <a:solidFill>
                  <a:schemeClr val="bg1"/>
                </a:solidFill>
              </a:rPr>
              <a:t> </a:t>
            </a:r>
            <a:r>
              <a:rPr lang="en-US" sz="2000" dirty="0" err="1">
                <a:solidFill>
                  <a:schemeClr val="bg1"/>
                </a:solidFill>
              </a:rPr>
              <a:t>spridit</a:t>
            </a:r>
            <a:r>
              <a:rPr lang="en-US" sz="2000" dirty="0">
                <a:solidFill>
                  <a:schemeClr val="bg1"/>
                </a:solidFill>
              </a:rPr>
              <a:t> </a:t>
            </a:r>
            <a:r>
              <a:rPr lang="en-US" sz="2000" dirty="0" err="1">
                <a:solidFill>
                  <a:schemeClr val="bg1"/>
                </a:solidFill>
              </a:rPr>
              <a:t>leenden</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skratt</a:t>
            </a:r>
            <a:r>
              <a:rPr lang="en-US" sz="2000" dirty="0">
                <a:solidFill>
                  <a:schemeClr val="bg1"/>
                </a:solidFill>
              </a:rPr>
              <a:t> </a:t>
            </a:r>
            <a:r>
              <a:rPr lang="en-US" sz="2000" dirty="0" err="1">
                <a:solidFill>
                  <a:schemeClr val="bg1"/>
                </a:solidFill>
              </a:rPr>
              <a:t>genom</a:t>
            </a:r>
            <a:r>
              <a:rPr lang="en-US" sz="2000" dirty="0">
                <a:solidFill>
                  <a:schemeClr val="bg1"/>
                </a:solidFill>
              </a:rPr>
              <a:t> </a:t>
            </a:r>
            <a:r>
              <a:rPr lang="en-US" sz="2000" dirty="0" err="1">
                <a:solidFill>
                  <a:schemeClr val="bg1"/>
                </a:solidFill>
              </a:rPr>
              <a:t>sitt</a:t>
            </a:r>
            <a:r>
              <a:rPr lang="en-US" sz="2000" dirty="0">
                <a:solidFill>
                  <a:schemeClr val="bg1"/>
                </a:solidFill>
              </a:rPr>
              <a:t> </a:t>
            </a:r>
            <a:r>
              <a:rPr lang="en-US" sz="2000" dirty="0" err="1">
                <a:solidFill>
                  <a:schemeClr val="bg1"/>
                </a:solidFill>
              </a:rPr>
              <a:t>lekfulla</a:t>
            </a:r>
            <a:r>
              <a:rPr lang="en-US" sz="2000" dirty="0">
                <a:solidFill>
                  <a:schemeClr val="bg1"/>
                </a:solidFill>
              </a:rPr>
              <a:t> </a:t>
            </a:r>
            <a:r>
              <a:rPr lang="en-US" sz="2000" dirty="0" err="1">
                <a:solidFill>
                  <a:schemeClr val="bg1"/>
                </a:solidFill>
              </a:rPr>
              <a:t>sätt</a:t>
            </a:r>
            <a:r>
              <a:rPr lang="en-US" sz="2000" dirty="0">
                <a:solidFill>
                  <a:schemeClr val="bg1"/>
                </a:solidFill>
              </a:rPr>
              <a:t> </a:t>
            </a:r>
            <a:r>
              <a:rPr lang="en-US" sz="2000" dirty="0" err="1">
                <a:solidFill>
                  <a:schemeClr val="bg1"/>
                </a:solidFill>
              </a:rPr>
              <a:t>och</a:t>
            </a:r>
            <a:r>
              <a:rPr lang="en-US" sz="2000" dirty="0">
                <a:solidFill>
                  <a:schemeClr val="bg1"/>
                </a:solidFill>
              </a:rPr>
              <a:t> sin </a:t>
            </a:r>
            <a:r>
              <a:rPr lang="en-US" sz="2000" dirty="0" err="1">
                <a:solidFill>
                  <a:schemeClr val="bg1"/>
                </a:solidFill>
              </a:rPr>
              <a:t>entusiasm</a:t>
            </a:r>
            <a:r>
              <a:rPr lang="en-US" sz="2000" dirty="0">
                <a:solidFill>
                  <a:schemeClr val="bg1"/>
                </a:solidFill>
              </a:rPr>
              <a:t> för </a:t>
            </a:r>
            <a:r>
              <a:rPr lang="en-US" sz="2000" dirty="0" err="1">
                <a:solidFill>
                  <a:schemeClr val="bg1"/>
                </a:solidFill>
              </a:rPr>
              <a:t>spelet</a:t>
            </a:r>
            <a:r>
              <a:rPr lang="en-US" sz="2000" dirty="0">
                <a:solidFill>
                  <a:schemeClr val="bg1"/>
                </a:solidFill>
              </a:rPr>
              <a:t>. </a:t>
            </a:r>
            <a:r>
              <a:rPr lang="en-US" sz="2000" dirty="0" err="1">
                <a:solidFill>
                  <a:schemeClr val="bg1"/>
                </a:solidFill>
              </a:rPr>
              <a:t>Tillsammans</a:t>
            </a:r>
            <a:r>
              <a:rPr lang="en-US" sz="2000" dirty="0">
                <a:solidFill>
                  <a:schemeClr val="bg1"/>
                </a:solidFill>
              </a:rPr>
              <a:t> </a:t>
            </a:r>
            <a:r>
              <a:rPr lang="en-US" sz="2000" dirty="0" err="1">
                <a:solidFill>
                  <a:schemeClr val="bg1"/>
                </a:solidFill>
              </a:rPr>
              <a:t>utstrålar</a:t>
            </a:r>
            <a:r>
              <a:rPr lang="en-US" sz="2000" dirty="0">
                <a:solidFill>
                  <a:schemeClr val="bg1"/>
                </a:solidFill>
              </a:rPr>
              <a:t> de </a:t>
            </a:r>
            <a:r>
              <a:rPr lang="en-US" sz="2000" dirty="0" err="1">
                <a:solidFill>
                  <a:schemeClr val="bg1"/>
                </a:solidFill>
              </a:rPr>
              <a:t>en</a:t>
            </a:r>
            <a:r>
              <a:rPr lang="en-US" sz="2000" dirty="0">
                <a:solidFill>
                  <a:schemeClr val="bg1"/>
                </a:solidFill>
              </a:rPr>
              <a:t> </a:t>
            </a:r>
            <a:r>
              <a:rPr lang="en-US" sz="2000" dirty="0" err="1">
                <a:solidFill>
                  <a:schemeClr val="bg1"/>
                </a:solidFill>
              </a:rPr>
              <a:t>omisskännlig</a:t>
            </a:r>
            <a:r>
              <a:rPr lang="en-US" sz="2000" dirty="0">
                <a:solidFill>
                  <a:schemeClr val="bg1"/>
                </a:solidFill>
              </a:rPr>
              <a:t> </a:t>
            </a:r>
            <a:r>
              <a:rPr lang="en-US" sz="2000" dirty="0" err="1">
                <a:solidFill>
                  <a:schemeClr val="bg1"/>
                </a:solidFill>
              </a:rPr>
              <a:t>glädje</a:t>
            </a:r>
            <a:r>
              <a:rPr lang="en-US" sz="2000" dirty="0">
                <a:solidFill>
                  <a:schemeClr val="bg1"/>
                </a:solidFill>
              </a:rPr>
              <a:t> </a:t>
            </a:r>
            <a:r>
              <a:rPr lang="en-US" sz="2000" dirty="0" err="1">
                <a:solidFill>
                  <a:schemeClr val="bg1"/>
                </a:solidFill>
              </a:rPr>
              <a:t>som</a:t>
            </a:r>
            <a:r>
              <a:rPr lang="en-US" sz="2000" dirty="0">
                <a:solidFill>
                  <a:schemeClr val="bg1"/>
                </a:solidFill>
              </a:rPr>
              <a:t> </a:t>
            </a:r>
            <a:r>
              <a:rPr lang="en-US" sz="2000" dirty="0" err="1">
                <a:solidFill>
                  <a:schemeClr val="bg1"/>
                </a:solidFill>
              </a:rPr>
              <a:t>smittar</a:t>
            </a:r>
            <a:r>
              <a:rPr lang="en-US" sz="2000" dirty="0">
                <a:solidFill>
                  <a:schemeClr val="bg1"/>
                </a:solidFill>
              </a:rPr>
              <a:t> av sig </a:t>
            </a:r>
            <a:r>
              <a:rPr lang="en-US" sz="2000" dirty="0" err="1">
                <a:solidFill>
                  <a:schemeClr val="bg1"/>
                </a:solidFill>
              </a:rPr>
              <a:t>och</a:t>
            </a:r>
            <a:r>
              <a:rPr lang="en-US" sz="2000" dirty="0">
                <a:solidFill>
                  <a:schemeClr val="bg1"/>
                </a:solidFill>
              </a:rPr>
              <a:t> </a:t>
            </a:r>
            <a:r>
              <a:rPr lang="en-US" sz="2000" dirty="0" err="1">
                <a:solidFill>
                  <a:schemeClr val="bg1"/>
                </a:solidFill>
              </a:rPr>
              <a:t>skapar</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inspirerande</a:t>
            </a:r>
            <a:r>
              <a:rPr lang="en-US" sz="2000" dirty="0">
                <a:solidFill>
                  <a:schemeClr val="bg1"/>
                </a:solidFill>
              </a:rPr>
              <a:t> </a:t>
            </a:r>
            <a:r>
              <a:rPr lang="en-US" sz="2000" dirty="0" err="1">
                <a:solidFill>
                  <a:schemeClr val="bg1"/>
                </a:solidFill>
              </a:rPr>
              <a:t>miljö</a:t>
            </a:r>
            <a:r>
              <a:rPr lang="en-US" sz="2000" dirty="0">
                <a:solidFill>
                  <a:schemeClr val="bg1"/>
                </a:solidFill>
              </a:rPr>
              <a:t> för </a:t>
            </a:r>
            <a:r>
              <a:rPr lang="en-US" sz="2000" dirty="0" err="1">
                <a:solidFill>
                  <a:schemeClr val="bg1"/>
                </a:solidFill>
              </a:rPr>
              <a:t>oss</a:t>
            </a:r>
            <a:r>
              <a:rPr lang="en-US" sz="2000" dirty="0">
                <a:solidFill>
                  <a:schemeClr val="bg1"/>
                </a:solidFill>
              </a:rPr>
              <a:t> </a:t>
            </a:r>
            <a:r>
              <a:rPr lang="en-US" sz="2000" dirty="0" err="1">
                <a:solidFill>
                  <a:schemeClr val="bg1"/>
                </a:solidFill>
              </a:rPr>
              <a:t>alla</a:t>
            </a:r>
            <a:r>
              <a:rPr lang="en-US" sz="2000" dirty="0">
                <a:solidFill>
                  <a:schemeClr val="bg1"/>
                </a:solidFill>
              </a:rPr>
              <a:t>.“</a:t>
            </a:r>
          </a:p>
          <a:p>
            <a:r>
              <a:rPr lang="en-US" sz="2000" dirty="0" err="1">
                <a:solidFill>
                  <a:schemeClr val="bg1"/>
                </a:solidFill>
              </a:rPr>
              <a:t>Priset</a:t>
            </a:r>
            <a:r>
              <a:rPr lang="en-US" sz="2000" dirty="0">
                <a:solidFill>
                  <a:schemeClr val="bg1"/>
                </a:solidFill>
              </a:rPr>
              <a:t> </a:t>
            </a:r>
            <a:r>
              <a:rPr lang="en-US" sz="2000" dirty="0" err="1">
                <a:solidFill>
                  <a:schemeClr val="bg1"/>
                </a:solidFill>
              </a:rPr>
              <a:t>går</a:t>
            </a:r>
            <a:r>
              <a:rPr lang="en-US" sz="2000" dirty="0">
                <a:solidFill>
                  <a:schemeClr val="bg1"/>
                </a:solidFill>
              </a:rPr>
              <a:t> till…</a:t>
            </a:r>
          </a:p>
        </p:txBody>
      </p:sp>
      <p:cxnSp>
        <p:nvCxnSpPr>
          <p:cNvPr id="2068" name="Straight Connector 2067">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descr="Image">
            <a:extLst>
              <a:ext uri="{FF2B5EF4-FFF2-40B4-BE49-F238E27FC236}">
                <a16:creationId xmlns:a16="http://schemas.microsoft.com/office/drawing/2014/main" id="{C354172F-3092-4FEF-7362-CAEEEDCF8E8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201" r="1" b="18723"/>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065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40" name="Rectangle 213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kern="1200">
                <a:solidFill>
                  <a:schemeClr val="bg1"/>
                </a:solidFill>
                <a:latin typeface="+mj-lt"/>
                <a:ea typeface="+mj-ea"/>
                <a:cs typeface="+mj-cs"/>
              </a:rPr>
              <a:t>Glädje</a:t>
            </a:r>
          </a:p>
        </p:txBody>
      </p:sp>
      <p:cxnSp>
        <p:nvCxnSpPr>
          <p:cNvPr id="2142" name="Straight Connector 214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50"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pPr indent="-228600">
              <a:buFont typeface="Arial" panose="020B0604020202020204" pitchFamily="34" charset="0"/>
              <a:buChar char="•"/>
            </a:pPr>
            <a:r>
              <a:rPr lang="en-US" sz="2000" i="0" u="none" strike="noStrike" dirty="0" err="1">
                <a:solidFill>
                  <a:schemeClr val="bg1"/>
                </a:solidFill>
                <a:effectLst/>
              </a:rPr>
              <a:t>Hedvig</a:t>
            </a:r>
            <a:r>
              <a:rPr lang="en-US" sz="2000" dirty="0">
                <a:solidFill>
                  <a:schemeClr val="bg1"/>
                </a:solidFill>
              </a:rPr>
              <a:t> </a:t>
            </a:r>
            <a:r>
              <a:rPr lang="en-US" sz="2000" b="0" i="0" u="none" strike="noStrike" dirty="0" err="1">
                <a:solidFill>
                  <a:schemeClr val="bg1"/>
                </a:solidFill>
                <a:effectLst/>
              </a:rPr>
              <a:t>Jeppsson</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Sibel</a:t>
            </a:r>
            <a:r>
              <a:rPr lang="en-US" sz="2000" dirty="0">
                <a:solidFill>
                  <a:schemeClr val="bg1"/>
                </a:solidFill>
              </a:rPr>
              <a:t> </a:t>
            </a:r>
            <a:r>
              <a:rPr lang="en-US" sz="2000" b="0" i="0" u="none" strike="noStrike" dirty="0">
                <a:solidFill>
                  <a:schemeClr val="bg1"/>
                </a:solidFill>
                <a:effectLst/>
              </a:rPr>
              <a:t>Khalifeh</a:t>
            </a:r>
            <a:r>
              <a:rPr lang="en-US" sz="2000" dirty="0">
                <a:solidFill>
                  <a:schemeClr val="bg1"/>
                </a:solidFill>
              </a:rPr>
              <a:t> </a:t>
            </a:r>
            <a:endParaRPr lang="en-US" sz="2000" b="0" i="0" u="none" strike="noStrike" dirty="0">
              <a:solidFill>
                <a:schemeClr val="bg1"/>
              </a:solidFill>
              <a:effectLst/>
            </a:endParaRPr>
          </a:p>
          <a:p>
            <a:pPr indent="-228600">
              <a:buFont typeface="Arial" panose="020B0604020202020204" pitchFamily="34" charset="0"/>
              <a:buChar char="•"/>
            </a:pPr>
            <a:r>
              <a:rPr lang="en-US" sz="2000" b="0" i="0" u="none" strike="noStrike" dirty="0">
                <a:solidFill>
                  <a:schemeClr val="bg1"/>
                </a:solidFill>
                <a:effectLst/>
              </a:rPr>
              <a:t>Emilio</a:t>
            </a:r>
            <a:r>
              <a:rPr lang="en-US" sz="2000" dirty="0">
                <a:solidFill>
                  <a:schemeClr val="bg1"/>
                </a:solidFill>
              </a:rPr>
              <a:t> </a:t>
            </a:r>
            <a:r>
              <a:rPr lang="en-US" sz="2000" b="0" i="0" u="none" strike="noStrike" dirty="0">
                <a:solidFill>
                  <a:schemeClr val="bg1"/>
                </a:solidFill>
                <a:effectLst/>
              </a:rPr>
              <a:t>Robles </a:t>
            </a:r>
            <a:r>
              <a:rPr lang="en-US" sz="2000" b="0" i="0" u="none" strike="noStrike" dirty="0" err="1">
                <a:solidFill>
                  <a:schemeClr val="bg1"/>
                </a:solidFill>
                <a:effectLst/>
              </a:rPr>
              <a:t>Casemyr</a:t>
            </a:r>
            <a:endParaRPr lang="en-US" sz="2000" b="0" i="0" u="none" strike="noStrike" dirty="0">
              <a:solidFill>
                <a:schemeClr val="bg1"/>
              </a:solidFill>
              <a:effectLst/>
            </a:endParaRPr>
          </a:p>
          <a:p>
            <a:pPr indent="-228600">
              <a:buFont typeface="Arial" panose="020B0604020202020204" pitchFamily="34" charset="0"/>
              <a:buChar char="•"/>
            </a:pPr>
            <a:r>
              <a:rPr lang="en-US" sz="2000" b="0" i="0" u="none" strike="noStrike" dirty="0">
                <a:solidFill>
                  <a:schemeClr val="bg1"/>
                </a:solidFill>
                <a:effectLst/>
              </a:rPr>
              <a:t>Konstantin</a:t>
            </a:r>
            <a:r>
              <a:rPr lang="en-US" sz="2000" dirty="0">
                <a:solidFill>
                  <a:schemeClr val="bg1"/>
                </a:solidFill>
              </a:rPr>
              <a:t> </a:t>
            </a:r>
            <a:r>
              <a:rPr lang="en-US" sz="2000" b="0" i="0" u="none" strike="noStrike" dirty="0">
                <a:solidFill>
                  <a:schemeClr val="bg1"/>
                </a:solidFill>
                <a:effectLst/>
              </a:rPr>
              <a:t>Stankovic</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Max</a:t>
            </a:r>
            <a:r>
              <a:rPr lang="en-US" sz="2000" dirty="0">
                <a:solidFill>
                  <a:schemeClr val="bg1"/>
                </a:solidFill>
              </a:rPr>
              <a:t> </a:t>
            </a:r>
            <a:r>
              <a:rPr lang="en-US" sz="2000" b="0" i="0" u="none" strike="noStrike" dirty="0" err="1">
                <a:solidFill>
                  <a:schemeClr val="bg1"/>
                </a:solidFill>
                <a:effectLst/>
              </a:rPr>
              <a:t>Pickert</a:t>
            </a:r>
            <a:r>
              <a:rPr lang="en-US" sz="2000" dirty="0">
                <a:solidFill>
                  <a:schemeClr val="bg1"/>
                </a:solidFill>
              </a:rPr>
              <a:t> </a:t>
            </a:r>
          </a:p>
          <a:p>
            <a:pPr indent="-228600">
              <a:buFont typeface="Arial" panose="020B0604020202020204" pitchFamily="34" charset="0"/>
              <a:buChar char="•"/>
            </a:pPr>
            <a:r>
              <a:rPr lang="en-US" sz="2000" b="0" i="0" u="none" strike="noStrike">
                <a:solidFill>
                  <a:schemeClr val="bg1"/>
                </a:solidFill>
                <a:effectLst/>
              </a:rPr>
              <a:t>Teresa</a:t>
            </a:r>
            <a:r>
              <a:rPr lang="en-US" sz="2000">
                <a:solidFill>
                  <a:schemeClr val="bg1"/>
                </a:solidFill>
              </a:rPr>
              <a:t> </a:t>
            </a:r>
            <a:r>
              <a:rPr lang="en-US" sz="2000" b="0" i="0" u="none" strike="noStrike" dirty="0" err="1">
                <a:solidFill>
                  <a:schemeClr val="bg1"/>
                </a:solidFill>
                <a:effectLst/>
              </a:rPr>
              <a:t>Thongsaeng</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Laura</a:t>
            </a:r>
            <a:r>
              <a:rPr lang="en-US" sz="2000" dirty="0">
                <a:solidFill>
                  <a:schemeClr val="bg1"/>
                </a:solidFill>
              </a:rPr>
              <a:t> </a:t>
            </a:r>
            <a:r>
              <a:rPr lang="en-US" sz="2000" b="0" i="0" u="none" strike="noStrike" dirty="0" err="1">
                <a:solidFill>
                  <a:schemeClr val="bg1"/>
                </a:solidFill>
                <a:effectLst/>
              </a:rPr>
              <a:t>Kammouna</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Vida</a:t>
            </a:r>
            <a:r>
              <a:rPr lang="en-US" sz="2000" dirty="0">
                <a:solidFill>
                  <a:schemeClr val="bg1"/>
                </a:solidFill>
              </a:rPr>
              <a:t> </a:t>
            </a:r>
            <a:r>
              <a:rPr lang="en-US" sz="2000" b="0" i="0" u="none" strike="noStrike" dirty="0" err="1">
                <a:solidFill>
                  <a:schemeClr val="bg1"/>
                </a:solidFill>
                <a:effectLst/>
              </a:rPr>
              <a:t>Franzén</a:t>
            </a:r>
            <a:r>
              <a:rPr lang="en-US" sz="2000" b="0" i="0" u="none" strike="noStrike" dirty="0">
                <a:solidFill>
                  <a:schemeClr val="bg1"/>
                </a:solidFill>
                <a:effectLst/>
              </a:rPr>
              <a:t> </a:t>
            </a:r>
            <a:endParaRPr lang="en-US" sz="2000" dirty="0">
              <a:solidFill>
                <a:schemeClr val="bg1"/>
              </a:solidFill>
            </a:endParaRPr>
          </a:p>
        </p:txBody>
      </p:sp>
      <p:cxnSp>
        <p:nvCxnSpPr>
          <p:cNvPr id="2144" name="Straight Connector 214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descr="Image">
            <a:extLst>
              <a:ext uri="{FF2B5EF4-FFF2-40B4-BE49-F238E27FC236}">
                <a16:creationId xmlns:a16="http://schemas.microsoft.com/office/drawing/2014/main" id="{C354172F-3092-4FEF-7362-CAEEEDCF8E8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201" r="1" b="18723"/>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85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0" name="Rectangle 308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Respekt</a:t>
            </a:r>
          </a:p>
        </p:txBody>
      </p:sp>
      <p:cxnSp>
        <p:nvCxnSpPr>
          <p:cNvPr id="3092" name="Straight Connector 309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r>
              <a:rPr lang="en-US" sz="2000" dirty="0">
                <a:solidFill>
                  <a:schemeClr val="bg1"/>
                </a:solidFill>
              </a:rPr>
              <a:t>"Vi </a:t>
            </a:r>
            <a:r>
              <a:rPr lang="en-US" sz="2000" dirty="0" err="1">
                <a:solidFill>
                  <a:schemeClr val="bg1"/>
                </a:solidFill>
              </a:rPr>
              <a:t>nominerar</a:t>
            </a:r>
            <a:r>
              <a:rPr lang="en-US" sz="2000" dirty="0">
                <a:solidFill>
                  <a:schemeClr val="bg1"/>
                </a:solidFill>
              </a:rPr>
              <a:t> </a:t>
            </a:r>
            <a:r>
              <a:rPr lang="en-US" sz="2000" dirty="0" err="1">
                <a:solidFill>
                  <a:schemeClr val="bg1"/>
                </a:solidFill>
              </a:rPr>
              <a:t>vår</a:t>
            </a:r>
            <a:r>
              <a:rPr lang="en-US" sz="2000" dirty="0">
                <a:solidFill>
                  <a:schemeClr val="bg1"/>
                </a:solidFill>
              </a:rPr>
              <a:t> </a:t>
            </a:r>
            <a:r>
              <a:rPr lang="en-US" sz="2000" dirty="0" err="1">
                <a:solidFill>
                  <a:schemeClr val="bg1"/>
                </a:solidFill>
              </a:rPr>
              <a:t>grupp</a:t>
            </a:r>
            <a:r>
              <a:rPr lang="en-US" sz="2000" dirty="0">
                <a:solidFill>
                  <a:schemeClr val="bg1"/>
                </a:solidFill>
              </a:rPr>
              <a:t> av </a:t>
            </a:r>
            <a:r>
              <a:rPr lang="en-US" sz="2000" dirty="0" err="1">
                <a:solidFill>
                  <a:schemeClr val="bg1"/>
                </a:solidFill>
              </a:rPr>
              <a:t>spelare</a:t>
            </a:r>
            <a:r>
              <a:rPr lang="en-US" sz="2000" dirty="0">
                <a:solidFill>
                  <a:schemeClr val="bg1"/>
                </a:solidFill>
              </a:rPr>
              <a:t>, </a:t>
            </a:r>
            <a:r>
              <a:rPr lang="en-US" sz="2000" dirty="0" err="1">
                <a:solidFill>
                  <a:schemeClr val="bg1"/>
                </a:solidFill>
              </a:rPr>
              <a:t>ålder</a:t>
            </a:r>
            <a:r>
              <a:rPr lang="en-US" sz="2000" dirty="0">
                <a:solidFill>
                  <a:schemeClr val="bg1"/>
                </a:solidFill>
              </a:rPr>
              <a:t> 8-9, för </a:t>
            </a:r>
            <a:r>
              <a:rPr lang="en-US" sz="2000" dirty="0" err="1">
                <a:solidFill>
                  <a:schemeClr val="bg1"/>
                </a:solidFill>
              </a:rPr>
              <a:t>priset</a:t>
            </a:r>
            <a:r>
              <a:rPr lang="en-US" sz="2000" dirty="0">
                <a:solidFill>
                  <a:schemeClr val="bg1"/>
                </a:solidFill>
              </a:rPr>
              <a:t> för </a:t>
            </a:r>
            <a:r>
              <a:rPr lang="en-US" sz="2000" dirty="0" err="1">
                <a:solidFill>
                  <a:schemeClr val="bg1"/>
                </a:solidFill>
              </a:rPr>
              <a:t>respekt</a:t>
            </a:r>
            <a:r>
              <a:rPr lang="en-US" sz="2000" dirty="0">
                <a:solidFill>
                  <a:schemeClr val="bg1"/>
                </a:solidFill>
              </a:rPr>
              <a:t> </a:t>
            </a:r>
            <a:r>
              <a:rPr lang="en-US" sz="2000" dirty="0" err="1">
                <a:solidFill>
                  <a:schemeClr val="bg1"/>
                </a:solidFill>
              </a:rPr>
              <a:t>inom</a:t>
            </a:r>
            <a:r>
              <a:rPr lang="en-US" sz="2000" dirty="0">
                <a:solidFill>
                  <a:schemeClr val="bg1"/>
                </a:solidFill>
              </a:rPr>
              <a:t> </a:t>
            </a:r>
            <a:r>
              <a:rPr lang="en-US" sz="2000" dirty="0" err="1">
                <a:solidFill>
                  <a:schemeClr val="bg1"/>
                </a:solidFill>
              </a:rPr>
              <a:t>fotbollen</a:t>
            </a:r>
            <a:r>
              <a:rPr lang="en-US" sz="2000" dirty="0">
                <a:solidFill>
                  <a:schemeClr val="bg1"/>
                </a:solidFill>
              </a:rPr>
              <a:t>. Dessa </a:t>
            </a:r>
            <a:r>
              <a:rPr lang="en-US" sz="2000" dirty="0" err="1">
                <a:solidFill>
                  <a:schemeClr val="bg1"/>
                </a:solidFill>
              </a:rPr>
              <a:t>unga</a:t>
            </a:r>
            <a:r>
              <a:rPr lang="en-US" sz="2000" dirty="0">
                <a:solidFill>
                  <a:schemeClr val="bg1"/>
                </a:solidFill>
              </a:rPr>
              <a:t> </a:t>
            </a:r>
            <a:r>
              <a:rPr lang="en-US" sz="2000" dirty="0" err="1">
                <a:solidFill>
                  <a:schemeClr val="bg1"/>
                </a:solidFill>
              </a:rPr>
              <a:t>individer</a:t>
            </a:r>
            <a:r>
              <a:rPr lang="en-US" sz="2000" dirty="0">
                <a:solidFill>
                  <a:schemeClr val="bg1"/>
                </a:solidFill>
              </a:rPr>
              <a:t> </a:t>
            </a:r>
            <a:r>
              <a:rPr lang="en-US" sz="2000" dirty="0" err="1">
                <a:solidFill>
                  <a:schemeClr val="bg1"/>
                </a:solidFill>
              </a:rPr>
              <a:t>har</a:t>
            </a:r>
            <a:r>
              <a:rPr lang="en-US" sz="2000" dirty="0">
                <a:solidFill>
                  <a:schemeClr val="bg1"/>
                </a:solidFill>
              </a:rPr>
              <a:t> </a:t>
            </a:r>
            <a:r>
              <a:rPr lang="en-US" sz="2000" dirty="0" err="1">
                <a:solidFill>
                  <a:schemeClr val="bg1"/>
                </a:solidFill>
              </a:rPr>
              <a:t>kollektivt</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ensklit</a:t>
            </a:r>
            <a:r>
              <a:rPr lang="en-US" sz="2000" dirty="0">
                <a:solidFill>
                  <a:schemeClr val="bg1"/>
                </a:solidFill>
              </a:rPr>
              <a:t> </a:t>
            </a:r>
            <a:r>
              <a:rPr lang="en-US" sz="2000" dirty="0" err="1">
                <a:solidFill>
                  <a:schemeClr val="bg1"/>
                </a:solidFill>
              </a:rPr>
              <a:t>visat</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beundransvärd</a:t>
            </a:r>
            <a:r>
              <a:rPr lang="en-US" sz="2000" dirty="0">
                <a:solidFill>
                  <a:schemeClr val="bg1"/>
                </a:solidFill>
              </a:rPr>
              <a:t> </a:t>
            </a:r>
            <a:r>
              <a:rPr lang="en-US" sz="2000" dirty="0" err="1">
                <a:solidFill>
                  <a:schemeClr val="bg1"/>
                </a:solidFill>
              </a:rPr>
              <a:t>nivå</a:t>
            </a:r>
            <a:r>
              <a:rPr lang="en-US" sz="2000" dirty="0">
                <a:solidFill>
                  <a:schemeClr val="bg1"/>
                </a:solidFill>
              </a:rPr>
              <a:t> av </a:t>
            </a:r>
            <a:r>
              <a:rPr lang="en-US" sz="2000" dirty="0" err="1">
                <a:solidFill>
                  <a:schemeClr val="bg1"/>
                </a:solidFill>
              </a:rPr>
              <a:t>respekt</a:t>
            </a:r>
            <a:r>
              <a:rPr lang="en-US" sz="2000" dirty="0">
                <a:solidFill>
                  <a:schemeClr val="bg1"/>
                </a:solidFill>
              </a:rPr>
              <a:t> för </a:t>
            </a:r>
            <a:r>
              <a:rPr lang="en-US" sz="2000" dirty="0" err="1">
                <a:solidFill>
                  <a:schemeClr val="bg1"/>
                </a:solidFill>
              </a:rPr>
              <a:t>varandra</a:t>
            </a:r>
            <a:r>
              <a:rPr lang="en-US" sz="2000" dirty="0">
                <a:solidFill>
                  <a:schemeClr val="bg1"/>
                </a:solidFill>
              </a:rPr>
              <a:t>, </a:t>
            </a:r>
            <a:r>
              <a:rPr lang="en-US" sz="2000" dirty="0" err="1">
                <a:solidFill>
                  <a:schemeClr val="bg1"/>
                </a:solidFill>
              </a:rPr>
              <a:t>tränarna</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spelreglerna</a:t>
            </a:r>
            <a:r>
              <a:rPr lang="en-US" sz="2000" dirty="0">
                <a:solidFill>
                  <a:schemeClr val="bg1"/>
                </a:solidFill>
              </a:rPr>
              <a:t>. </a:t>
            </a:r>
            <a:r>
              <a:rPr lang="en-US" sz="2000" dirty="0" err="1">
                <a:solidFill>
                  <a:schemeClr val="bg1"/>
                </a:solidFill>
              </a:rPr>
              <a:t>Genom</a:t>
            </a:r>
            <a:r>
              <a:rPr lang="en-US" sz="2000" dirty="0">
                <a:solidFill>
                  <a:schemeClr val="bg1"/>
                </a:solidFill>
              </a:rPr>
              <a:t> </a:t>
            </a:r>
            <a:r>
              <a:rPr lang="en-US" sz="2000" dirty="0" err="1">
                <a:solidFill>
                  <a:schemeClr val="bg1"/>
                </a:solidFill>
              </a:rPr>
              <a:t>sitt</a:t>
            </a:r>
            <a:r>
              <a:rPr lang="en-US" sz="2000" dirty="0">
                <a:solidFill>
                  <a:schemeClr val="bg1"/>
                </a:solidFill>
              </a:rPr>
              <a:t> </a:t>
            </a:r>
            <a:r>
              <a:rPr lang="en-US" sz="2000" dirty="0" err="1">
                <a:solidFill>
                  <a:schemeClr val="bg1"/>
                </a:solidFill>
              </a:rPr>
              <a:t>artiga</a:t>
            </a:r>
            <a:r>
              <a:rPr lang="en-US" sz="2000" dirty="0">
                <a:solidFill>
                  <a:schemeClr val="bg1"/>
                </a:solidFill>
              </a:rPr>
              <a:t> </a:t>
            </a:r>
            <a:r>
              <a:rPr lang="en-US" sz="2000" dirty="0" err="1">
                <a:solidFill>
                  <a:schemeClr val="bg1"/>
                </a:solidFill>
              </a:rPr>
              <a:t>uppträdande</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ömsesidig</a:t>
            </a:r>
            <a:r>
              <a:rPr lang="en-US" sz="2000" dirty="0">
                <a:solidFill>
                  <a:schemeClr val="bg1"/>
                </a:solidFill>
              </a:rPr>
              <a:t> </a:t>
            </a:r>
            <a:r>
              <a:rPr lang="en-US" sz="2000" dirty="0" err="1">
                <a:solidFill>
                  <a:schemeClr val="bg1"/>
                </a:solidFill>
              </a:rPr>
              <a:t>respekt</a:t>
            </a:r>
            <a:r>
              <a:rPr lang="en-US" sz="2000" dirty="0">
                <a:solidFill>
                  <a:schemeClr val="bg1"/>
                </a:solidFill>
              </a:rPr>
              <a:t> </a:t>
            </a:r>
            <a:r>
              <a:rPr lang="en-US" sz="2000" dirty="0" err="1">
                <a:solidFill>
                  <a:schemeClr val="bg1"/>
                </a:solidFill>
              </a:rPr>
              <a:t>har</a:t>
            </a:r>
            <a:r>
              <a:rPr lang="en-US" sz="2000" dirty="0">
                <a:solidFill>
                  <a:schemeClr val="bg1"/>
                </a:solidFill>
              </a:rPr>
              <a:t> de </a:t>
            </a:r>
            <a:r>
              <a:rPr lang="en-US" sz="2000" dirty="0" err="1">
                <a:solidFill>
                  <a:schemeClr val="bg1"/>
                </a:solidFill>
              </a:rPr>
              <a:t>skapat</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förebild</a:t>
            </a:r>
            <a:r>
              <a:rPr lang="en-US" sz="2000" dirty="0">
                <a:solidFill>
                  <a:schemeClr val="bg1"/>
                </a:solidFill>
              </a:rPr>
              <a:t> för </a:t>
            </a:r>
            <a:r>
              <a:rPr lang="en-US" sz="2000" dirty="0" err="1">
                <a:solidFill>
                  <a:schemeClr val="bg1"/>
                </a:solidFill>
              </a:rPr>
              <a:t>andra</a:t>
            </a:r>
            <a:r>
              <a:rPr lang="en-US" sz="2000" dirty="0">
                <a:solidFill>
                  <a:schemeClr val="bg1"/>
                </a:solidFill>
              </a:rPr>
              <a:t> </a:t>
            </a:r>
            <a:r>
              <a:rPr lang="en-US" sz="2000" dirty="0" err="1">
                <a:solidFill>
                  <a:schemeClr val="bg1"/>
                </a:solidFill>
              </a:rPr>
              <a:t>ungdomslag</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visar</a:t>
            </a:r>
            <a:r>
              <a:rPr lang="en-US" sz="2000" dirty="0">
                <a:solidFill>
                  <a:schemeClr val="bg1"/>
                </a:solidFill>
              </a:rPr>
              <a:t> </a:t>
            </a:r>
            <a:r>
              <a:rPr lang="en-US" sz="2000" dirty="0" err="1">
                <a:solidFill>
                  <a:schemeClr val="bg1"/>
                </a:solidFill>
              </a:rPr>
              <a:t>att</a:t>
            </a:r>
            <a:r>
              <a:rPr lang="en-US" sz="2000" dirty="0">
                <a:solidFill>
                  <a:schemeClr val="bg1"/>
                </a:solidFill>
              </a:rPr>
              <a:t> </a:t>
            </a:r>
            <a:r>
              <a:rPr lang="en-US" sz="2000" dirty="0" err="1">
                <a:solidFill>
                  <a:schemeClr val="bg1"/>
                </a:solidFill>
              </a:rPr>
              <a:t>respekt</a:t>
            </a:r>
            <a:r>
              <a:rPr lang="en-US" sz="2000" dirty="0">
                <a:solidFill>
                  <a:schemeClr val="bg1"/>
                </a:solidFill>
              </a:rPr>
              <a:t> </a:t>
            </a:r>
            <a:r>
              <a:rPr lang="en-US" sz="2000" dirty="0" err="1">
                <a:solidFill>
                  <a:schemeClr val="bg1"/>
                </a:solidFill>
              </a:rPr>
              <a:t>är</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grundläggande</a:t>
            </a:r>
            <a:r>
              <a:rPr lang="en-US" sz="2000" dirty="0">
                <a:solidFill>
                  <a:schemeClr val="bg1"/>
                </a:solidFill>
              </a:rPr>
              <a:t> del av </a:t>
            </a:r>
            <a:r>
              <a:rPr lang="en-US" sz="2000" dirty="0" err="1">
                <a:solidFill>
                  <a:schemeClr val="bg1"/>
                </a:solidFill>
              </a:rPr>
              <a:t>fotbollen</a:t>
            </a:r>
            <a:r>
              <a:rPr lang="en-US" sz="2000" dirty="0">
                <a:solidFill>
                  <a:schemeClr val="bg1"/>
                </a:solidFill>
              </a:rPr>
              <a:t>.“</a:t>
            </a:r>
          </a:p>
          <a:p>
            <a:r>
              <a:rPr lang="en-US" sz="2000" dirty="0" err="1">
                <a:solidFill>
                  <a:schemeClr val="bg1"/>
                </a:solidFill>
              </a:rPr>
              <a:t>Priset</a:t>
            </a:r>
            <a:r>
              <a:rPr lang="en-US" sz="2000" dirty="0">
                <a:solidFill>
                  <a:schemeClr val="bg1"/>
                </a:solidFill>
              </a:rPr>
              <a:t> </a:t>
            </a:r>
            <a:r>
              <a:rPr lang="en-US" sz="2000" dirty="0" err="1">
                <a:solidFill>
                  <a:schemeClr val="bg1"/>
                </a:solidFill>
              </a:rPr>
              <a:t>går</a:t>
            </a:r>
            <a:r>
              <a:rPr lang="en-US" sz="2000" dirty="0">
                <a:solidFill>
                  <a:schemeClr val="bg1"/>
                </a:solidFill>
              </a:rPr>
              <a:t> till…</a:t>
            </a:r>
          </a:p>
          <a:p>
            <a:endParaRPr lang="en-US" sz="2000" dirty="0">
              <a:solidFill>
                <a:schemeClr val="bg1"/>
              </a:solidFill>
            </a:endParaRPr>
          </a:p>
        </p:txBody>
      </p:sp>
      <p:cxnSp>
        <p:nvCxnSpPr>
          <p:cNvPr id="3094" name="Straight Connector 309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6" name="Picture 4" descr="Image">
            <a:extLst>
              <a:ext uri="{FF2B5EF4-FFF2-40B4-BE49-F238E27FC236}">
                <a16:creationId xmlns:a16="http://schemas.microsoft.com/office/drawing/2014/main" id="{8840DC55-2B6F-5357-FC62-43EFCCABBA5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224" r="1" b="19700"/>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931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17" name="Rectangle 311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dirty="0" err="1">
                <a:solidFill>
                  <a:schemeClr val="bg1"/>
                </a:solidFill>
              </a:rPr>
              <a:t>Respekt</a:t>
            </a:r>
            <a:endParaRPr lang="en-US" sz="3800" dirty="0">
              <a:solidFill>
                <a:schemeClr val="bg1"/>
              </a:solidFill>
            </a:endParaRPr>
          </a:p>
        </p:txBody>
      </p:sp>
      <p:cxnSp>
        <p:nvCxnSpPr>
          <p:cNvPr id="3119" name="Straight Connector 311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pPr indent="-228600">
              <a:buFont typeface="Arial" panose="020B0604020202020204" pitchFamily="34" charset="0"/>
              <a:buChar char="•"/>
            </a:pPr>
            <a:r>
              <a:rPr lang="en-US" sz="2000" b="0" i="0" u="none" strike="noStrike" dirty="0">
                <a:solidFill>
                  <a:schemeClr val="bg1"/>
                </a:solidFill>
                <a:effectLst/>
              </a:rPr>
              <a:t>Emanuel</a:t>
            </a:r>
            <a:r>
              <a:rPr lang="en-US" sz="2000" dirty="0">
                <a:solidFill>
                  <a:schemeClr val="bg1"/>
                </a:solidFill>
              </a:rPr>
              <a:t> </a:t>
            </a:r>
            <a:r>
              <a:rPr lang="en-US" sz="2000" b="0" i="0" u="none" strike="noStrike" dirty="0">
                <a:solidFill>
                  <a:schemeClr val="bg1"/>
                </a:solidFill>
                <a:effectLst/>
              </a:rPr>
              <a:t>Musa</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Hafez</a:t>
            </a:r>
            <a:r>
              <a:rPr lang="en-US" sz="2000" dirty="0">
                <a:solidFill>
                  <a:schemeClr val="bg1"/>
                </a:solidFill>
              </a:rPr>
              <a:t> </a:t>
            </a:r>
            <a:r>
              <a:rPr lang="en-US" sz="2000" b="0" i="0" u="none" strike="noStrike" dirty="0" err="1">
                <a:solidFill>
                  <a:schemeClr val="bg1"/>
                </a:solidFill>
                <a:effectLst/>
              </a:rPr>
              <a:t>Jalaei</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Mina</a:t>
            </a:r>
            <a:r>
              <a:rPr lang="en-US" sz="2000" dirty="0">
                <a:solidFill>
                  <a:schemeClr val="bg1"/>
                </a:solidFill>
              </a:rPr>
              <a:t> </a:t>
            </a:r>
            <a:r>
              <a:rPr lang="en-US" sz="2000" b="0" i="0" u="none" strike="noStrike" dirty="0" err="1">
                <a:solidFill>
                  <a:schemeClr val="bg1"/>
                </a:solidFill>
                <a:effectLst/>
              </a:rPr>
              <a:t>Bsale</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Rayan</a:t>
            </a:r>
            <a:r>
              <a:rPr lang="en-US" sz="2000" dirty="0">
                <a:solidFill>
                  <a:schemeClr val="bg1"/>
                </a:solidFill>
              </a:rPr>
              <a:t> </a:t>
            </a:r>
            <a:r>
              <a:rPr lang="en-US" sz="2000" b="0" i="0" u="none" strike="noStrike" dirty="0" err="1">
                <a:solidFill>
                  <a:schemeClr val="bg1"/>
                </a:solidFill>
                <a:effectLst/>
              </a:rPr>
              <a:t>Aouam</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Noelle</a:t>
            </a:r>
            <a:r>
              <a:rPr lang="en-US" sz="2000" dirty="0">
                <a:solidFill>
                  <a:schemeClr val="bg1"/>
                </a:solidFill>
              </a:rPr>
              <a:t> </a:t>
            </a:r>
            <a:r>
              <a:rPr lang="en-US" sz="2000" b="0" i="0" u="none" strike="noStrike" dirty="0">
                <a:solidFill>
                  <a:schemeClr val="bg1"/>
                </a:solidFill>
                <a:effectLst/>
              </a:rPr>
              <a:t>Molla</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Bianca</a:t>
            </a:r>
            <a:r>
              <a:rPr lang="en-US" sz="2000" dirty="0">
                <a:solidFill>
                  <a:schemeClr val="bg1"/>
                </a:solidFill>
              </a:rPr>
              <a:t> </a:t>
            </a:r>
            <a:r>
              <a:rPr lang="en-US" sz="2000" b="0" i="0" u="none" strike="noStrike" dirty="0" err="1">
                <a:solidFill>
                  <a:schemeClr val="bg1"/>
                </a:solidFill>
                <a:effectLst/>
              </a:rPr>
              <a:t>Närfors</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Inez</a:t>
            </a:r>
            <a:r>
              <a:rPr lang="en-US" sz="2000" dirty="0">
                <a:solidFill>
                  <a:schemeClr val="bg1"/>
                </a:solidFill>
              </a:rPr>
              <a:t> </a:t>
            </a:r>
            <a:r>
              <a:rPr lang="en-US" sz="2000" b="0" i="0" u="none" strike="noStrike" dirty="0">
                <a:solidFill>
                  <a:schemeClr val="bg1"/>
                </a:solidFill>
                <a:effectLst/>
              </a:rPr>
              <a:t>Lundqvist</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Lydia Maria</a:t>
            </a:r>
            <a:r>
              <a:rPr lang="en-US" sz="2000" dirty="0">
                <a:solidFill>
                  <a:schemeClr val="bg1"/>
                </a:solidFill>
              </a:rPr>
              <a:t> </a:t>
            </a:r>
            <a:r>
              <a:rPr lang="en-US" sz="2000" b="0" i="0" u="none" strike="noStrike" dirty="0" err="1">
                <a:solidFill>
                  <a:schemeClr val="bg1"/>
                </a:solidFill>
                <a:effectLst/>
              </a:rPr>
              <a:t>Sætran</a:t>
            </a:r>
            <a:endParaRPr lang="en-US" sz="2000" b="0" i="0" u="none" strike="noStrike" dirty="0">
              <a:solidFill>
                <a:schemeClr val="bg1"/>
              </a:solidFill>
              <a:effectLst/>
            </a:endParaRPr>
          </a:p>
          <a:p>
            <a:pPr indent="-228600">
              <a:buFont typeface="Arial" panose="020B0604020202020204" pitchFamily="34" charset="0"/>
              <a:buChar char="•"/>
            </a:pPr>
            <a:r>
              <a:rPr lang="en-US" sz="2000" b="0" i="0" u="none" strike="noStrike" dirty="0">
                <a:solidFill>
                  <a:schemeClr val="bg1"/>
                </a:solidFill>
                <a:effectLst/>
              </a:rPr>
              <a:t>Maria Khalifeh</a:t>
            </a:r>
            <a:r>
              <a:rPr lang="en-US" sz="2000" dirty="0">
                <a:solidFill>
                  <a:schemeClr val="bg1"/>
                </a:solidFill>
              </a:rPr>
              <a:t> </a:t>
            </a:r>
          </a:p>
          <a:p>
            <a:endParaRPr lang="en-US" sz="2000" dirty="0">
              <a:solidFill>
                <a:schemeClr val="bg1"/>
              </a:solidFill>
            </a:endParaRPr>
          </a:p>
        </p:txBody>
      </p:sp>
      <p:cxnSp>
        <p:nvCxnSpPr>
          <p:cNvPr id="3121" name="Straight Connector 312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6" name="Picture 4" descr="Image">
            <a:extLst>
              <a:ext uri="{FF2B5EF4-FFF2-40B4-BE49-F238E27FC236}">
                <a16:creationId xmlns:a16="http://schemas.microsoft.com/office/drawing/2014/main" id="{8840DC55-2B6F-5357-FC62-43EFCCABBA5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224" r="1" b="19700"/>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487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5" name="Rectangle 410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Gemenskap</a:t>
            </a:r>
          </a:p>
        </p:txBody>
      </p:sp>
      <p:cxnSp>
        <p:nvCxnSpPr>
          <p:cNvPr id="4107" name="Straight Connector 410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r>
              <a:rPr lang="en-US" sz="2000" dirty="0">
                <a:solidFill>
                  <a:schemeClr val="bg1"/>
                </a:solidFill>
              </a:rPr>
              <a:t>"Vi </a:t>
            </a:r>
            <a:r>
              <a:rPr lang="en-US" sz="2000" dirty="0" err="1">
                <a:solidFill>
                  <a:schemeClr val="bg1"/>
                </a:solidFill>
              </a:rPr>
              <a:t>nominerar</a:t>
            </a:r>
            <a:r>
              <a:rPr lang="en-US" sz="2000" dirty="0">
                <a:solidFill>
                  <a:schemeClr val="bg1"/>
                </a:solidFill>
              </a:rPr>
              <a:t> </a:t>
            </a:r>
            <a:r>
              <a:rPr lang="en-US" sz="2000" dirty="0" err="1">
                <a:solidFill>
                  <a:schemeClr val="bg1"/>
                </a:solidFill>
              </a:rPr>
              <a:t>vår</a:t>
            </a:r>
            <a:r>
              <a:rPr lang="en-US" sz="2000" dirty="0">
                <a:solidFill>
                  <a:schemeClr val="bg1"/>
                </a:solidFill>
              </a:rPr>
              <a:t> </a:t>
            </a:r>
            <a:r>
              <a:rPr lang="en-US" sz="2000" dirty="0" err="1">
                <a:solidFill>
                  <a:schemeClr val="bg1"/>
                </a:solidFill>
              </a:rPr>
              <a:t>enastående</a:t>
            </a:r>
            <a:r>
              <a:rPr lang="en-US" sz="2000" dirty="0">
                <a:solidFill>
                  <a:schemeClr val="bg1"/>
                </a:solidFill>
              </a:rPr>
              <a:t> </a:t>
            </a:r>
            <a:r>
              <a:rPr lang="en-US" sz="2000" dirty="0" err="1">
                <a:solidFill>
                  <a:schemeClr val="bg1"/>
                </a:solidFill>
              </a:rPr>
              <a:t>grupp</a:t>
            </a:r>
            <a:r>
              <a:rPr lang="en-US" sz="2000" dirty="0">
                <a:solidFill>
                  <a:schemeClr val="bg1"/>
                </a:solidFill>
              </a:rPr>
              <a:t> av </a:t>
            </a:r>
            <a:r>
              <a:rPr lang="en-US" sz="2000" dirty="0" err="1">
                <a:solidFill>
                  <a:schemeClr val="bg1"/>
                </a:solidFill>
              </a:rPr>
              <a:t>spelare</a:t>
            </a:r>
            <a:r>
              <a:rPr lang="en-US" sz="2000" dirty="0">
                <a:solidFill>
                  <a:schemeClr val="bg1"/>
                </a:solidFill>
              </a:rPr>
              <a:t>, </a:t>
            </a:r>
            <a:r>
              <a:rPr lang="en-US" sz="2000" dirty="0" err="1">
                <a:solidFill>
                  <a:schemeClr val="bg1"/>
                </a:solidFill>
              </a:rPr>
              <a:t>ålder</a:t>
            </a:r>
            <a:r>
              <a:rPr lang="en-US" sz="2000" dirty="0">
                <a:solidFill>
                  <a:schemeClr val="bg1"/>
                </a:solidFill>
              </a:rPr>
              <a:t> 8-9, för </a:t>
            </a:r>
            <a:r>
              <a:rPr lang="en-US" sz="2000" dirty="0" err="1">
                <a:solidFill>
                  <a:schemeClr val="bg1"/>
                </a:solidFill>
              </a:rPr>
              <a:t>priset</a:t>
            </a:r>
            <a:r>
              <a:rPr lang="en-US" sz="2000" dirty="0">
                <a:solidFill>
                  <a:schemeClr val="bg1"/>
                </a:solidFill>
              </a:rPr>
              <a:t> för </a:t>
            </a:r>
            <a:r>
              <a:rPr lang="en-US" sz="2000" dirty="0" err="1">
                <a:solidFill>
                  <a:schemeClr val="bg1"/>
                </a:solidFill>
              </a:rPr>
              <a:t>gemenskap</a:t>
            </a:r>
            <a:r>
              <a:rPr lang="en-US" sz="2000" dirty="0">
                <a:solidFill>
                  <a:schemeClr val="bg1"/>
                </a:solidFill>
              </a:rPr>
              <a:t> </a:t>
            </a:r>
            <a:r>
              <a:rPr lang="en-US" sz="2000" dirty="0" err="1">
                <a:solidFill>
                  <a:schemeClr val="bg1"/>
                </a:solidFill>
              </a:rPr>
              <a:t>inom</a:t>
            </a:r>
            <a:r>
              <a:rPr lang="en-US" sz="2000" dirty="0">
                <a:solidFill>
                  <a:schemeClr val="bg1"/>
                </a:solidFill>
              </a:rPr>
              <a:t> </a:t>
            </a:r>
            <a:r>
              <a:rPr lang="en-US" sz="2000" dirty="0" err="1">
                <a:solidFill>
                  <a:schemeClr val="bg1"/>
                </a:solidFill>
              </a:rPr>
              <a:t>fotbollen</a:t>
            </a:r>
            <a:r>
              <a:rPr lang="en-US" sz="2000" dirty="0">
                <a:solidFill>
                  <a:schemeClr val="bg1"/>
                </a:solidFill>
              </a:rPr>
              <a:t>. Dessa </a:t>
            </a:r>
            <a:r>
              <a:rPr lang="en-US" sz="2000" dirty="0" err="1">
                <a:solidFill>
                  <a:schemeClr val="bg1"/>
                </a:solidFill>
              </a:rPr>
              <a:t>unga</a:t>
            </a:r>
            <a:r>
              <a:rPr lang="en-US" sz="2000" dirty="0">
                <a:solidFill>
                  <a:schemeClr val="bg1"/>
                </a:solidFill>
              </a:rPr>
              <a:t> </a:t>
            </a:r>
            <a:r>
              <a:rPr lang="en-US" sz="2000" dirty="0" err="1">
                <a:solidFill>
                  <a:schemeClr val="bg1"/>
                </a:solidFill>
              </a:rPr>
              <a:t>individer</a:t>
            </a:r>
            <a:r>
              <a:rPr lang="en-US" sz="2000" dirty="0">
                <a:solidFill>
                  <a:schemeClr val="bg1"/>
                </a:solidFill>
              </a:rPr>
              <a:t> </a:t>
            </a:r>
            <a:r>
              <a:rPr lang="en-US" sz="2000" dirty="0" err="1">
                <a:solidFill>
                  <a:schemeClr val="bg1"/>
                </a:solidFill>
              </a:rPr>
              <a:t>har</a:t>
            </a:r>
            <a:r>
              <a:rPr lang="en-US" sz="2000" dirty="0">
                <a:solidFill>
                  <a:schemeClr val="bg1"/>
                </a:solidFill>
              </a:rPr>
              <a:t> </a:t>
            </a:r>
            <a:r>
              <a:rPr lang="en-US" sz="2000" dirty="0" err="1">
                <a:solidFill>
                  <a:schemeClr val="bg1"/>
                </a:solidFill>
              </a:rPr>
              <a:t>tillsammans</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enskilt</a:t>
            </a:r>
            <a:r>
              <a:rPr lang="en-US" sz="2000" dirty="0">
                <a:solidFill>
                  <a:schemeClr val="bg1"/>
                </a:solidFill>
              </a:rPr>
              <a:t> </a:t>
            </a:r>
            <a:r>
              <a:rPr lang="en-US" sz="2000" dirty="0" err="1">
                <a:solidFill>
                  <a:schemeClr val="bg1"/>
                </a:solidFill>
              </a:rPr>
              <a:t>skapat</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varm</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inkluderande</a:t>
            </a:r>
            <a:r>
              <a:rPr lang="en-US" sz="2000" dirty="0">
                <a:solidFill>
                  <a:schemeClr val="bg1"/>
                </a:solidFill>
              </a:rPr>
              <a:t> </a:t>
            </a:r>
            <a:r>
              <a:rPr lang="en-US" sz="2000" dirty="0" err="1">
                <a:solidFill>
                  <a:schemeClr val="bg1"/>
                </a:solidFill>
              </a:rPr>
              <a:t>miljö</a:t>
            </a:r>
            <a:r>
              <a:rPr lang="en-US" sz="2000" dirty="0">
                <a:solidFill>
                  <a:schemeClr val="bg1"/>
                </a:solidFill>
              </a:rPr>
              <a:t> </a:t>
            </a:r>
            <a:r>
              <a:rPr lang="en-US" sz="2000" dirty="0" err="1">
                <a:solidFill>
                  <a:schemeClr val="bg1"/>
                </a:solidFill>
              </a:rPr>
              <a:t>där</a:t>
            </a:r>
            <a:r>
              <a:rPr lang="en-US" sz="2000" dirty="0">
                <a:solidFill>
                  <a:schemeClr val="bg1"/>
                </a:solidFill>
              </a:rPr>
              <a:t> </a:t>
            </a:r>
            <a:r>
              <a:rPr lang="en-US" sz="2000" dirty="0" err="1">
                <a:solidFill>
                  <a:schemeClr val="bg1"/>
                </a:solidFill>
              </a:rPr>
              <a:t>alla</a:t>
            </a:r>
            <a:r>
              <a:rPr lang="en-US" sz="2000" dirty="0">
                <a:solidFill>
                  <a:schemeClr val="bg1"/>
                </a:solidFill>
              </a:rPr>
              <a:t> </a:t>
            </a:r>
            <a:r>
              <a:rPr lang="en-US" sz="2000" dirty="0" err="1">
                <a:solidFill>
                  <a:schemeClr val="bg1"/>
                </a:solidFill>
              </a:rPr>
              <a:t>känner</a:t>
            </a:r>
            <a:r>
              <a:rPr lang="en-US" sz="2000" dirty="0">
                <a:solidFill>
                  <a:schemeClr val="bg1"/>
                </a:solidFill>
              </a:rPr>
              <a:t> sig </a:t>
            </a:r>
            <a:r>
              <a:rPr lang="en-US" sz="2000" dirty="0" err="1">
                <a:solidFill>
                  <a:schemeClr val="bg1"/>
                </a:solidFill>
              </a:rPr>
              <a:t>som</a:t>
            </a:r>
            <a:r>
              <a:rPr lang="en-US" sz="2000" dirty="0">
                <a:solidFill>
                  <a:schemeClr val="bg1"/>
                </a:solidFill>
              </a:rPr>
              <a:t> </a:t>
            </a:r>
            <a:r>
              <a:rPr lang="en-US" sz="2000" dirty="0" err="1">
                <a:solidFill>
                  <a:schemeClr val="bg1"/>
                </a:solidFill>
              </a:rPr>
              <a:t>en</a:t>
            </a:r>
            <a:r>
              <a:rPr lang="en-US" sz="2000" dirty="0">
                <a:solidFill>
                  <a:schemeClr val="bg1"/>
                </a:solidFill>
              </a:rPr>
              <a:t> del av </a:t>
            </a:r>
            <a:r>
              <a:rPr lang="en-US" sz="2000" dirty="0" err="1">
                <a:solidFill>
                  <a:schemeClr val="bg1"/>
                </a:solidFill>
              </a:rPr>
              <a:t>laget</a:t>
            </a:r>
            <a:r>
              <a:rPr lang="en-US" sz="2000" dirty="0">
                <a:solidFill>
                  <a:schemeClr val="bg1"/>
                </a:solidFill>
              </a:rPr>
              <a:t>. </a:t>
            </a:r>
            <a:r>
              <a:rPr lang="en-US" sz="2000" dirty="0" err="1">
                <a:solidFill>
                  <a:schemeClr val="bg1"/>
                </a:solidFill>
              </a:rPr>
              <a:t>Genom</a:t>
            </a:r>
            <a:r>
              <a:rPr lang="en-US" sz="2000" dirty="0">
                <a:solidFill>
                  <a:schemeClr val="bg1"/>
                </a:solidFill>
              </a:rPr>
              <a:t> </a:t>
            </a:r>
            <a:r>
              <a:rPr lang="en-US" sz="2000" dirty="0" err="1">
                <a:solidFill>
                  <a:schemeClr val="bg1"/>
                </a:solidFill>
              </a:rPr>
              <a:t>sitt</a:t>
            </a:r>
            <a:r>
              <a:rPr lang="en-US" sz="2000" dirty="0">
                <a:solidFill>
                  <a:schemeClr val="bg1"/>
                </a:solidFill>
              </a:rPr>
              <a:t> </a:t>
            </a:r>
            <a:r>
              <a:rPr lang="en-US" sz="2000" dirty="0" err="1">
                <a:solidFill>
                  <a:schemeClr val="bg1"/>
                </a:solidFill>
              </a:rPr>
              <a:t>samarbete</a:t>
            </a:r>
            <a:r>
              <a:rPr lang="en-US" sz="2000" dirty="0">
                <a:solidFill>
                  <a:schemeClr val="bg1"/>
                </a:solidFill>
              </a:rPr>
              <a:t> </a:t>
            </a:r>
            <a:r>
              <a:rPr lang="en-US" sz="2000" dirty="0" err="1">
                <a:solidFill>
                  <a:schemeClr val="bg1"/>
                </a:solidFill>
              </a:rPr>
              <a:t>och</a:t>
            </a:r>
            <a:r>
              <a:rPr lang="en-US" sz="2000" dirty="0">
                <a:solidFill>
                  <a:schemeClr val="bg1"/>
                </a:solidFill>
              </a:rPr>
              <a:t> </a:t>
            </a:r>
            <a:r>
              <a:rPr lang="en-US" sz="2000" dirty="0" err="1">
                <a:solidFill>
                  <a:schemeClr val="bg1"/>
                </a:solidFill>
              </a:rPr>
              <a:t>sitt</a:t>
            </a:r>
            <a:r>
              <a:rPr lang="en-US" sz="2000" dirty="0">
                <a:solidFill>
                  <a:schemeClr val="bg1"/>
                </a:solidFill>
              </a:rPr>
              <a:t> </a:t>
            </a:r>
            <a:r>
              <a:rPr lang="en-US" sz="2000" dirty="0" err="1">
                <a:solidFill>
                  <a:schemeClr val="bg1"/>
                </a:solidFill>
              </a:rPr>
              <a:t>uppmuntrande</a:t>
            </a:r>
            <a:r>
              <a:rPr lang="en-US" sz="2000" dirty="0">
                <a:solidFill>
                  <a:schemeClr val="bg1"/>
                </a:solidFill>
              </a:rPr>
              <a:t> </a:t>
            </a:r>
            <a:r>
              <a:rPr lang="en-US" sz="2000" dirty="0" err="1">
                <a:solidFill>
                  <a:schemeClr val="bg1"/>
                </a:solidFill>
              </a:rPr>
              <a:t>stöd</a:t>
            </a:r>
            <a:r>
              <a:rPr lang="en-US" sz="2000" dirty="0">
                <a:solidFill>
                  <a:schemeClr val="bg1"/>
                </a:solidFill>
              </a:rPr>
              <a:t> för </a:t>
            </a:r>
            <a:r>
              <a:rPr lang="en-US" sz="2000" dirty="0" err="1">
                <a:solidFill>
                  <a:schemeClr val="bg1"/>
                </a:solidFill>
              </a:rPr>
              <a:t>varandra</a:t>
            </a:r>
            <a:r>
              <a:rPr lang="en-US" sz="2000" dirty="0">
                <a:solidFill>
                  <a:schemeClr val="bg1"/>
                </a:solidFill>
              </a:rPr>
              <a:t> </a:t>
            </a:r>
            <a:r>
              <a:rPr lang="en-US" sz="2000" dirty="0" err="1">
                <a:solidFill>
                  <a:schemeClr val="bg1"/>
                </a:solidFill>
              </a:rPr>
              <a:t>har</a:t>
            </a:r>
            <a:r>
              <a:rPr lang="en-US" sz="2000" dirty="0">
                <a:solidFill>
                  <a:schemeClr val="bg1"/>
                </a:solidFill>
              </a:rPr>
              <a:t> de </a:t>
            </a:r>
            <a:r>
              <a:rPr lang="en-US" sz="2000" dirty="0" err="1">
                <a:solidFill>
                  <a:schemeClr val="bg1"/>
                </a:solidFill>
              </a:rPr>
              <a:t>byggt</a:t>
            </a:r>
            <a:r>
              <a:rPr lang="en-US" sz="2000" dirty="0">
                <a:solidFill>
                  <a:schemeClr val="bg1"/>
                </a:solidFill>
              </a:rPr>
              <a:t> </a:t>
            </a:r>
            <a:r>
              <a:rPr lang="en-US" sz="2000" dirty="0" err="1">
                <a:solidFill>
                  <a:schemeClr val="bg1"/>
                </a:solidFill>
              </a:rPr>
              <a:t>grunden</a:t>
            </a:r>
            <a:r>
              <a:rPr lang="en-US" sz="2000" dirty="0">
                <a:solidFill>
                  <a:schemeClr val="bg1"/>
                </a:solidFill>
              </a:rPr>
              <a:t> för </a:t>
            </a:r>
            <a:r>
              <a:rPr lang="en-US" sz="2000" dirty="0" err="1">
                <a:solidFill>
                  <a:schemeClr val="bg1"/>
                </a:solidFill>
              </a:rPr>
              <a:t>hur</a:t>
            </a:r>
            <a:r>
              <a:rPr lang="en-US" sz="2000" dirty="0">
                <a:solidFill>
                  <a:schemeClr val="bg1"/>
                </a:solidFill>
              </a:rPr>
              <a:t> </a:t>
            </a:r>
            <a:r>
              <a:rPr lang="en-US" sz="2000" dirty="0" err="1">
                <a:solidFill>
                  <a:schemeClr val="bg1"/>
                </a:solidFill>
              </a:rPr>
              <a:t>en</a:t>
            </a:r>
            <a:r>
              <a:rPr lang="en-US" sz="2000" dirty="0">
                <a:solidFill>
                  <a:schemeClr val="bg1"/>
                </a:solidFill>
              </a:rPr>
              <a:t> </a:t>
            </a:r>
            <a:r>
              <a:rPr lang="en-US" sz="2000" dirty="0" err="1">
                <a:solidFill>
                  <a:schemeClr val="bg1"/>
                </a:solidFill>
              </a:rPr>
              <a:t>äkta</a:t>
            </a:r>
            <a:r>
              <a:rPr lang="en-US" sz="2000" dirty="0">
                <a:solidFill>
                  <a:schemeClr val="bg1"/>
                </a:solidFill>
              </a:rPr>
              <a:t> </a:t>
            </a:r>
            <a:r>
              <a:rPr lang="en-US" sz="2000" dirty="0" err="1">
                <a:solidFill>
                  <a:schemeClr val="bg1"/>
                </a:solidFill>
              </a:rPr>
              <a:t>fotbollsgemenskap</a:t>
            </a:r>
            <a:r>
              <a:rPr lang="en-US" sz="2000" dirty="0">
                <a:solidFill>
                  <a:schemeClr val="bg1"/>
                </a:solidFill>
              </a:rPr>
              <a:t> ser </a:t>
            </a:r>
            <a:r>
              <a:rPr lang="en-US" sz="2000" dirty="0" err="1">
                <a:solidFill>
                  <a:schemeClr val="bg1"/>
                </a:solidFill>
              </a:rPr>
              <a:t>ut.</a:t>
            </a:r>
            <a:r>
              <a:rPr lang="en-US" sz="2000" dirty="0">
                <a:solidFill>
                  <a:schemeClr val="bg1"/>
                </a:solidFill>
              </a:rPr>
              <a:t>“</a:t>
            </a:r>
          </a:p>
          <a:p>
            <a:r>
              <a:rPr lang="en-US" sz="2000" dirty="0" err="1">
                <a:solidFill>
                  <a:schemeClr val="bg1"/>
                </a:solidFill>
              </a:rPr>
              <a:t>Priset</a:t>
            </a:r>
            <a:r>
              <a:rPr lang="en-US" sz="2000" dirty="0">
                <a:solidFill>
                  <a:schemeClr val="bg1"/>
                </a:solidFill>
              </a:rPr>
              <a:t> </a:t>
            </a:r>
            <a:r>
              <a:rPr lang="en-US" sz="2000" dirty="0" err="1">
                <a:solidFill>
                  <a:schemeClr val="bg1"/>
                </a:solidFill>
              </a:rPr>
              <a:t>går</a:t>
            </a:r>
            <a:r>
              <a:rPr lang="en-US" sz="2000" dirty="0">
                <a:solidFill>
                  <a:schemeClr val="bg1"/>
                </a:solidFill>
              </a:rPr>
              <a:t> till…</a:t>
            </a:r>
          </a:p>
        </p:txBody>
      </p:sp>
      <p:cxnSp>
        <p:nvCxnSpPr>
          <p:cNvPr id="4109" name="Straight Connector 410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100" name="Picture 4" descr="Image">
            <a:extLst>
              <a:ext uri="{FF2B5EF4-FFF2-40B4-BE49-F238E27FC236}">
                <a16:creationId xmlns:a16="http://schemas.microsoft.com/office/drawing/2014/main" id="{C5DAAF6B-3275-780E-71E1-D1CC35FBF61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158" r="1" b="17766"/>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064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32" name="Rectangle 413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Gemenskap</a:t>
            </a:r>
          </a:p>
        </p:txBody>
      </p:sp>
      <p:cxnSp>
        <p:nvCxnSpPr>
          <p:cNvPr id="4134" name="Straight Connector 413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pPr indent="-228600">
              <a:buFont typeface="Arial" panose="020B0604020202020204" pitchFamily="34" charset="0"/>
              <a:buChar char="•"/>
            </a:pPr>
            <a:r>
              <a:rPr lang="en-US" sz="2000" b="0" i="0" u="none" strike="noStrike" dirty="0">
                <a:solidFill>
                  <a:schemeClr val="bg1"/>
                </a:solidFill>
                <a:effectLst/>
              </a:rPr>
              <a:t>Alma</a:t>
            </a:r>
            <a:r>
              <a:rPr lang="en-US" sz="2000" dirty="0">
                <a:solidFill>
                  <a:schemeClr val="bg1"/>
                </a:solidFill>
              </a:rPr>
              <a:t> </a:t>
            </a:r>
            <a:r>
              <a:rPr lang="en-US" sz="2000" b="0" i="0" u="none" strike="noStrike" dirty="0">
                <a:solidFill>
                  <a:schemeClr val="bg1"/>
                </a:solidFill>
                <a:effectLst/>
              </a:rPr>
              <a:t>Berndt </a:t>
            </a:r>
            <a:r>
              <a:rPr lang="en-US" sz="2000" b="0" i="0" u="none" strike="noStrike" dirty="0" err="1">
                <a:solidFill>
                  <a:schemeClr val="bg1"/>
                </a:solidFill>
                <a:effectLst/>
              </a:rPr>
              <a:t>Thalén</a:t>
            </a:r>
            <a:r>
              <a:rPr lang="en-US" sz="2000" dirty="0">
                <a:solidFill>
                  <a:schemeClr val="bg1"/>
                </a:solidFill>
              </a:rPr>
              <a:t> </a:t>
            </a:r>
            <a:endParaRPr lang="en-US" sz="2000" b="0" i="0" u="none" strike="noStrike" dirty="0">
              <a:solidFill>
                <a:schemeClr val="bg1"/>
              </a:solidFill>
              <a:effectLst/>
            </a:endParaRPr>
          </a:p>
          <a:p>
            <a:pPr indent="-228600">
              <a:buFont typeface="Arial" panose="020B0604020202020204" pitchFamily="34" charset="0"/>
              <a:buChar char="•"/>
            </a:pPr>
            <a:r>
              <a:rPr lang="en-US" sz="2000" b="0" i="0" u="none" strike="noStrike" dirty="0">
                <a:solidFill>
                  <a:schemeClr val="bg1"/>
                </a:solidFill>
                <a:effectLst/>
              </a:rPr>
              <a:t>Jonathan</a:t>
            </a:r>
            <a:r>
              <a:rPr lang="en-US" sz="2000" dirty="0">
                <a:solidFill>
                  <a:schemeClr val="bg1"/>
                </a:solidFill>
              </a:rPr>
              <a:t> </a:t>
            </a:r>
            <a:r>
              <a:rPr lang="en-US" sz="2000" b="0" i="0" u="none" strike="noStrike" dirty="0" err="1">
                <a:solidFill>
                  <a:schemeClr val="bg1"/>
                </a:solidFill>
                <a:effectLst/>
              </a:rPr>
              <a:t>Vall</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Nikola</a:t>
            </a:r>
            <a:r>
              <a:rPr lang="en-US" sz="2000" dirty="0">
                <a:solidFill>
                  <a:schemeClr val="bg1"/>
                </a:solidFill>
              </a:rPr>
              <a:t> </a:t>
            </a:r>
            <a:r>
              <a:rPr lang="en-US" sz="2000" b="0" i="0" u="none" strike="noStrike" dirty="0">
                <a:solidFill>
                  <a:schemeClr val="bg1"/>
                </a:solidFill>
                <a:effectLst/>
              </a:rPr>
              <a:t>Stankovic</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Luna</a:t>
            </a:r>
            <a:r>
              <a:rPr lang="en-US" sz="2000" dirty="0">
                <a:solidFill>
                  <a:schemeClr val="bg1"/>
                </a:solidFill>
              </a:rPr>
              <a:t> </a:t>
            </a:r>
            <a:r>
              <a:rPr lang="en-US" sz="2000" b="0" i="0" u="none" strike="noStrike" dirty="0">
                <a:solidFill>
                  <a:schemeClr val="bg1"/>
                </a:solidFill>
                <a:effectLst/>
              </a:rPr>
              <a:t>Canales</a:t>
            </a:r>
            <a:r>
              <a:rPr lang="en-US" sz="2000" dirty="0">
                <a:solidFill>
                  <a:schemeClr val="bg1"/>
                </a:solidFill>
              </a:rPr>
              <a:t> </a:t>
            </a:r>
          </a:p>
          <a:p>
            <a:pPr indent="-228600">
              <a:buFont typeface="Arial" panose="020B0604020202020204" pitchFamily="34" charset="0"/>
              <a:buChar char="•"/>
            </a:pPr>
            <a:r>
              <a:rPr lang="en-US" sz="2000" b="0" i="0" u="none" strike="noStrike" dirty="0" err="1">
                <a:solidFill>
                  <a:schemeClr val="bg1"/>
                </a:solidFill>
                <a:effectLst/>
              </a:rPr>
              <a:t>Zlatomir</a:t>
            </a:r>
            <a:r>
              <a:rPr lang="en-US" sz="2000" dirty="0">
                <a:solidFill>
                  <a:schemeClr val="bg1"/>
                </a:solidFill>
              </a:rPr>
              <a:t> </a:t>
            </a:r>
            <a:r>
              <a:rPr lang="en-US" sz="2000" b="0" i="0" u="none" strike="noStrike" dirty="0" err="1">
                <a:solidFill>
                  <a:schemeClr val="bg1"/>
                </a:solidFill>
                <a:effectLst/>
              </a:rPr>
              <a:t>Zdravkov</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Aileen</a:t>
            </a:r>
            <a:r>
              <a:rPr lang="en-US" sz="2000" dirty="0">
                <a:solidFill>
                  <a:schemeClr val="bg1"/>
                </a:solidFill>
              </a:rPr>
              <a:t> </a:t>
            </a:r>
            <a:r>
              <a:rPr lang="en-US" sz="2000" b="0" i="0" u="none" strike="noStrike" dirty="0" err="1">
                <a:solidFill>
                  <a:schemeClr val="bg1"/>
                </a:solidFill>
                <a:effectLst/>
              </a:rPr>
              <a:t>Ebadian</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Edith</a:t>
            </a:r>
            <a:r>
              <a:rPr lang="en-US" sz="2000" dirty="0">
                <a:solidFill>
                  <a:schemeClr val="bg1"/>
                </a:solidFill>
              </a:rPr>
              <a:t> </a:t>
            </a:r>
            <a:r>
              <a:rPr lang="en-US" sz="2000" b="0" i="0" u="none" strike="noStrike" dirty="0">
                <a:solidFill>
                  <a:schemeClr val="bg1"/>
                </a:solidFill>
                <a:effectLst/>
              </a:rPr>
              <a:t>Malm</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Marcel</a:t>
            </a:r>
            <a:r>
              <a:rPr lang="en-US" sz="2000" dirty="0">
                <a:solidFill>
                  <a:schemeClr val="bg1"/>
                </a:solidFill>
              </a:rPr>
              <a:t> </a:t>
            </a:r>
            <a:r>
              <a:rPr lang="en-US" sz="2000" b="0" i="0" u="none" strike="noStrike" dirty="0">
                <a:solidFill>
                  <a:schemeClr val="bg1"/>
                </a:solidFill>
                <a:effectLst/>
              </a:rPr>
              <a:t>Toro Gomez</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Edgar</a:t>
            </a:r>
            <a:r>
              <a:rPr lang="en-US" sz="2000" dirty="0">
                <a:solidFill>
                  <a:schemeClr val="bg1"/>
                </a:solidFill>
              </a:rPr>
              <a:t> </a:t>
            </a:r>
            <a:r>
              <a:rPr lang="en-US" sz="2000" b="0" i="0" u="none" strike="noStrike" dirty="0" err="1">
                <a:solidFill>
                  <a:schemeClr val="bg1"/>
                </a:solidFill>
                <a:effectLst/>
              </a:rPr>
              <a:t>Carr</a:t>
            </a:r>
            <a:r>
              <a:rPr lang="en-US" sz="2000" dirty="0">
                <a:solidFill>
                  <a:schemeClr val="bg1"/>
                </a:solidFill>
              </a:rPr>
              <a:t> </a:t>
            </a:r>
          </a:p>
          <a:p>
            <a:pPr indent="-228600">
              <a:buFont typeface="Arial" panose="020B0604020202020204" pitchFamily="34" charset="0"/>
              <a:buChar char="•"/>
            </a:pPr>
            <a:endParaRPr lang="en-US" sz="2000" dirty="0">
              <a:solidFill>
                <a:schemeClr val="bg1"/>
              </a:solidFill>
            </a:endParaRPr>
          </a:p>
        </p:txBody>
      </p:sp>
      <p:cxnSp>
        <p:nvCxnSpPr>
          <p:cNvPr id="4136" name="Straight Connector 413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100" name="Picture 4" descr="Image">
            <a:extLst>
              <a:ext uri="{FF2B5EF4-FFF2-40B4-BE49-F238E27FC236}">
                <a16:creationId xmlns:a16="http://schemas.microsoft.com/office/drawing/2014/main" id="{C5DAAF6B-3275-780E-71E1-D1CC35FBF61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4158" r="1" b="17766"/>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5215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Utveckling</a:t>
            </a:r>
            <a:endParaRPr lang="en-US" sz="3800" dirty="0">
              <a:solidFill>
                <a:schemeClr val="bg1"/>
              </a:solidFill>
            </a:endParaRPr>
          </a:p>
        </p:txBody>
      </p:sp>
      <p:cxnSp>
        <p:nvCxnSpPr>
          <p:cNvPr id="6155" name="Straight Connector 615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r>
              <a:rPr lang="sv-SE" sz="2000" dirty="0">
                <a:solidFill>
                  <a:schemeClr val="bg1"/>
                </a:solidFill>
              </a:rPr>
              <a:t>"Vi nominerar vår grupp av spelare, ålder 8-9, för priset för utveckling inom fotbollen. Dessa unga individer har visat en imponerande vilja att lära sig och förbättras som fotbollsspelare. Genom sitt hårda arbete och sin önskan att utvecklas tillsammans har de blivit förebilder för andra spelare och visar att ständig förbättring är en nyckel till framgång inom sporten.”</a:t>
            </a:r>
          </a:p>
          <a:p>
            <a:r>
              <a:rPr lang="sv-SE" sz="2000" dirty="0">
                <a:solidFill>
                  <a:schemeClr val="bg1"/>
                </a:solidFill>
              </a:rPr>
              <a:t>Priset går till..</a:t>
            </a:r>
            <a:endParaRPr lang="en-US" sz="2000" dirty="0">
              <a:solidFill>
                <a:schemeClr val="bg1"/>
              </a:solidFill>
            </a:endParaRPr>
          </a:p>
        </p:txBody>
      </p:sp>
      <p:cxnSp>
        <p:nvCxnSpPr>
          <p:cNvPr id="6157" name="Straight Connector 615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148" name="Picture 4" descr="Image">
            <a:extLst>
              <a:ext uri="{FF2B5EF4-FFF2-40B4-BE49-F238E27FC236}">
                <a16:creationId xmlns:a16="http://schemas.microsoft.com/office/drawing/2014/main" id="{3949A162-0270-A6B2-9773-564FEBD8D6F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697" r="1" b="19227"/>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209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3" name="Rectangle 615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a:solidFill>
                  <a:schemeClr val="bg1"/>
                </a:solidFill>
              </a:rPr>
              <a:t>Utveckling</a:t>
            </a:r>
            <a:endParaRPr lang="en-US" sz="3800" dirty="0">
              <a:solidFill>
                <a:schemeClr val="bg1"/>
              </a:solidFill>
            </a:endParaRPr>
          </a:p>
        </p:txBody>
      </p:sp>
      <p:cxnSp>
        <p:nvCxnSpPr>
          <p:cNvPr id="6155" name="Straight Connector 615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57" name="Straight Connector 615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148" name="Picture 4" descr="Image">
            <a:extLst>
              <a:ext uri="{FF2B5EF4-FFF2-40B4-BE49-F238E27FC236}">
                <a16:creationId xmlns:a16="http://schemas.microsoft.com/office/drawing/2014/main" id="{3949A162-0270-A6B2-9773-564FEBD8D6F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2697" r="1" b="19227"/>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3">
            <a:extLst>
              <a:ext uri="{FF2B5EF4-FFF2-40B4-BE49-F238E27FC236}">
                <a16:creationId xmlns:a16="http://schemas.microsoft.com/office/drawing/2014/main" id="{9DC2ADA7-766A-5C12-F4A9-2BF0FDA370C7}"/>
              </a:ext>
            </a:extLst>
          </p:cNvPr>
          <p:cNvSpPr>
            <a:spLocks noGrp="1"/>
          </p:cNvSpPr>
          <p:nvPr>
            <p:ph type="body" sz="half" idx="2"/>
          </p:nvPr>
        </p:nvSpPr>
        <p:spPr>
          <a:xfrm>
            <a:off x="898525" y="1909763"/>
            <a:ext cx="4586288" cy="3646487"/>
          </a:xfrm>
        </p:spPr>
        <p:txBody>
          <a:bodyPr vert="horz" lIns="91440" tIns="45720" rIns="91440" bIns="45720" rtlCol="0">
            <a:normAutofit fontScale="92500" lnSpcReduction="10000"/>
          </a:bodyPr>
          <a:lstStyle/>
          <a:p>
            <a:pPr indent="-228600">
              <a:buFont typeface="Arial" panose="020B0604020202020204" pitchFamily="34" charset="0"/>
              <a:buChar char="•"/>
            </a:pPr>
            <a:r>
              <a:rPr lang="en-US" sz="2000" b="0" i="0" u="none" strike="noStrike" dirty="0" err="1">
                <a:solidFill>
                  <a:schemeClr val="bg1"/>
                </a:solidFill>
                <a:effectLst/>
              </a:rPr>
              <a:t>Ilaf</a:t>
            </a:r>
            <a:r>
              <a:rPr lang="en-US" sz="2000" dirty="0">
                <a:solidFill>
                  <a:schemeClr val="bg1"/>
                </a:solidFill>
              </a:rPr>
              <a:t> </a:t>
            </a:r>
            <a:r>
              <a:rPr lang="en-US" sz="2000" b="0" i="0" u="none" strike="noStrike" dirty="0" err="1">
                <a:solidFill>
                  <a:schemeClr val="bg1"/>
                </a:solidFill>
                <a:effectLst/>
              </a:rPr>
              <a:t>Qorban</a:t>
            </a:r>
            <a:r>
              <a:rPr lang="en-US" sz="2000" dirty="0">
                <a:solidFill>
                  <a:schemeClr val="bg1"/>
                </a:solidFill>
              </a:rPr>
              <a:t> </a:t>
            </a:r>
          </a:p>
          <a:p>
            <a:pPr indent="-228600">
              <a:buFont typeface="Arial" panose="020B0604020202020204" pitchFamily="34" charset="0"/>
              <a:buChar char="•"/>
            </a:pPr>
            <a:r>
              <a:rPr lang="en-US" sz="2000" b="0" i="0" u="none" strike="noStrike" dirty="0" err="1">
                <a:solidFill>
                  <a:schemeClr val="bg1"/>
                </a:solidFill>
                <a:effectLst/>
              </a:rPr>
              <a:t>Erina</a:t>
            </a:r>
            <a:r>
              <a:rPr lang="en-US" sz="2000" dirty="0">
                <a:solidFill>
                  <a:schemeClr val="bg1"/>
                </a:solidFill>
              </a:rPr>
              <a:t> </a:t>
            </a:r>
            <a:r>
              <a:rPr lang="en-US" sz="2000" b="0" i="0" u="none" strike="noStrike" dirty="0" err="1">
                <a:solidFill>
                  <a:schemeClr val="bg1"/>
                </a:solidFill>
                <a:effectLst/>
              </a:rPr>
              <a:t>Alem</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Nora-Hafida</a:t>
            </a:r>
            <a:r>
              <a:rPr lang="en-US" sz="2000" dirty="0">
                <a:solidFill>
                  <a:schemeClr val="bg1"/>
                </a:solidFill>
              </a:rPr>
              <a:t> </a:t>
            </a:r>
            <a:r>
              <a:rPr lang="en-US" sz="2000" b="0" i="0" u="none" strike="noStrike" dirty="0" err="1">
                <a:solidFill>
                  <a:schemeClr val="bg1"/>
                </a:solidFill>
                <a:effectLst/>
              </a:rPr>
              <a:t>Rhaffouli</a:t>
            </a:r>
            <a:r>
              <a:rPr lang="en-US" sz="2000" dirty="0">
                <a:solidFill>
                  <a:schemeClr val="bg1"/>
                </a:solidFill>
              </a:rPr>
              <a:t> </a:t>
            </a:r>
            <a:endParaRPr lang="en-US" sz="2000" b="0" i="0" u="none" strike="noStrike" dirty="0">
              <a:solidFill>
                <a:schemeClr val="bg1"/>
              </a:solidFill>
              <a:effectLst/>
            </a:endParaRPr>
          </a:p>
          <a:p>
            <a:pPr indent="-228600">
              <a:buFont typeface="Arial" panose="020B0604020202020204" pitchFamily="34" charset="0"/>
              <a:buChar char="•"/>
            </a:pPr>
            <a:r>
              <a:rPr lang="en-US" sz="2000" b="0" i="0" u="none" strike="noStrike" dirty="0">
                <a:solidFill>
                  <a:schemeClr val="bg1"/>
                </a:solidFill>
                <a:effectLst/>
              </a:rPr>
              <a:t>Angelo</a:t>
            </a:r>
            <a:r>
              <a:rPr lang="en-US" sz="2000" dirty="0">
                <a:solidFill>
                  <a:schemeClr val="bg1"/>
                </a:solidFill>
              </a:rPr>
              <a:t> </a:t>
            </a:r>
            <a:r>
              <a:rPr lang="en-US" sz="2000" b="0" i="0" u="none" strike="noStrike" dirty="0" err="1">
                <a:solidFill>
                  <a:schemeClr val="bg1"/>
                </a:solidFill>
                <a:effectLst/>
              </a:rPr>
              <a:t>Dolinski</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Hjalmar</a:t>
            </a:r>
            <a:r>
              <a:rPr lang="en-US" sz="2000" dirty="0">
                <a:solidFill>
                  <a:schemeClr val="bg1"/>
                </a:solidFill>
              </a:rPr>
              <a:t> </a:t>
            </a:r>
            <a:r>
              <a:rPr lang="en-US" sz="2000" b="0" i="0" u="none" strike="noStrike" dirty="0">
                <a:solidFill>
                  <a:schemeClr val="bg1"/>
                </a:solidFill>
                <a:effectLst/>
              </a:rPr>
              <a:t>Pietsch </a:t>
            </a:r>
            <a:r>
              <a:rPr lang="en-US" sz="2000" b="0" i="0" u="none" strike="noStrike" dirty="0" err="1">
                <a:solidFill>
                  <a:schemeClr val="bg1"/>
                </a:solidFill>
                <a:effectLst/>
              </a:rPr>
              <a:t>Laurén</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Milo</a:t>
            </a:r>
            <a:r>
              <a:rPr lang="en-US" sz="2000" dirty="0">
                <a:solidFill>
                  <a:schemeClr val="bg1"/>
                </a:solidFill>
              </a:rPr>
              <a:t> </a:t>
            </a:r>
            <a:r>
              <a:rPr lang="en-US" sz="2000" b="0" i="0" u="none" strike="noStrike" dirty="0">
                <a:solidFill>
                  <a:schemeClr val="bg1"/>
                </a:solidFill>
                <a:effectLst/>
              </a:rPr>
              <a:t>Quintero Grees</a:t>
            </a:r>
            <a:r>
              <a:rPr lang="en-US" sz="2000" dirty="0">
                <a:solidFill>
                  <a:schemeClr val="bg1"/>
                </a:solidFill>
              </a:rPr>
              <a:t> </a:t>
            </a:r>
          </a:p>
          <a:p>
            <a:pPr indent="-228600">
              <a:buFont typeface="Arial" panose="020B0604020202020204" pitchFamily="34" charset="0"/>
              <a:buChar char="•"/>
            </a:pPr>
            <a:r>
              <a:rPr lang="en-US" sz="2000" b="0" i="0" u="none" strike="noStrike" dirty="0" err="1">
                <a:solidFill>
                  <a:schemeClr val="bg1"/>
                </a:solidFill>
                <a:effectLst/>
              </a:rPr>
              <a:t>Umaro</a:t>
            </a:r>
            <a:r>
              <a:rPr lang="en-US" sz="2000" dirty="0">
                <a:solidFill>
                  <a:schemeClr val="bg1"/>
                </a:solidFill>
              </a:rPr>
              <a:t> </a:t>
            </a:r>
            <a:r>
              <a:rPr lang="en-US" sz="2000" b="0" i="0" u="none" strike="noStrike" dirty="0">
                <a:solidFill>
                  <a:schemeClr val="bg1"/>
                </a:solidFill>
                <a:effectLst/>
              </a:rPr>
              <a:t>Mane</a:t>
            </a:r>
            <a:r>
              <a:rPr lang="en-US" sz="2000" dirty="0">
                <a:solidFill>
                  <a:schemeClr val="bg1"/>
                </a:solidFill>
              </a:rPr>
              <a:t> </a:t>
            </a:r>
          </a:p>
          <a:p>
            <a:pPr indent="-228600">
              <a:buFont typeface="Arial" panose="020B0604020202020204" pitchFamily="34" charset="0"/>
              <a:buChar char="•"/>
            </a:pPr>
            <a:r>
              <a:rPr lang="en-US" sz="2000" dirty="0">
                <a:solidFill>
                  <a:schemeClr val="bg1"/>
                </a:solidFill>
              </a:rPr>
              <a:t>Varija</a:t>
            </a:r>
          </a:p>
          <a:p>
            <a:pPr indent="-228600">
              <a:buFont typeface="Arial" panose="020B0604020202020204" pitchFamily="34" charset="0"/>
              <a:buChar char="•"/>
            </a:pPr>
            <a:r>
              <a:rPr lang="en-US" sz="2000" b="0" i="0" u="none" strike="noStrike" dirty="0">
                <a:solidFill>
                  <a:schemeClr val="bg1"/>
                </a:solidFill>
                <a:effectLst/>
              </a:rPr>
              <a:t>Maja</a:t>
            </a:r>
            <a:r>
              <a:rPr lang="en-US" sz="2000" dirty="0">
                <a:solidFill>
                  <a:schemeClr val="bg1"/>
                </a:solidFill>
              </a:rPr>
              <a:t> </a:t>
            </a:r>
            <a:r>
              <a:rPr lang="en-US" sz="2000" b="0" i="0" u="none" strike="noStrike" dirty="0" err="1">
                <a:solidFill>
                  <a:schemeClr val="bg1"/>
                </a:solidFill>
                <a:effectLst/>
              </a:rPr>
              <a:t>Stomme</a:t>
            </a:r>
            <a:r>
              <a:rPr lang="en-US" sz="2000" dirty="0">
                <a:solidFill>
                  <a:schemeClr val="bg1"/>
                </a:solidFill>
              </a:rPr>
              <a:t> </a:t>
            </a:r>
          </a:p>
          <a:p>
            <a:pPr indent="-228600">
              <a:buFont typeface="Arial" panose="020B0604020202020204" pitchFamily="34" charset="0"/>
              <a:buChar char="•"/>
            </a:pPr>
            <a:r>
              <a:rPr lang="en-US" sz="2000" b="0" i="0" u="none" strike="noStrike" dirty="0">
                <a:solidFill>
                  <a:schemeClr val="bg1"/>
                </a:solidFill>
                <a:effectLst/>
              </a:rPr>
              <a:t>Tilde</a:t>
            </a:r>
            <a:r>
              <a:rPr lang="en-US" sz="2000" dirty="0">
                <a:solidFill>
                  <a:schemeClr val="bg1"/>
                </a:solidFill>
              </a:rPr>
              <a:t> </a:t>
            </a:r>
            <a:r>
              <a:rPr lang="en-US" sz="2000" b="0" i="0" u="none" strike="noStrike" dirty="0">
                <a:solidFill>
                  <a:schemeClr val="bg1"/>
                </a:solidFill>
                <a:effectLst/>
              </a:rPr>
              <a:t>Georgieva </a:t>
            </a:r>
            <a:r>
              <a:rPr lang="en-US" sz="2000" b="0" i="0" u="none" strike="noStrike" dirty="0" err="1">
                <a:solidFill>
                  <a:schemeClr val="bg1"/>
                </a:solidFill>
                <a:effectLst/>
              </a:rPr>
              <a:t>Ernestad</a:t>
            </a:r>
            <a:r>
              <a:rPr lang="en-US" sz="2000" dirty="0">
                <a:solidFill>
                  <a:schemeClr val="bg1"/>
                </a:solidFill>
              </a:rPr>
              <a:t> </a:t>
            </a:r>
          </a:p>
          <a:p>
            <a:endParaRPr lang="en-US" sz="2000" dirty="0">
              <a:solidFill>
                <a:schemeClr val="bg1"/>
              </a:solidFill>
            </a:endParaRPr>
          </a:p>
          <a:p>
            <a:pPr indent="-228600">
              <a:buFont typeface="Arial" panose="020B0604020202020204" pitchFamily="34" charset="0"/>
              <a:buChar char="•"/>
            </a:pPr>
            <a:endParaRPr lang="en-US" sz="2000" dirty="0">
              <a:solidFill>
                <a:schemeClr val="bg1"/>
              </a:solidFill>
            </a:endParaRPr>
          </a:p>
        </p:txBody>
      </p:sp>
    </p:spTree>
    <p:extLst>
      <p:ext uri="{BB962C8B-B14F-4D97-AF65-F5344CB8AC3E}">
        <p14:creationId xmlns:p14="http://schemas.microsoft.com/office/powerpoint/2010/main" val="1620835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Rectangle 5126">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7F28A70-B861-0DE5-0655-8EBF733C1D92}"/>
              </a:ext>
            </a:extLst>
          </p:cNvPr>
          <p:cNvSpPr>
            <a:spLocks noGrp="1"/>
          </p:cNvSpPr>
          <p:nvPr>
            <p:ph type="title"/>
          </p:nvPr>
        </p:nvSpPr>
        <p:spPr>
          <a:xfrm>
            <a:off x="838200" y="448721"/>
            <a:ext cx="4707671" cy="1225650"/>
          </a:xfrm>
        </p:spPr>
        <p:txBody>
          <a:bodyPr vert="horz" lIns="91440" tIns="45720" rIns="91440" bIns="45720" rtlCol="0" anchor="b">
            <a:normAutofit/>
          </a:bodyPr>
          <a:lstStyle/>
          <a:p>
            <a:r>
              <a:rPr lang="en-US" sz="3800" dirty="0" err="1">
                <a:solidFill>
                  <a:schemeClr val="bg1"/>
                </a:solidFill>
              </a:rPr>
              <a:t>Mångfald</a:t>
            </a:r>
            <a:endParaRPr lang="en-US" sz="3800" dirty="0">
              <a:solidFill>
                <a:schemeClr val="bg1"/>
              </a:solidFill>
            </a:endParaRPr>
          </a:p>
        </p:txBody>
      </p:sp>
      <p:cxnSp>
        <p:nvCxnSpPr>
          <p:cNvPr id="5129" name="Straight Connector 5128">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3B661B88-4DA5-56A2-A699-DB6C53947819}"/>
              </a:ext>
            </a:extLst>
          </p:cNvPr>
          <p:cNvSpPr>
            <a:spLocks noGrp="1"/>
          </p:cNvSpPr>
          <p:nvPr>
            <p:ph type="body" sz="half" idx="2"/>
          </p:nvPr>
        </p:nvSpPr>
        <p:spPr>
          <a:xfrm>
            <a:off x="897769" y="1909192"/>
            <a:ext cx="4586513" cy="3647710"/>
          </a:xfrm>
        </p:spPr>
        <p:txBody>
          <a:bodyPr vert="horz" lIns="91440" tIns="45720" rIns="91440" bIns="45720" rtlCol="0">
            <a:normAutofit/>
          </a:bodyPr>
          <a:lstStyle/>
          <a:p>
            <a:r>
              <a:rPr lang="sv-SE" sz="2000" dirty="0">
                <a:solidFill>
                  <a:schemeClr val="bg1"/>
                </a:solidFill>
              </a:rPr>
              <a:t>Vi nominerar vår mångsidiga grupp av spelare, ålder 8-9, för priset för mångfald inom fotbollen. Dessa unga individer har tillsammans främjat mångfald och inkludering inom sporten. Genom att välkomna och uppmuntra spelare från olika bakgrunder har de skapat en inkluderande miljö där alla känner sig accepterade och värdefulla.”</a:t>
            </a:r>
          </a:p>
          <a:p>
            <a:r>
              <a:rPr lang="sv-SE" sz="2000" dirty="0">
                <a:solidFill>
                  <a:schemeClr val="bg1"/>
                </a:solidFill>
              </a:rPr>
              <a:t>Priset går till... </a:t>
            </a:r>
            <a:endParaRPr lang="en-US" sz="2000" dirty="0">
              <a:solidFill>
                <a:schemeClr val="bg1"/>
              </a:solidFill>
            </a:endParaRPr>
          </a:p>
        </p:txBody>
      </p:sp>
      <p:cxnSp>
        <p:nvCxnSpPr>
          <p:cNvPr id="5131" name="Straight Connector 5130">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122" name="Picture 2" descr="Image">
            <a:extLst>
              <a:ext uri="{FF2B5EF4-FFF2-40B4-BE49-F238E27FC236}">
                <a16:creationId xmlns:a16="http://schemas.microsoft.com/office/drawing/2014/main" id="{CE5820EC-2F70-068C-CDF6-FF99585A037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3343" r="1" b="1858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30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2" name="Rectangle 5281">
            <a:extLst>
              <a:ext uri="{FF2B5EF4-FFF2-40B4-BE49-F238E27FC236}">
                <a16:creationId xmlns:a16="http://schemas.microsoft.com/office/drawing/2014/main" id="{DC35A348-C5D6-4112-9FDD-93A493B01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67036F9-8B20-2E22-D2DA-116BEF463D22}"/>
              </a:ext>
            </a:extLst>
          </p:cNvPr>
          <p:cNvSpPr>
            <a:spLocks noGrp="1"/>
          </p:cNvSpPr>
          <p:nvPr>
            <p:ph type="title"/>
          </p:nvPr>
        </p:nvSpPr>
        <p:spPr>
          <a:xfrm>
            <a:off x="657224" y="4591663"/>
            <a:ext cx="6143626" cy="1400400"/>
          </a:xfrm>
        </p:spPr>
        <p:txBody>
          <a:bodyPr vert="horz" wrap="square" lIns="91440" tIns="45720" rIns="91440" bIns="45720" rtlCol="0" anchor="b">
            <a:normAutofit fontScale="90000"/>
          </a:bodyPr>
          <a:lstStyle/>
          <a:p>
            <a:r>
              <a:rPr lang="en-US" sz="5600">
                <a:solidFill>
                  <a:schemeClr val="bg1"/>
                </a:solidFill>
              </a:rPr>
              <a:t>Flickor och pojkar födda 2014/2015</a:t>
            </a:r>
            <a:endParaRPr lang="en-US" sz="5600" kern="1200" dirty="0">
              <a:solidFill>
                <a:schemeClr val="bg1"/>
              </a:solidFill>
              <a:latin typeface="+mj-lt"/>
              <a:ea typeface="+mj-ea"/>
              <a:cs typeface="+mj-cs"/>
            </a:endParaRPr>
          </a:p>
        </p:txBody>
      </p:sp>
      <p:pic>
        <p:nvPicPr>
          <p:cNvPr id="10" name="Picture 9" descr="A group of girls in orange shirts&#10;&#10;Description automatically generated">
            <a:extLst>
              <a:ext uri="{FF2B5EF4-FFF2-40B4-BE49-F238E27FC236}">
                <a16:creationId xmlns:a16="http://schemas.microsoft.com/office/drawing/2014/main" id="{428CC735-FE88-FF4D-5E8E-7C40E9F547CF}"/>
              </a:ext>
            </a:extLst>
          </p:cNvPr>
          <p:cNvPicPr>
            <a:picLocks noChangeAspect="1"/>
          </p:cNvPicPr>
          <p:nvPr/>
        </p:nvPicPr>
        <p:blipFill rotWithShape="1">
          <a:blip r:embed="rId2">
            <a:extLst>
              <a:ext uri="{28A0092B-C50C-407E-A947-70E740481C1C}">
                <a14:useLocalDpi xmlns:a14="http://schemas.microsoft.com/office/drawing/2010/main" val="0"/>
              </a:ext>
            </a:extLst>
          </a:blip>
          <a:srcRect t="-17262" b="-17262"/>
          <a:stretch/>
        </p:blipFill>
        <p:spPr>
          <a:xfrm>
            <a:off x="20" y="10"/>
            <a:ext cx="4000480" cy="4005933"/>
          </a:xfrm>
          <a:custGeom>
            <a:avLst/>
            <a:gdLst/>
            <a:ahLst/>
            <a:cxnLst/>
            <a:rect l="l" t="t" r="r" b="b"/>
            <a:pathLst>
              <a:path w="4000500" h="4005943">
                <a:moveTo>
                  <a:pt x="0" y="0"/>
                </a:moveTo>
                <a:lnTo>
                  <a:pt x="4000500" y="0"/>
                </a:lnTo>
                <a:lnTo>
                  <a:pt x="4000500" y="3936797"/>
                </a:lnTo>
                <a:lnTo>
                  <a:pt x="3316514" y="4005943"/>
                </a:lnTo>
                <a:lnTo>
                  <a:pt x="0" y="3964175"/>
                </a:lnTo>
                <a:close/>
              </a:path>
            </a:pathLst>
          </a:custGeom>
        </p:spPr>
      </p:pic>
      <p:pic>
        <p:nvPicPr>
          <p:cNvPr id="5122" name="Picture 2" descr="Image">
            <a:extLst>
              <a:ext uri="{FF2B5EF4-FFF2-40B4-BE49-F238E27FC236}">
                <a16:creationId xmlns:a16="http://schemas.microsoft.com/office/drawing/2014/main" id="{CE5820EC-2F70-068C-CDF6-FF99585A03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448" r="-36448"/>
          <a:stretch/>
        </p:blipFill>
        <p:spPr bwMode="auto">
          <a:xfrm>
            <a:off x="4191002" y="10"/>
            <a:ext cx="3809998" cy="3917529"/>
          </a:xfrm>
          <a:custGeom>
            <a:avLst/>
            <a:gdLst/>
            <a:ahLst/>
            <a:cxnLst/>
            <a:rect l="l" t="t" r="r" b="b"/>
            <a:pathLst>
              <a:path w="3809998" h="3917539">
                <a:moveTo>
                  <a:pt x="0" y="0"/>
                </a:moveTo>
                <a:lnTo>
                  <a:pt x="3809998" y="0"/>
                </a:lnTo>
                <a:lnTo>
                  <a:pt x="3809998" y="3909212"/>
                </a:lnTo>
                <a:lnTo>
                  <a:pt x="1781628" y="3737429"/>
                </a:lnTo>
                <a:lnTo>
                  <a:pt x="0" y="3917539"/>
                </a:lnTo>
                <a:close/>
              </a:path>
            </a:pathLst>
          </a:custGeom>
          <a:extLst>
            <a:ext uri="{909E8E84-426E-40DD-AFC4-6F175D3DCCD1}">
              <a14:hiddenFill xmlns:a14="http://schemas.microsoft.com/office/drawing/2010/main">
                <a:solidFill>
                  <a:srgbClr val="FFFFFF"/>
                </a:solidFill>
              </a14:hiddenFill>
            </a:ext>
          </a:extLst>
        </p:spPr>
      </p:pic>
      <p:pic>
        <p:nvPicPr>
          <p:cNvPr id="8" name="Picture 7" descr="A group of kids wearing orange shirts and standing on a field&#10;&#10;Description automatically generated">
            <a:extLst>
              <a:ext uri="{FF2B5EF4-FFF2-40B4-BE49-F238E27FC236}">
                <a16:creationId xmlns:a16="http://schemas.microsoft.com/office/drawing/2014/main" id="{AAC6DA15-6907-0FC4-6B45-CBABFBA5F0B6}"/>
              </a:ext>
            </a:extLst>
          </p:cNvPr>
          <p:cNvPicPr>
            <a:picLocks noChangeAspect="1"/>
          </p:cNvPicPr>
          <p:nvPr/>
        </p:nvPicPr>
        <p:blipFill rotWithShape="1">
          <a:blip r:embed="rId4">
            <a:extLst>
              <a:ext uri="{28A0092B-C50C-407E-A947-70E740481C1C}">
                <a14:useLocalDpi xmlns:a14="http://schemas.microsoft.com/office/drawing/2010/main" val="0"/>
              </a:ext>
            </a:extLst>
          </a:blip>
          <a:srcRect t="-15975" r="1666" b="-13548"/>
          <a:stretch/>
        </p:blipFill>
        <p:spPr>
          <a:xfrm>
            <a:off x="8096250" y="0"/>
            <a:ext cx="3933825" cy="3886200"/>
          </a:xfrm>
          <a:custGeom>
            <a:avLst/>
            <a:gdLst/>
            <a:ahLst/>
            <a:cxnLst/>
            <a:rect l="l" t="t" r="r" b="b"/>
            <a:pathLst>
              <a:path w="4000500" h="3959032">
                <a:moveTo>
                  <a:pt x="0" y="0"/>
                </a:moveTo>
                <a:lnTo>
                  <a:pt x="4000500" y="0"/>
                </a:lnTo>
                <a:lnTo>
                  <a:pt x="4000500" y="3959032"/>
                </a:lnTo>
                <a:lnTo>
                  <a:pt x="9072" y="3926114"/>
                </a:lnTo>
                <a:lnTo>
                  <a:pt x="0" y="3925346"/>
                </a:lnTo>
                <a:close/>
              </a:path>
            </a:pathLst>
          </a:custGeom>
        </p:spPr>
      </p:pic>
      <p:grpSp>
        <p:nvGrpSpPr>
          <p:cNvPr id="5284" name="Group 5283">
            <a:extLst>
              <a:ext uri="{FF2B5EF4-FFF2-40B4-BE49-F238E27FC236}">
                <a16:creationId xmlns:a16="http://schemas.microsoft.com/office/drawing/2014/main" id="{AC0B7807-0C83-4963-821A-69B172722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5285" name="Freeform: Shape 5284">
              <a:extLst>
                <a:ext uri="{FF2B5EF4-FFF2-40B4-BE49-F238E27FC236}">
                  <a16:creationId xmlns:a16="http://schemas.microsoft.com/office/drawing/2014/main" id="{BB027EC7-3252-48A2-A7A4-1741F72E4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86" name="Freeform: Shape 5285">
              <a:extLst>
                <a:ext uri="{FF2B5EF4-FFF2-40B4-BE49-F238E27FC236}">
                  <a16:creationId xmlns:a16="http://schemas.microsoft.com/office/drawing/2014/main" id="{4EBC51E4-7477-4290-BBD0-18AD942C3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032" name="Picture 8">
            <a:extLst>
              <a:ext uri="{FF2B5EF4-FFF2-40B4-BE49-F238E27FC236}">
                <a16:creationId xmlns:a16="http://schemas.microsoft.com/office/drawing/2014/main" id="{FBCB8F42-89A8-E5DE-3DC2-7CA02AF84B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1625" y="3602355"/>
            <a:ext cx="26670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488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1e34cb8-3a56-4fd5-a259-4acadab6e4ac}" enabled="0" method="" siteId="{71e34cb8-3a56-4fd5-a259-4acadab6e4ac}" removed="1"/>
</clbl:labelList>
</file>

<file path=docProps/app.xml><?xml version="1.0" encoding="utf-8"?>
<Properties xmlns="http://schemas.openxmlformats.org/officeDocument/2006/extended-properties" xmlns:vt="http://schemas.openxmlformats.org/officeDocument/2006/docPropsVTypes">
  <TotalTime>130</TotalTime>
  <Words>431</Words>
  <Application>Microsoft Office PowerPoint</Application>
  <PresentationFormat>Widescreen</PresentationFormat>
  <Paragraphs>57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Pris för utmärkande värdegrund 2023</vt:lpstr>
      <vt:lpstr>Glädje</vt:lpstr>
      <vt:lpstr>Glädje</vt:lpstr>
      <vt:lpstr>Respekt</vt:lpstr>
      <vt:lpstr>Respekt</vt:lpstr>
      <vt:lpstr>Gemenskap</vt:lpstr>
      <vt:lpstr>Gemenskap</vt:lpstr>
      <vt:lpstr>Utveckling</vt:lpstr>
      <vt:lpstr>Utveckling</vt:lpstr>
      <vt:lpstr>Mångfald</vt:lpstr>
      <vt:lpstr>Flickor och pojkar födda 2014/2015</vt:lpstr>
    </vt:vector>
  </TitlesOfParts>
  <Company>Bristol Myers Squibb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Pris för utmärkande värdegrund 2023</dc:title>
  <dc:creator>Johansson, Johanna</dc:creator>
  <cp:lastModifiedBy>Johansson, Johanna</cp:lastModifiedBy>
  <cp:revision>2</cp:revision>
  <dcterms:created xsi:type="dcterms:W3CDTF">2023-11-07T22:07:30Z</dcterms:created>
  <dcterms:modified xsi:type="dcterms:W3CDTF">2023-11-08T10:09:27Z</dcterms:modified>
</cp:coreProperties>
</file>