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9" r:id="rId5"/>
    <p:sldId id="260" r:id="rId6"/>
    <p:sldId id="261" r:id="rId7"/>
    <p:sldId id="262" r:id="rId8"/>
    <p:sldId id="263" r:id="rId9"/>
    <p:sldId id="256" r:id="rId10"/>
    <p:sldId id="257" r:id="rId11"/>
    <p:sldId id="258" r:id="rId12"/>
  </p:sldIdLst>
  <p:sldSz cx="12192000" cy="6858000"/>
  <p:notesSz cx="9875838" cy="14303375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er Johansson" userId="a2788e88dece4bb6" providerId="LiveId" clId="{371AD072-174C-4266-A576-795DF797FE8A}"/>
    <pc:docChg chg="modSld">
      <pc:chgData name="Peder Johansson" userId="a2788e88dece4bb6" providerId="LiveId" clId="{371AD072-174C-4266-A576-795DF797FE8A}" dt="2025-03-25T10:24:48.400" v="0" actId="1076"/>
      <pc:docMkLst>
        <pc:docMk/>
      </pc:docMkLst>
      <pc:sldChg chg="modSp mod">
        <pc:chgData name="Peder Johansson" userId="a2788e88dece4bb6" providerId="LiveId" clId="{371AD072-174C-4266-A576-795DF797FE8A}" dt="2025-03-25T10:24:48.400" v="0" actId="1076"/>
        <pc:sldMkLst>
          <pc:docMk/>
          <pc:sldMk cId="3152401041" sldId="256"/>
        </pc:sldMkLst>
        <pc:picChg chg="mod">
          <ac:chgData name="Peder Johansson" userId="a2788e88dece4bb6" providerId="LiveId" clId="{371AD072-174C-4266-A576-795DF797FE8A}" dt="2025-03-25T10:24:48.400" v="0" actId="1076"/>
          <ac:picMkLst>
            <pc:docMk/>
            <pc:sldMk cId="3152401041" sldId="256"/>
            <ac:picMk id="5" creationId="{549AFF16-3EAD-FF1A-F98D-24777D02BD0F}"/>
          </ac:picMkLst>
        </pc:picChg>
      </pc:sldChg>
    </pc:docChg>
  </pc:docChgLst>
  <pc:docChgLst>
    <pc:chgData name="Oliver Henriksson" userId="da0aa7eb-675c-4b6b-ae3b-b961b1e92092" providerId="ADAL" clId="{C3BB5A2B-2A56-486A-A8F4-4AB0E911F980}"/>
    <pc:docChg chg="undo custSel addSld delSld modSld sldOrd modNotesMaster">
      <pc:chgData name="Oliver Henriksson" userId="da0aa7eb-675c-4b6b-ae3b-b961b1e92092" providerId="ADAL" clId="{C3BB5A2B-2A56-486A-A8F4-4AB0E911F980}" dt="2025-03-20T11:01:36.662" v="407" actId="20577"/>
      <pc:docMkLst>
        <pc:docMk/>
      </pc:docMkLst>
      <pc:sldChg chg="addSp modSp mod">
        <pc:chgData name="Oliver Henriksson" userId="da0aa7eb-675c-4b6b-ae3b-b961b1e92092" providerId="ADAL" clId="{C3BB5A2B-2A56-486A-A8F4-4AB0E911F980}" dt="2025-03-20T10:56:01.490" v="397" actId="20577"/>
        <pc:sldMkLst>
          <pc:docMk/>
          <pc:sldMk cId="3152401041" sldId="256"/>
        </pc:sldMkLst>
        <pc:spChg chg="mod">
          <ac:chgData name="Oliver Henriksson" userId="da0aa7eb-675c-4b6b-ae3b-b961b1e92092" providerId="ADAL" clId="{C3BB5A2B-2A56-486A-A8F4-4AB0E911F980}" dt="2025-03-20T10:55:57.648" v="395" actId="20577"/>
          <ac:spMkLst>
            <pc:docMk/>
            <pc:sldMk cId="3152401041" sldId="256"/>
            <ac:spMk id="19" creationId="{D3326039-1A47-35D2-695B-455CCCB37E82}"/>
          </ac:spMkLst>
        </pc:spChg>
        <pc:spChg chg="mod">
          <ac:chgData name="Oliver Henriksson" userId="da0aa7eb-675c-4b6b-ae3b-b961b1e92092" providerId="ADAL" clId="{C3BB5A2B-2A56-486A-A8F4-4AB0E911F980}" dt="2025-03-20T10:56:01.490" v="397" actId="20577"/>
          <ac:spMkLst>
            <pc:docMk/>
            <pc:sldMk cId="3152401041" sldId="256"/>
            <ac:spMk id="21" creationId="{CF611360-F939-8E4D-01DC-C0E132683A25}"/>
          </ac:spMkLst>
        </pc:spChg>
        <pc:spChg chg="add mod">
          <ac:chgData name="Oliver Henriksson" userId="da0aa7eb-675c-4b6b-ae3b-b961b1e92092" providerId="ADAL" clId="{C3BB5A2B-2A56-486A-A8F4-4AB0E911F980}" dt="2025-03-20T10:06:18.432" v="77" actId="1076"/>
          <ac:spMkLst>
            <pc:docMk/>
            <pc:sldMk cId="3152401041" sldId="256"/>
            <ac:spMk id="25" creationId="{B0DA56C0-A093-C5C0-4F88-1514E6094096}"/>
          </ac:spMkLst>
        </pc:spChg>
      </pc:sldChg>
      <pc:sldChg chg="addSp modSp mod">
        <pc:chgData name="Oliver Henriksson" userId="da0aa7eb-675c-4b6b-ae3b-b961b1e92092" providerId="ADAL" clId="{C3BB5A2B-2A56-486A-A8F4-4AB0E911F980}" dt="2025-03-20T11:01:36.662" v="407" actId="20577"/>
        <pc:sldMkLst>
          <pc:docMk/>
          <pc:sldMk cId="3923114818" sldId="257"/>
        </pc:sldMkLst>
        <pc:spChg chg="mod">
          <ac:chgData name="Oliver Henriksson" userId="da0aa7eb-675c-4b6b-ae3b-b961b1e92092" providerId="ADAL" clId="{C3BB5A2B-2A56-486A-A8F4-4AB0E911F980}" dt="2025-03-20T10:56:04.349" v="399" actId="20577"/>
          <ac:spMkLst>
            <pc:docMk/>
            <pc:sldMk cId="3923114818" sldId="257"/>
            <ac:spMk id="6" creationId="{85D31F72-B762-E19F-B55A-194A0481BE29}"/>
          </ac:spMkLst>
        </pc:spChg>
        <pc:spChg chg="mod">
          <ac:chgData name="Oliver Henriksson" userId="da0aa7eb-675c-4b6b-ae3b-b961b1e92092" providerId="ADAL" clId="{C3BB5A2B-2A56-486A-A8F4-4AB0E911F980}" dt="2025-03-20T11:01:36.662" v="407" actId="20577"/>
          <ac:spMkLst>
            <pc:docMk/>
            <pc:sldMk cId="3923114818" sldId="257"/>
            <ac:spMk id="20" creationId="{903DAD98-2E97-BE9A-07D4-A1891CFB43C8}"/>
          </ac:spMkLst>
        </pc:spChg>
        <pc:spChg chg="add mod">
          <ac:chgData name="Oliver Henriksson" userId="da0aa7eb-675c-4b6b-ae3b-b961b1e92092" providerId="ADAL" clId="{C3BB5A2B-2A56-486A-A8F4-4AB0E911F980}" dt="2025-03-20T10:56:37.454" v="402"/>
          <ac:spMkLst>
            <pc:docMk/>
            <pc:sldMk cId="3923114818" sldId="257"/>
            <ac:spMk id="24" creationId="{276F28C8-BAD7-2100-DE5F-62E8320F955D}"/>
          </ac:spMkLst>
        </pc:spChg>
      </pc:sldChg>
      <pc:sldChg chg="addSp modSp mod">
        <pc:chgData name="Oliver Henriksson" userId="da0aa7eb-675c-4b6b-ae3b-b961b1e92092" providerId="ADAL" clId="{C3BB5A2B-2A56-486A-A8F4-4AB0E911F980}" dt="2025-03-20T10:56:45.400" v="403"/>
        <pc:sldMkLst>
          <pc:docMk/>
          <pc:sldMk cId="332198466" sldId="258"/>
        </pc:sldMkLst>
        <pc:spChg chg="mod">
          <ac:chgData name="Oliver Henriksson" userId="da0aa7eb-675c-4b6b-ae3b-b961b1e92092" providerId="ADAL" clId="{C3BB5A2B-2A56-486A-A8F4-4AB0E911F980}" dt="2025-03-20T10:56:13.338" v="401" actId="20577"/>
          <ac:spMkLst>
            <pc:docMk/>
            <pc:sldMk cId="332198466" sldId="258"/>
            <ac:spMk id="23" creationId="{85EC3004-537B-E808-8F52-F01CE98B147E}"/>
          </ac:spMkLst>
        </pc:spChg>
        <pc:spChg chg="add mod">
          <ac:chgData name="Oliver Henriksson" userId="da0aa7eb-675c-4b6b-ae3b-b961b1e92092" providerId="ADAL" clId="{C3BB5A2B-2A56-486A-A8F4-4AB0E911F980}" dt="2025-03-20T10:56:45.400" v="403"/>
          <ac:spMkLst>
            <pc:docMk/>
            <pc:sldMk cId="332198466" sldId="258"/>
            <ac:spMk id="24" creationId="{15B9CCCF-4262-0444-EC15-D91E154FE61E}"/>
          </ac:spMkLst>
        </pc:spChg>
      </pc:sldChg>
      <pc:sldChg chg="addSp delSp modSp new mod">
        <pc:chgData name="Oliver Henriksson" userId="da0aa7eb-675c-4b6b-ae3b-b961b1e92092" providerId="ADAL" clId="{C3BB5A2B-2A56-486A-A8F4-4AB0E911F980}" dt="2025-03-20T10:47:52.244" v="322" actId="1076"/>
        <pc:sldMkLst>
          <pc:docMk/>
          <pc:sldMk cId="3234026589" sldId="259"/>
        </pc:sldMkLst>
        <pc:spChg chg="add mod">
          <ac:chgData name="Oliver Henriksson" userId="da0aa7eb-675c-4b6b-ae3b-b961b1e92092" providerId="ADAL" clId="{C3BB5A2B-2A56-486A-A8F4-4AB0E911F980}" dt="2025-03-20T10:02:17.566" v="13" actId="1076"/>
          <ac:spMkLst>
            <pc:docMk/>
            <pc:sldMk cId="3234026589" sldId="259"/>
            <ac:spMk id="6" creationId="{5A2A1E60-5672-3058-ED63-38F601819E8A}"/>
          </ac:spMkLst>
        </pc:spChg>
        <pc:spChg chg="add mod">
          <ac:chgData name="Oliver Henriksson" userId="da0aa7eb-675c-4b6b-ae3b-b961b1e92092" providerId="ADAL" clId="{C3BB5A2B-2A56-486A-A8F4-4AB0E911F980}" dt="2025-03-20T10:02:32.048" v="18" actId="1076"/>
          <ac:spMkLst>
            <pc:docMk/>
            <pc:sldMk cId="3234026589" sldId="259"/>
            <ac:spMk id="7" creationId="{B754EA06-A961-F12A-1C71-FD09F1047192}"/>
          </ac:spMkLst>
        </pc:spChg>
        <pc:spChg chg="add mod">
          <ac:chgData name="Oliver Henriksson" userId="da0aa7eb-675c-4b6b-ae3b-b961b1e92092" providerId="ADAL" clId="{C3BB5A2B-2A56-486A-A8F4-4AB0E911F980}" dt="2025-03-20T10:02:45.420" v="23" actId="1076"/>
          <ac:spMkLst>
            <pc:docMk/>
            <pc:sldMk cId="3234026589" sldId="259"/>
            <ac:spMk id="8" creationId="{7359AF38-AB8E-E402-45FA-CFC99001F72E}"/>
          </ac:spMkLst>
        </pc:spChg>
        <pc:spChg chg="add mod">
          <ac:chgData name="Oliver Henriksson" userId="da0aa7eb-675c-4b6b-ae3b-b961b1e92092" providerId="ADAL" clId="{C3BB5A2B-2A56-486A-A8F4-4AB0E911F980}" dt="2025-03-20T10:03:00.721" v="29" actId="1076"/>
          <ac:spMkLst>
            <pc:docMk/>
            <pc:sldMk cId="3234026589" sldId="259"/>
            <ac:spMk id="9" creationId="{94842C65-DBD7-AF21-0368-116D260264B9}"/>
          </ac:spMkLst>
        </pc:spChg>
        <pc:spChg chg="add mod">
          <ac:chgData name="Oliver Henriksson" userId="da0aa7eb-675c-4b6b-ae3b-b961b1e92092" providerId="ADAL" clId="{C3BB5A2B-2A56-486A-A8F4-4AB0E911F980}" dt="2025-03-20T10:03:10.126" v="33" actId="1076"/>
          <ac:spMkLst>
            <pc:docMk/>
            <pc:sldMk cId="3234026589" sldId="259"/>
            <ac:spMk id="10" creationId="{8897F8EA-82EF-F153-4ED1-C3660F81FB42}"/>
          </ac:spMkLst>
        </pc:spChg>
        <pc:spChg chg="add mod">
          <ac:chgData name="Oliver Henriksson" userId="da0aa7eb-675c-4b6b-ae3b-b961b1e92092" providerId="ADAL" clId="{C3BB5A2B-2A56-486A-A8F4-4AB0E911F980}" dt="2025-03-20T10:03:20.052" v="37" actId="1076"/>
          <ac:spMkLst>
            <pc:docMk/>
            <pc:sldMk cId="3234026589" sldId="259"/>
            <ac:spMk id="11" creationId="{62FC0019-A145-A00A-00D1-5FB0C11D57DB}"/>
          </ac:spMkLst>
        </pc:spChg>
        <pc:spChg chg="add mod">
          <ac:chgData name="Oliver Henriksson" userId="da0aa7eb-675c-4b6b-ae3b-b961b1e92092" providerId="ADAL" clId="{C3BB5A2B-2A56-486A-A8F4-4AB0E911F980}" dt="2025-03-20T10:03:24.997" v="39" actId="1076"/>
          <ac:spMkLst>
            <pc:docMk/>
            <pc:sldMk cId="3234026589" sldId="259"/>
            <ac:spMk id="12" creationId="{780C88AB-05B2-35F5-E90B-8042317D23E2}"/>
          </ac:spMkLst>
        </pc:spChg>
        <pc:spChg chg="add mod">
          <ac:chgData name="Oliver Henriksson" userId="da0aa7eb-675c-4b6b-ae3b-b961b1e92092" providerId="ADAL" clId="{C3BB5A2B-2A56-486A-A8F4-4AB0E911F980}" dt="2025-03-20T10:03:33.293" v="42" actId="1076"/>
          <ac:spMkLst>
            <pc:docMk/>
            <pc:sldMk cId="3234026589" sldId="259"/>
            <ac:spMk id="13" creationId="{E540FD1E-DEBB-FE0A-9595-30DAF11BC977}"/>
          </ac:spMkLst>
        </pc:spChg>
        <pc:spChg chg="add mod">
          <ac:chgData name="Oliver Henriksson" userId="da0aa7eb-675c-4b6b-ae3b-b961b1e92092" providerId="ADAL" clId="{C3BB5A2B-2A56-486A-A8F4-4AB0E911F980}" dt="2025-03-20T10:03:53.111" v="51" actId="1076"/>
          <ac:spMkLst>
            <pc:docMk/>
            <pc:sldMk cId="3234026589" sldId="259"/>
            <ac:spMk id="14" creationId="{0C293C9F-0622-B0FD-0E9C-D8CC0E51AE01}"/>
          </ac:spMkLst>
        </pc:spChg>
        <pc:spChg chg="add mod">
          <ac:chgData name="Oliver Henriksson" userId="da0aa7eb-675c-4b6b-ae3b-b961b1e92092" providerId="ADAL" clId="{C3BB5A2B-2A56-486A-A8F4-4AB0E911F980}" dt="2025-03-20T10:03:51.221" v="50" actId="1076"/>
          <ac:spMkLst>
            <pc:docMk/>
            <pc:sldMk cId="3234026589" sldId="259"/>
            <ac:spMk id="15" creationId="{C5EB106F-3321-48B8-3A4F-BE83CCC8AFBA}"/>
          </ac:spMkLst>
        </pc:spChg>
        <pc:spChg chg="add mod">
          <ac:chgData name="Oliver Henriksson" userId="da0aa7eb-675c-4b6b-ae3b-b961b1e92092" providerId="ADAL" clId="{C3BB5A2B-2A56-486A-A8F4-4AB0E911F980}" dt="2025-03-20T10:06:26.772" v="78" actId="1076"/>
          <ac:spMkLst>
            <pc:docMk/>
            <pc:sldMk cId="3234026589" sldId="259"/>
            <ac:spMk id="16" creationId="{4E9B5113-C669-92AB-0DA0-74C843487606}"/>
          </ac:spMkLst>
        </pc:spChg>
        <pc:spChg chg="add mod">
          <ac:chgData name="Oliver Henriksson" userId="da0aa7eb-675c-4b6b-ae3b-b961b1e92092" providerId="ADAL" clId="{C3BB5A2B-2A56-486A-A8F4-4AB0E911F980}" dt="2025-03-20T10:37:34.880" v="114" actId="20577"/>
          <ac:spMkLst>
            <pc:docMk/>
            <pc:sldMk cId="3234026589" sldId="259"/>
            <ac:spMk id="17" creationId="{2209E851-2BB6-0FE2-6232-ACBEDC35514D}"/>
          </ac:spMkLst>
        </pc:spChg>
        <pc:spChg chg="add mod">
          <ac:chgData name="Oliver Henriksson" userId="da0aa7eb-675c-4b6b-ae3b-b961b1e92092" providerId="ADAL" clId="{C3BB5A2B-2A56-486A-A8F4-4AB0E911F980}" dt="2025-03-20T10:47:52.244" v="322" actId="1076"/>
          <ac:spMkLst>
            <pc:docMk/>
            <pc:sldMk cId="3234026589" sldId="259"/>
            <ac:spMk id="18" creationId="{BACA7B7E-C6D4-EBDF-F6F3-7233186B3DEA}"/>
          </ac:spMkLst>
        </pc:spChg>
        <pc:picChg chg="add mod">
          <ac:chgData name="Oliver Henriksson" userId="da0aa7eb-675c-4b6b-ae3b-b961b1e92092" providerId="ADAL" clId="{C3BB5A2B-2A56-486A-A8F4-4AB0E911F980}" dt="2025-03-20T10:02:03.605" v="10" actId="14100"/>
          <ac:picMkLst>
            <pc:docMk/>
            <pc:sldMk cId="3234026589" sldId="259"/>
            <ac:picMk id="5" creationId="{4650CB68-5E84-CD77-C3E8-38CFCCF54335}"/>
          </ac:picMkLst>
        </pc:picChg>
      </pc:sldChg>
      <pc:sldChg chg="addSp modSp add mod">
        <pc:chgData name="Oliver Henriksson" userId="da0aa7eb-675c-4b6b-ae3b-b961b1e92092" providerId="ADAL" clId="{C3BB5A2B-2A56-486A-A8F4-4AB0E911F980}" dt="2025-03-20T10:38:56.949" v="188" actId="20577"/>
        <pc:sldMkLst>
          <pc:docMk/>
          <pc:sldMk cId="3839595312" sldId="260"/>
        </pc:sldMkLst>
        <pc:spChg chg="add mod">
          <ac:chgData name="Oliver Henriksson" userId="da0aa7eb-675c-4b6b-ae3b-b961b1e92092" providerId="ADAL" clId="{C3BB5A2B-2A56-486A-A8F4-4AB0E911F980}" dt="2025-03-20T10:37:21.588" v="111"/>
          <ac:spMkLst>
            <pc:docMk/>
            <pc:sldMk cId="3839595312" sldId="260"/>
            <ac:spMk id="18" creationId="{D703A19A-CA24-9012-D61B-BCD5915E69B2}"/>
          </ac:spMkLst>
        </pc:spChg>
        <pc:spChg chg="add mod">
          <ac:chgData name="Oliver Henriksson" userId="da0aa7eb-675c-4b6b-ae3b-b961b1e92092" providerId="ADAL" clId="{C3BB5A2B-2A56-486A-A8F4-4AB0E911F980}" dt="2025-03-20T10:38:41.424" v="185" actId="1076"/>
          <ac:spMkLst>
            <pc:docMk/>
            <pc:sldMk cId="3839595312" sldId="260"/>
            <ac:spMk id="19" creationId="{A2999BE3-4919-38B5-FB2F-92E8CA3CABF8}"/>
          </ac:spMkLst>
        </pc:spChg>
        <pc:spChg chg="add mod">
          <ac:chgData name="Oliver Henriksson" userId="da0aa7eb-675c-4b6b-ae3b-b961b1e92092" providerId="ADAL" clId="{C3BB5A2B-2A56-486A-A8F4-4AB0E911F980}" dt="2025-03-20T10:38:56.949" v="188" actId="20577"/>
          <ac:spMkLst>
            <pc:docMk/>
            <pc:sldMk cId="3839595312" sldId="260"/>
            <ac:spMk id="20" creationId="{F6EB7E49-1D47-D824-4F98-CE23A5067406}"/>
          </ac:spMkLst>
        </pc:spChg>
        <pc:picChg chg="add mod">
          <ac:chgData name="Oliver Henriksson" userId="da0aa7eb-675c-4b6b-ae3b-b961b1e92092" providerId="ADAL" clId="{C3BB5A2B-2A56-486A-A8F4-4AB0E911F980}" dt="2025-03-20T10:32:07.144" v="81" actId="14100"/>
          <ac:picMkLst>
            <pc:docMk/>
            <pc:sldMk cId="3839595312" sldId="260"/>
            <ac:picMk id="3" creationId="{AECC5C4C-526E-9605-097F-1C55690EB7D3}"/>
          </ac:picMkLst>
        </pc:picChg>
        <pc:cxnChg chg="add mod">
          <ac:chgData name="Oliver Henriksson" userId="da0aa7eb-675c-4b6b-ae3b-b961b1e92092" providerId="ADAL" clId="{C3BB5A2B-2A56-486A-A8F4-4AB0E911F980}" dt="2025-03-20T10:32:54.130" v="93" actId="1076"/>
          <ac:cxnSpMkLst>
            <pc:docMk/>
            <pc:sldMk cId="3839595312" sldId="260"/>
            <ac:cxnSpMk id="4" creationId="{B357DB03-3650-886B-DCEA-A51C62BC6A25}"/>
          </ac:cxnSpMkLst>
        </pc:cxnChg>
        <pc:cxnChg chg="add mod">
          <ac:chgData name="Oliver Henriksson" userId="da0aa7eb-675c-4b6b-ae3b-b961b1e92092" providerId="ADAL" clId="{C3BB5A2B-2A56-486A-A8F4-4AB0E911F980}" dt="2025-03-20T10:32:48.629" v="91" actId="1076"/>
          <ac:cxnSpMkLst>
            <pc:docMk/>
            <pc:sldMk cId="3839595312" sldId="260"/>
            <ac:cxnSpMk id="6" creationId="{E46C2637-42C0-F6AB-975E-F903EBA81EF2}"/>
          </ac:cxnSpMkLst>
        </pc:cxnChg>
        <pc:cxnChg chg="add mod">
          <ac:chgData name="Oliver Henriksson" userId="da0aa7eb-675c-4b6b-ae3b-b961b1e92092" providerId="ADAL" clId="{C3BB5A2B-2A56-486A-A8F4-4AB0E911F980}" dt="2025-03-20T10:33:05.060" v="97" actId="1076"/>
          <ac:cxnSpMkLst>
            <pc:docMk/>
            <pc:sldMk cId="3839595312" sldId="260"/>
            <ac:cxnSpMk id="10" creationId="{D6BDBAC9-C78A-B2D9-5AFF-5A535C1E1FCE}"/>
          </ac:cxnSpMkLst>
        </pc:cxnChg>
        <pc:cxnChg chg="add mod">
          <ac:chgData name="Oliver Henriksson" userId="da0aa7eb-675c-4b6b-ae3b-b961b1e92092" providerId="ADAL" clId="{C3BB5A2B-2A56-486A-A8F4-4AB0E911F980}" dt="2025-03-20T10:33:18.072" v="101" actId="1076"/>
          <ac:cxnSpMkLst>
            <pc:docMk/>
            <pc:sldMk cId="3839595312" sldId="260"/>
            <ac:cxnSpMk id="12" creationId="{8C4B1D2B-4084-512F-2567-6F786BDDE465}"/>
          </ac:cxnSpMkLst>
        </pc:cxnChg>
        <pc:cxnChg chg="add mod">
          <ac:chgData name="Oliver Henriksson" userId="da0aa7eb-675c-4b6b-ae3b-b961b1e92092" providerId="ADAL" clId="{C3BB5A2B-2A56-486A-A8F4-4AB0E911F980}" dt="2025-03-20T10:33:28.924" v="105" actId="1076"/>
          <ac:cxnSpMkLst>
            <pc:docMk/>
            <pc:sldMk cId="3839595312" sldId="260"/>
            <ac:cxnSpMk id="14" creationId="{007642B3-DC32-FC9F-3A84-7C99C3DE8A7E}"/>
          </ac:cxnSpMkLst>
        </pc:cxnChg>
        <pc:cxnChg chg="add mod">
          <ac:chgData name="Oliver Henriksson" userId="da0aa7eb-675c-4b6b-ae3b-b961b1e92092" providerId="ADAL" clId="{C3BB5A2B-2A56-486A-A8F4-4AB0E911F980}" dt="2025-03-20T10:33:40.978" v="110" actId="1076"/>
          <ac:cxnSpMkLst>
            <pc:docMk/>
            <pc:sldMk cId="3839595312" sldId="260"/>
            <ac:cxnSpMk id="16" creationId="{C9E8A473-6AA3-94C4-B2E5-C7AABEC1B9B1}"/>
          </ac:cxnSpMkLst>
        </pc:cxnChg>
      </pc:sldChg>
      <pc:sldChg chg="add del">
        <pc:chgData name="Oliver Henriksson" userId="da0aa7eb-675c-4b6b-ae3b-b961b1e92092" providerId="ADAL" clId="{C3BB5A2B-2A56-486A-A8F4-4AB0E911F980}" dt="2025-03-20T10:00:46.954" v="5" actId="47"/>
        <pc:sldMkLst>
          <pc:docMk/>
          <pc:sldMk cId="3458150321" sldId="261"/>
        </pc:sldMkLst>
      </pc:sldChg>
      <pc:sldChg chg="addSp delSp modSp new mod ord">
        <pc:chgData name="Oliver Henriksson" userId="da0aa7eb-675c-4b6b-ae3b-b961b1e92092" providerId="ADAL" clId="{C3BB5A2B-2A56-486A-A8F4-4AB0E911F980}" dt="2025-03-20T10:47:28.077" v="319" actId="1076"/>
        <pc:sldMkLst>
          <pc:docMk/>
          <pc:sldMk cId="4206760835" sldId="261"/>
        </pc:sldMkLst>
        <pc:spChg chg="add mod">
          <ac:chgData name="Oliver Henriksson" userId="da0aa7eb-675c-4b6b-ae3b-b961b1e92092" providerId="ADAL" clId="{C3BB5A2B-2A56-486A-A8F4-4AB0E911F980}" dt="2025-03-20T10:42:12.397" v="208" actId="1076"/>
          <ac:spMkLst>
            <pc:docMk/>
            <pc:sldMk cId="4206760835" sldId="261"/>
            <ac:spMk id="6" creationId="{B733F3D0-2C2A-B0C4-E468-3D68D063691A}"/>
          </ac:spMkLst>
        </pc:spChg>
        <pc:spChg chg="add mod">
          <ac:chgData name="Oliver Henriksson" userId="da0aa7eb-675c-4b6b-ae3b-b961b1e92092" providerId="ADAL" clId="{C3BB5A2B-2A56-486A-A8F4-4AB0E911F980}" dt="2025-03-20T10:42:08.295" v="207" actId="1076"/>
          <ac:spMkLst>
            <pc:docMk/>
            <pc:sldMk cId="4206760835" sldId="261"/>
            <ac:spMk id="7" creationId="{66151B8C-BBB6-D7A3-CE01-8EEAFE3AECB4}"/>
          </ac:spMkLst>
        </pc:spChg>
        <pc:spChg chg="add mod">
          <ac:chgData name="Oliver Henriksson" userId="da0aa7eb-675c-4b6b-ae3b-b961b1e92092" providerId="ADAL" clId="{C3BB5A2B-2A56-486A-A8F4-4AB0E911F980}" dt="2025-03-20T10:42:29.726" v="214" actId="1076"/>
          <ac:spMkLst>
            <pc:docMk/>
            <pc:sldMk cId="4206760835" sldId="261"/>
            <ac:spMk id="8" creationId="{9B367295-3CF3-DE68-BE28-E042C7098B6B}"/>
          </ac:spMkLst>
        </pc:spChg>
        <pc:spChg chg="add mod">
          <ac:chgData name="Oliver Henriksson" userId="da0aa7eb-675c-4b6b-ae3b-b961b1e92092" providerId="ADAL" clId="{C3BB5A2B-2A56-486A-A8F4-4AB0E911F980}" dt="2025-03-20T10:42:38.102" v="217" actId="688"/>
          <ac:spMkLst>
            <pc:docMk/>
            <pc:sldMk cId="4206760835" sldId="261"/>
            <ac:spMk id="9" creationId="{AA6ED541-32A2-69E9-6701-F69913DD0E88}"/>
          </ac:spMkLst>
        </pc:spChg>
        <pc:spChg chg="add mod">
          <ac:chgData name="Oliver Henriksson" userId="da0aa7eb-675c-4b6b-ae3b-b961b1e92092" providerId="ADAL" clId="{C3BB5A2B-2A56-486A-A8F4-4AB0E911F980}" dt="2025-03-20T10:42:48.867" v="221" actId="1076"/>
          <ac:spMkLst>
            <pc:docMk/>
            <pc:sldMk cId="4206760835" sldId="261"/>
            <ac:spMk id="10" creationId="{7C0C5494-2A87-376E-0BA2-A2FEC83A7434}"/>
          </ac:spMkLst>
        </pc:spChg>
        <pc:spChg chg="add mod">
          <ac:chgData name="Oliver Henriksson" userId="da0aa7eb-675c-4b6b-ae3b-b961b1e92092" providerId="ADAL" clId="{C3BB5A2B-2A56-486A-A8F4-4AB0E911F980}" dt="2025-03-20T10:43:00.092" v="225" actId="1076"/>
          <ac:spMkLst>
            <pc:docMk/>
            <pc:sldMk cId="4206760835" sldId="261"/>
            <ac:spMk id="11" creationId="{4E0E90A2-06D7-F6C2-6DCC-ABF1C4A695C1}"/>
          </ac:spMkLst>
        </pc:spChg>
        <pc:spChg chg="add mod">
          <ac:chgData name="Oliver Henriksson" userId="da0aa7eb-675c-4b6b-ae3b-b961b1e92092" providerId="ADAL" clId="{C3BB5A2B-2A56-486A-A8F4-4AB0E911F980}" dt="2025-03-20T10:43:22.538" v="248" actId="20577"/>
          <ac:spMkLst>
            <pc:docMk/>
            <pc:sldMk cId="4206760835" sldId="261"/>
            <ac:spMk id="12" creationId="{D5C0D22F-0B1C-7A6C-4B79-142649CC391F}"/>
          </ac:spMkLst>
        </pc:spChg>
        <pc:spChg chg="add mod">
          <ac:chgData name="Oliver Henriksson" userId="da0aa7eb-675c-4b6b-ae3b-b961b1e92092" providerId="ADAL" clId="{C3BB5A2B-2A56-486A-A8F4-4AB0E911F980}" dt="2025-03-20T10:43:38.077" v="251" actId="20577"/>
          <ac:spMkLst>
            <pc:docMk/>
            <pc:sldMk cId="4206760835" sldId="261"/>
            <ac:spMk id="13" creationId="{AC48B95E-8820-140A-F9E2-4F76E92CC6E3}"/>
          </ac:spMkLst>
        </pc:spChg>
        <pc:spChg chg="add mod">
          <ac:chgData name="Oliver Henriksson" userId="da0aa7eb-675c-4b6b-ae3b-b961b1e92092" providerId="ADAL" clId="{C3BB5A2B-2A56-486A-A8F4-4AB0E911F980}" dt="2025-03-20T10:43:56.962" v="253" actId="1076"/>
          <ac:spMkLst>
            <pc:docMk/>
            <pc:sldMk cId="4206760835" sldId="261"/>
            <ac:spMk id="14" creationId="{2E5C975D-EAD2-1E80-02DE-5EF0EBE41461}"/>
          </ac:spMkLst>
        </pc:spChg>
        <pc:spChg chg="add mod">
          <ac:chgData name="Oliver Henriksson" userId="da0aa7eb-675c-4b6b-ae3b-b961b1e92092" providerId="ADAL" clId="{C3BB5A2B-2A56-486A-A8F4-4AB0E911F980}" dt="2025-03-20T10:44:15.176" v="257" actId="20577"/>
          <ac:spMkLst>
            <pc:docMk/>
            <pc:sldMk cId="4206760835" sldId="261"/>
            <ac:spMk id="15" creationId="{A82D9D6B-A5F6-576D-16A5-9377D3D3A8EC}"/>
          </ac:spMkLst>
        </pc:spChg>
        <pc:spChg chg="add mod">
          <ac:chgData name="Oliver Henriksson" userId="da0aa7eb-675c-4b6b-ae3b-b961b1e92092" providerId="ADAL" clId="{C3BB5A2B-2A56-486A-A8F4-4AB0E911F980}" dt="2025-03-20T10:47:28.077" v="319" actId="1076"/>
          <ac:spMkLst>
            <pc:docMk/>
            <pc:sldMk cId="4206760835" sldId="261"/>
            <ac:spMk id="17" creationId="{FD76AC6A-0D49-C79A-6D0F-AC06027BE254}"/>
          </ac:spMkLst>
        </pc:spChg>
        <pc:picChg chg="add mod">
          <ac:chgData name="Oliver Henriksson" userId="da0aa7eb-675c-4b6b-ae3b-b961b1e92092" providerId="ADAL" clId="{C3BB5A2B-2A56-486A-A8F4-4AB0E911F980}" dt="2025-03-20T10:41:17.960" v="196" actId="14100"/>
          <ac:picMkLst>
            <pc:docMk/>
            <pc:sldMk cId="4206760835" sldId="261"/>
            <ac:picMk id="5" creationId="{9488C30E-749F-F0A0-C573-8DF37D081483}"/>
          </ac:picMkLst>
        </pc:picChg>
        <pc:cxnChg chg="add mod">
          <ac:chgData name="Oliver Henriksson" userId="da0aa7eb-675c-4b6b-ae3b-b961b1e92092" providerId="ADAL" clId="{C3BB5A2B-2A56-486A-A8F4-4AB0E911F980}" dt="2025-03-20T10:44:11.862" v="255" actId="1076"/>
          <ac:cxnSpMkLst>
            <pc:docMk/>
            <pc:sldMk cId="4206760835" sldId="261"/>
            <ac:cxnSpMk id="16" creationId="{A397A003-AC34-BF34-9370-753166FCFC2A}"/>
          </ac:cxnSpMkLst>
        </pc:cxnChg>
      </pc:sldChg>
      <pc:sldChg chg="addSp delSp modSp new mod">
        <pc:chgData name="Oliver Henriksson" userId="da0aa7eb-675c-4b6b-ae3b-b961b1e92092" providerId="ADAL" clId="{C3BB5A2B-2A56-486A-A8F4-4AB0E911F980}" dt="2025-03-20T10:46:54.042" v="317" actId="1076"/>
        <pc:sldMkLst>
          <pc:docMk/>
          <pc:sldMk cId="144855185" sldId="262"/>
        </pc:sldMkLst>
        <pc:spChg chg="add mod">
          <ac:chgData name="Oliver Henriksson" userId="da0aa7eb-675c-4b6b-ae3b-b961b1e92092" providerId="ADAL" clId="{C3BB5A2B-2A56-486A-A8F4-4AB0E911F980}" dt="2025-03-20T10:45:13.229" v="264"/>
          <ac:spMkLst>
            <pc:docMk/>
            <pc:sldMk cId="144855185" sldId="262"/>
            <ac:spMk id="8" creationId="{275909C3-1E81-5F27-09B3-62F07B94E3E0}"/>
          </ac:spMkLst>
        </pc:spChg>
        <pc:spChg chg="add mod">
          <ac:chgData name="Oliver Henriksson" userId="da0aa7eb-675c-4b6b-ae3b-b961b1e92092" providerId="ADAL" clId="{C3BB5A2B-2A56-486A-A8F4-4AB0E911F980}" dt="2025-03-20T10:45:31.695" v="267" actId="20577"/>
          <ac:spMkLst>
            <pc:docMk/>
            <pc:sldMk cId="144855185" sldId="262"/>
            <ac:spMk id="9" creationId="{5DDF1ECD-1EC4-5001-1CF8-A0B2F47C303E}"/>
          </ac:spMkLst>
        </pc:spChg>
        <pc:spChg chg="add mod">
          <ac:chgData name="Oliver Henriksson" userId="da0aa7eb-675c-4b6b-ae3b-b961b1e92092" providerId="ADAL" clId="{C3BB5A2B-2A56-486A-A8F4-4AB0E911F980}" dt="2025-03-20T10:46:54.042" v="317" actId="1076"/>
          <ac:spMkLst>
            <pc:docMk/>
            <pc:sldMk cId="144855185" sldId="262"/>
            <ac:spMk id="15" creationId="{2F67CB4B-DB34-F3A9-F68D-6818D5DDD950}"/>
          </ac:spMkLst>
        </pc:spChg>
        <pc:picChg chg="add">
          <ac:chgData name="Oliver Henriksson" userId="da0aa7eb-675c-4b6b-ae3b-b961b1e92092" providerId="ADAL" clId="{C3BB5A2B-2A56-486A-A8F4-4AB0E911F980}" dt="2025-03-20T10:44:58.700" v="261" actId="22"/>
          <ac:picMkLst>
            <pc:docMk/>
            <pc:sldMk cId="144855185" sldId="262"/>
            <ac:picMk id="5" creationId="{B7731DAF-1E3D-2CA6-6617-DC61A7D2BF6C}"/>
          </ac:picMkLst>
        </pc:picChg>
        <pc:cxnChg chg="add mod">
          <ac:chgData name="Oliver Henriksson" userId="da0aa7eb-675c-4b6b-ae3b-b961b1e92092" providerId="ADAL" clId="{C3BB5A2B-2A56-486A-A8F4-4AB0E911F980}" dt="2025-03-20T10:45:50.488" v="270" actId="1076"/>
          <ac:cxnSpMkLst>
            <pc:docMk/>
            <pc:sldMk cId="144855185" sldId="262"/>
            <ac:cxnSpMk id="10" creationId="{4C89D070-A323-EC32-5E55-0FD5530909AB}"/>
          </ac:cxnSpMkLst>
        </pc:cxnChg>
        <pc:cxnChg chg="add mod">
          <ac:chgData name="Oliver Henriksson" userId="da0aa7eb-675c-4b6b-ae3b-b961b1e92092" providerId="ADAL" clId="{C3BB5A2B-2A56-486A-A8F4-4AB0E911F980}" dt="2025-03-20T10:46:02.503" v="276" actId="1076"/>
          <ac:cxnSpMkLst>
            <pc:docMk/>
            <pc:sldMk cId="144855185" sldId="262"/>
            <ac:cxnSpMk id="12" creationId="{EA65499D-441E-0545-5EBC-929DA4B78182}"/>
          </ac:cxnSpMkLst>
        </pc:cxnChg>
      </pc:sldChg>
      <pc:sldChg chg="addSp delSp modSp new mod">
        <pc:chgData name="Oliver Henriksson" userId="da0aa7eb-675c-4b6b-ae3b-b961b1e92092" providerId="ADAL" clId="{C3BB5A2B-2A56-486A-A8F4-4AB0E911F980}" dt="2025-03-20T10:55:54.990" v="393" actId="20577"/>
        <pc:sldMkLst>
          <pc:docMk/>
          <pc:sldMk cId="3345728531" sldId="263"/>
        </pc:sldMkLst>
        <pc:spChg chg="add mod">
          <ac:chgData name="Oliver Henriksson" userId="da0aa7eb-675c-4b6b-ae3b-b961b1e92092" providerId="ADAL" clId="{C3BB5A2B-2A56-486A-A8F4-4AB0E911F980}" dt="2025-03-20T10:49:28.166" v="330"/>
          <ac:spMkLst>
            <pc:docMk/>
            <pc:sldMk cId="3345728531" sldId="263"/>
            <ac:spMk id="6" creationId="{4D42F57F-BE29-908B-3A19-1862D71D8DC0}"/>
          </ac:spMkLst>
        </pc:spChg>
        <pc:spChg chg="add mod">
          <ac:chgData name="Oliver Henriksson" userId="da0aa7eb-675c-4b6b-ae3b-b961b1e92092" providerId="ADAL" clId="{C3BB5A2B-2A56-486A-A8F4-4AB0E911F980}" dt="2025-03-20T10:49:49.242" v="334" actId="1076"/>
          <ac:spMkLst>
            <pc:docMk/>
            <pc:sldMk cId="3345728531" sldId="263"/>
            <ac:spMk id="7" creationId="{97889F16-52AA-C155-2593-E1F549C45F28}"/>
          </ac:spMkLst>
        </pc:spChg>
        <pc:spChg chg="add mod">
          <ac:chgData name="Oliver Henriksson" userId="da0aa7eb-675c-4b6b-ae3b-b961b1e92092" providerId="ADAL" clId="{C3BB5A2B-2A56-486A-A8F4-4AB0E911F980}" dt="2025-03-20T10:49:59.521" v="338" actId="1076"/>
          <ac:spMkLst>
            <pc:docMk/>
            <pc:sldMk cId="3345728531" sldId="263"/>
            <ac:spMk id="8" creationId="{426293BA-91E2-7AAD-888D-32C9CDD914D8}"/>
          </ac:spMkLst>
        </pc:spChg>
        <pc:spChg chg="add mod">
          <ac:chgData name="Oliver Henriksson" userId="da0aa7eb-675c-4b6b-ae3b-b961b1e92092" providerId="ADAL" clId="{C3BB5A2B-2A56-486A-A8F4-4AB0E911F980}" dt="2025-03-20T10:50:06.425" v="341" actId="1076"/>
          <ac:spMkLst>
            <pc:docMk/>
            <pc:sldMk cId="3345728531" sldId="263"/>
            <ac:spMk id="9" creationId="{C3DD7125-64F6-2E59-1773-C7A0F10CCA9A}"/>
          </ac:spMkLst>
        </pc:spChg>
        <pc:spChg chg="add mod">
          <ac:chgData name="Oliver Henriksson" userId="da0aa7eb-675c-4b6b-ae3b-b961b1e92092" providerId="ADAL" clId="{C3BB5A2B-2A56-486A-A8F4-4AB0E911F980}" dt="2025-03-20T10:50:15.136" v="345" actId="1076"/>
          <ac:spMkLst>
            <pc:docMk/>
            <pc:sldMk cId="3345728531" sldId="263"/>
            <ac:spMk id="10" creationId="{09E02F38-2E88-FD69-7788-34170BD2E10C}"/>
          </ac:spMkLst>
        </pc:spChg>
        <pc:spChg chg="add mod">
          <ac:chgData name="Oliver Henriksson" userId="da0aa7eb-675c-4b6b-ae3b-b961b1e92092" providerId="ADAL" clId="{C3BB5A2B-2A56-486A-A8F4-4AB0E911F980}" dt="2025-03-20T10:50:21.720" v="348" actId="1076"/>
          <ac:spMkLst>
            <pc:docMk/>
            <pc:sldMk cId="3345728531" sldId="263"/>
            <ac:spMk id="11" creationId="{D8DB8600-9C50-A309-74C1-A9C3B4AA2EB3}"/>
          </ac:spMkLst>
        </pc:spChg>
        <pc:spChg chg="add mod">
          <ac:chgData name="Oliver Henriksson" userId="da0aa7eb-675c-4b6b-ae3b-b961b1e92092" providerId="ADAL" clId="{C3BB5A2B-2A56-486A-A8F4-4AB0E911F980}" dt="2025-03-20T10:50:30.231" v="353" actId="688"/>
          <ac:spMkLst>
            <pc:docMk/>
            <pc:sldMk cId="3345728531" sldId="263"/>
            <ac:spMk id="12" creationId="{6FA77CF3-998F-CE28-5F9D-8A575C7E15C7}"/>
          </ac:spMkLst>
        </pc:spChg>
        <pc:spChg chg="add mod">
          <ac:chgData name="Oliver Henriksson" userId="da0aa7eb-675c-4b6b-ae3b-b961b1e92092" providerId="ADAL" clId="{C3BB5A2B-2A56-486A-A8F4-4AB0E911F980}" dt="2025-03-20T10:50:39.542" v="358" actId="1076"/>
          <ac:spMkLst>
            <pc:docMk/>
            <pc:sldMk cId="3345728531" sldId="263"/>
            <ac:spMk id="13" creationId="{2D394A9B-2356-F3AE-F217-DC83CCACA948}"/>
          </ac:spMkLst>
        </pc:spChg>
        <pc:spChg chg="add mod">
          <ac:chgData name="Oliver Henriksson" userId="da0aa7eb-675c-4b6b-ae3b-b961b1e92092" providerId="ADAL" clId="{C3BB5A2B-2A56-486A-A8F4-4AB0E911F980}" dt="2025-03-20T10:51:03.392" v="363" actId="1076"/>
          <ac:spMkLst>
            <pc:docMk/>
            <pc:sldMk cId="3345728531" sldId="263"/>
            <ac:spMk id="14" creationId="{4485DB30-9A8D-88A6-7EF7-50B15F77575F}"/>
          </ac:spMkLst>
        </pc:spChg>
        <pc:spChg chg="add mod">
          <ac:chgData name="Oliver Henriksson" userId="da0aa7eb-675c-4b6b-ae3b-b961b1e92092" providerId="ADAL" clId="{C3BB5A2B-2A56-486A-A8F4-4AB0E911F980}" dt="2025-03-20T10:52:07.038" v="390" actId="1076"/>
          <ac:spMkLst>
            <pc:docMk/>
            <pc:sldMk cId="3345728531" sldId="263"/>
            <ac:spMk id="15" creationId="{E0432404-C9CC-34E6-554D-403655029721}"/>
          </ac:spMkLst>
        </pc:spChg>
        <pc:spChg chg="add mod">
          <ac:chgData name="Oliver Henriksson" userId="da0aa7eb-675c-4b6b-ae3b-b961b1e92092" providerId="ADAL" clId="{C3BB5A2B-2A56-486A-A8F4-4AB0E911F980}" dt="2025-03-20T10:55:54.990" v="393" actId="20577"/>
          <ac:spMkLst>
            <pc:docMk/>
            <pc:sldMk cId="3345728531" sldId="263"/>
            <ac:spMk id="16" creationId="{FBCDD182-A3D5-326A-BD30-9FD72F6D3BC8}"/>
          </ac:spMkLst>
        </pc:spChg>
        <pc:picChg chg="add mod">
          <ac:chgData name="Oliver Henriksson" userId="da0aa7eb-675c-4b6b-ae3b-b961b1e92092" providerId="ADAL" clId="{C3BB5A2B-2A56-486A-A8F4-4AB0E911F980}" dt="2025-03-20T10:48:54.920" v="328" actId="14100"/>
          <ac:picMkLst>
            <pc:docMk/>
            <pc:sldMk cId="3345728531" sldId="263"/>
            <ac:picMk id="5" creationId="{B2404B37-09DB-BF24-FA4F-E0F1EB4DE1E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9529" cy="717653"/>
          </a:xfrm>
          <a:prstGeom prst="rect">
            <a:avLst/>
          </a:prstGeom>
        </p:spPr>
        <p:txBody>
          <a:bodyPr vert="horz" lIns="133045" tIns="66523" rIns="133045" bIns="66523" rtlCol="0"/>
          <a:lstStyle>
            <a:lvl1pPr algn="l">
              <a:defRPr sz="17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5594024" y="1"/>
            <a:ext cx="4279529" cy="717653"/>
          </a:xfrm>
          <a:prstGeom prst="rect">
            <a:avLst/>
          </a:prstGeom>
        </p:spPr>
        <p:txBody>
          <a:bodyPr vert="horz" lIns="133045" tIns="66523" rIns="133045" bIns="66523" rtlCol="0"/>
          <a:lstStyle>
            <a:lvl1pPr algn="r">
              <a:defRPr sz="1700"/>
            </a:lvl1pPr>
          </a:lstStyle>
          <a:p>
            <a:fld id="{9DAA0102-8B7D-4283-AF5F-9E6A6D2F97EA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47700" y="1789113"/>
            <a:ext cx="8580438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3045" tIns="66523" rIns="133045" bIns="66523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987585" y="6883500"/>
            <a:ext cx="7900670" cy="5631954"/>
          </a:xfrm>
          <a:prstGeom prst="rect">
            <a:avLst/>
          </a:prstGeom>
        </p:spPr>
        <p:txBody>
          <a:bodyPr vert="horz" lIns="133045" tIns="66523" rIns="133045" bIns="66523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13585725"/>
            <a:ext cx="4279529" cy="717651"/>
          </a:xfrm>
          <a:prstGeom prst="rect">
            <a:avLst/>
          </a:prstGeom>
        </p:spPr>
        <p:txBody>
          <a:bodyPr vert="horz" lIns="133045" tIns="66523" rIns="133045" bIns="66523" rtlCol="0" anchor="b"/>
          <a:lstStyle>
            <a:lvl1pPr algn="l">
              <a:defRPr sz="17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5594024" y="13585725"/>
            <a:ext cx="4279529" cy="717651"/>
          </a:xfrm>
          <a:prstGeom prst="rect">
            <a:avLst/>
          </a:prstGeom>
        </p:spPr>
        <p:txBody>
          <a:bodyPr vert="horz" lIns="133045" tIns="66523" rIns="133045" bIns="66523" rtlCol="0" anchor="b"/>
          <a:lstStyle>
            <a:lvl1pPr algn="r">
              <a:defRPr sz="1700"/>
            </a:lvl1pPr>
          </a:lstStyle>
          <a:p>
            <a:fld id="{3BD200DB-466A-4CF3-9108-A4AFD84688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814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200DB-466A-4CF3-9108-A4AFD8468868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7592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200DB-466A-4CF3-9108-A4AFD8468868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78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AC46EC-77AC-12BC-397E-F729A9525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B396D29-2FB0-E138-ADA2-7BA87A6BC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26E594-F9FF-6C0B-48EC-4BC6A037D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EAF-2B82-4A39-ADD1-10716EB22D2C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30CFEB-4A80-5269-D6D3-D5D9C9593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1A6B047-DBA4-205E-7D18-06C25C598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C7141-C289-4AE8-B7FF-1E07D3D75E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9061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639FCA-9DB4-6771-DB6E-CD03A9695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C747C66-10C4-54D7-8CB6-A3918C4CA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102A228-0BD7-D98B-63FB-283636FA1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EAF-2B82-4A39-ADD1-10716EB22D2C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88742BA-F6E2-C323-E099-CE8F96107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FCE273C-4162-1B29-6C78-3C3D2FEBA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C7141-C289-4AE8-B7FF-1E07D3D75E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8645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45AE14-0F7F-CB5F-750E-EDDCA9DC7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5AB2A59-21FC-A7C8-BB66-3E504A818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6F2743-5EAA-70B8-640D-F15437E73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EAF-2B82-4A39-ADD1-10716EB22D2C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A160F9E-7706-B93B-5FEC-90FD58CD5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0DBCFCB-AF04-47CB-C4BE-2F5BC0AAC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C7141-C289-4AE8-B7FF-1E07D3D75E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1717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33569F-7884-769A-CF24-B6BC4CA10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CA759AA-7A98-C1F4-C9BF-DD2D9F308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4C8E39B-91F6-489E-DAEB-7916A019E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7336CF2-2EC5-8834-6B5B-5D0C041EA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EAF-2B82-4A39-ADD1-10716EB22D2C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C62F097-78ED-9174-7DF7-615F7D531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14BA926-18F5-EACF-A072-7C0B08EA3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C7141-C289-4AE8-B7FF-1E07D3D75E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3767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41CAF9-F599-49C9-ABD0-A8575860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84C1010-728A-CC50-34E6-DEB5EBC01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756BA1-19E8-3680-BAC6-66A40357D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1F720B7-165E-72B9-9399-1411A0C6C5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705BE7A-8A31-FFCE-E9B7-42B81FD72C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7A4D04C-E765-A9E6-B720-A83F0487E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EAF-2B82-4A39-ADD1-10716EB22D2C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2D62BA7-E351-060C-713D-BAC213729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782573D-2024-D747-8956-8C379085B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C7141-C289-4AE8-B7FF-1E07D3D75E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267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EDC41F-2A5E-D327-B637-9CA697032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12F50B3-5FCC-E829-F292-233B671C3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EAF-2B82-4A39-ADD1-10716EB22D2C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76E0BAC-BF6B-263C-3A40-2B3C59478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982426F-C758-172E-9AAE-07D0E5750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C7141-C289-4AE8-B7FF-1E07D3D75E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264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14604F6-F8C8-6CDC-412D-5BD128E46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EAF-2B82-4A39-ADD1-10716EB22D2C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FDABD51-8C9E-D07F-54BB-EE1DB86D4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C5709C7-95A4-36D0-7881-C9130B3F6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C7141-C289-4AE8-B7FF-1E07D3D75E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3338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4EEC36-FDE2-F787-9756-39FEF2C92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A6E4131-1591-55DD-6404-DE1642791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87932E2-694E-39EA-5221-758E1D7A3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F9CD1CF-101B-7A43-0211-5328182F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EAF-2B82-4A39-ADD1-10716EB22D2C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3611266-A304-D8B3-F8D3-A99DD3536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E8CCAC2-4516-10B0-B946-8774DC104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C7141-C289-4AE8-B7FF-1E07D3D75E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5011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227955-B206-A369-7893-DB9CE14FD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50F1098-7A34-3CC0-FE0B-35097330F3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6591437-F791-958C-A9AC-2D65F27D1C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B764F22-484D-4F98-E97C-0F367C36C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EAF-2B82-4A39-ADD1-10716EB22D2C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3842F28-E129-3111-9766-51B42E3F4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0460F3D-9052-E5F8-4AE6-897BE5885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C7141-C289-4AE8-B7FF-1E07D3D75E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708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8C851E-D28C-9081-DBAA-73E12CAAB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98FBA00-9C9D-79F7-0AEA-07C8BD8E4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8AD2BC-7BE0-3007-E286-CCC837627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EAF-2B82-4A39-ADD1-10716EB22D2C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7330C26-897F-DEBE-0D59-F793B9EFD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C2716D-4781-D528-150C-330F93575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C7141-C289-4AE8-B7FF-1E07D3D75E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7254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A258104-B71F-C31D-4533-8BFD265DD6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F699A28-234C-BB1F-62B5-E37CF3C2E0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318417B-D3CA-72D4-2E5D-D4DF39BDB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9EAF-2B82-4A39-ADD1-10716EB22D2C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2339349-5AA2-74CA-C394-8D9BF4809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BF82DA-BD46-0B00-3022-CADE8C23B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C7141-C289-4AE8-B7FF-1E07D3D75E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310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DE6071D-C90D-6533-C6E1-B1280400C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2007FDA-F00C-68F4-8B94-5503796B3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3DCA6E5-C1E0-E74B-3323-6ECDFF5648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8D9EAF-2B82-4A39-ADD1-10716EB22D2C}" type="datetimeFigureOut">
              <a:rPr lang="sv-SE" smtClean="0"/>
              <a:t>2025-03-25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C33595-C7A1-82E7-4679-A7B1BA1E96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8C123B8-6E28-C5F8-A747-5408BC686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FC7141-C289-4AE8-B7FF-1E07D3D75ED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9136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4650CB68-5E84-CD77-C3E8-38CFCCF54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Pil: nedåt 5">
            <a:extLst>
              <a:ext uri="{FF2B5EF4-FFF2-40B4-BE49-F238E27FC236}">
                <a16:creationId xmlns:a16="http://schemas.microsoft.com/office/drawing/2014/main" id="{5A2A1E60-5672-3058-ED63-38F601819E8A}"/>
              </a:ext>
            </a:extLst>
          </p:cNvPr>
          <p:cNvSpPr/>
          <p:nvPr/>
        </p:nvSpPr>
        <p:spPr>
          <a:xfrm rot="588927">
            <a:off x="6732382" y="1280160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il: nedåt 6">
            <a:extLst>
              <a:ext uri="{FF2B5EF4-FFF2-40B4-BE49-F238E27FC236}">
                <a16:creationId xmlns:a16="http://schemas.microsoft.com/office/drawing/2014/main" id="{B754EA06-A961-F12A-1C71-FD09F1047192}"/>
              </a:ext>
            </a:extLst>
          </p:cNvPr>
          <p:cNvSpPr/>
          <p:nvPr/>
        </p:nvSpPr>
        <p:spPr>
          <a:xfrm rot="278982">
            <a:off x="6504880" y="4336239"/>
            <a:ext cx="265176" cy="66400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il: nedåt 7">
            <a:extLst>
              <a:ext uri="{FF2B5EF4-FFF2-40B4-BE49-F238E27FC236}">
                <a16:creationId xmlns:a16="http://schemas.microsoft.com/office/drawing/2014/main" id="{7359AF38-AB8E-E402-45FA-CFC99001F72E}"/>
              </a:ext>
            </a:extLst>
          </p:cNvPr>
          <p:cNvSpPr/>
          <p:nvPr/>
        </p:nvSpPr>
        <p:spPr>
          <a:xfrm rot="1361847">
            <a:off x="6130312" y="2948765"/>
            <a:ext cx="265176" cy="66400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il: nedåt 8">
            <a:extLst>
              <a:ext uri="{FF2B5EF4-FFF2-40B4-BE49-F238E27FC236}">
                <a16:creationId xmlns:a16="http://schemas.microsoft.com/office/drawing/2014/main" id="{94842C65-DBD7-AF21-0368-116D260264B9}"/>
              </a:ext>
            </a:extLst>
          </p:cNvPr>
          <p:cNvSpPr/>
          <p:nvPr/>
        </p:nvSpPr>
        <p:spPr>
          <a:xfrm rot="19939694">
            <a:off x="6663945" y="6170393"/>
            <a:ext cx="265176" cy="66400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il: nedåt 9">
            <a:extLst>
              <a:ext uri="{FF2B5EF4-FFF2-40B4-BE49-F238E27FC236}">
                <a16:creationId xmlns:a16="http://schemas.microsoft.com/office/drawing/2014/main" id="{8897F8EA-82EF-F153-4ED1-C3660F81FB42}"/>
              </a:ext>
            </a:extLst>
          </p:cNvPr>
          <p:cNvSpPr/>
          <p:nvPr/>
        </p:nvSpPr>
        <p:spPr>
          <a:xfrm rot="19939694" flipV="1">
            <a:off x="6920706" y="6066099"/>
            <a:ext cx="265176" cy="62812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il: nedåt 10">
            <a:extLst>
              <a:ext uri="{FF2B5EF4-FFF2-40B4-BE49-F238E27FC236}">
                <a16:creationId xmlns:a16="http://schemas.microsoft.com/office/drawing/2014/main" id="{62FC0019-A145-A00A-00D1-5FB0C11D57DB}"/>
              </a:ext>
            </a:extLst>
          </p:cNvPr>
          <p:cNvSpPr/>
          <p:nvPr/>
        </p:nvSpPr>
        <p:spPr>
          <a:xfrm rot="2122590" flipV="1">
            <a:off x="6894049" y="3874399"/>
            <a:ext cx="265176" cy="62812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il: nedåt 11">
            <a:extLst>
              <a:ext uri="{FF2B5EF4-FFF2-40B4-BE49-F238E27FC236}">
                <a16:creationId xmlns:a16="http://schemas.microsoft.com/office/drawing/2014/main" id="{780C88AB-05B2-35F5-E90B-8042317D23E2}"/>
              </a:ext>
            </a:extLst>
          </p:cNvPr>
          <p:cNvSpPr/>
          <p:nvPr/>
        </p:nvSpPr>
        <p:spPr>
          <a:xfrm rot="2122590" flipV="1">
            <a:off x="7613376" y="1993241"/>
            <a:ext cx="265176" cy="62812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il: nedåt 12">
            <a:extLst>
              <a:ext uri="{FF2B5EF4-FFF2-40B4-BE49-F238E27FC236}">
                <a16:creationId xmlns:a16="http://schemas.microsoft.com/office/drawing/2014/main" id="{E540FD1E-DEBB-FE0A-9595-30DAF11BC977}"/>
              </a:ext>
            </a:extLst>
          </p:cNvPr>
          <p:cNvSpPr/>
          <p:nvPr/>
        </p:nvSpPr>
        <p:spPr>
          <a:xfrm rot="17460335" flipV="1">
            <a:off x="8524727" y="636882"/>
            <a:ext cx="265176" cy="62812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Pil: nedåt 13">
            <a:extLst>
              <a:ext uri="{FF2B5EF4-FFF2-40B4-BE49-F238E27FC236}">
                <a16:creationId xmlns:a16="http://schemas.microsoft.com/office/drawing/2014/main" id="{0C293C9F-0622-B0FD-0E9C-D8CC0E51AE01}"/>
              </a:ext>
            </a:extLst>
          </p:cNvPr>
          <p:cNvSpPr/>
          <p:nvPr/>
        </p:nvSpPr>
        <p:spPr>
          <a:xfrm flipV="1">
            <a:off x="6637468" y="5230146"/>
            <a:ext cx="265176" cy="628129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Pil: nedåt 14">
            <a:extLst>
              <a:ext uri="{FF2B5EF4-FFF2-40B4-BE49-F238E27FC236}">
                <a16:creationId xmlns:a16="http://schemas.microsoft.com/office/drawing/2014/main" id="{C5EB106F-3321-48B8-3A4F-BE83CCC8AFBA}"/>
              </a:ext>
            </a:extLst>
          </p:cNvPr>
          <p:cNvSpPr/>
          <p:nvPr/>
        </p:nvSpPr>
        <p:spPr>
          <a:xfrm>
            <a:off x="6372292" y="5246343"/>
            <a:ext cx="265176" cy="66400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4E9B5113-C669-92AB-0DA0-74C843487606}"/>
              </a:ext>
            </a:extLst>
          </p:cNvPr>
          <p:cNvSpPr/>
          <p:nvPr/>
        </p:nvSpPr>
        <p:spPr>
          <a:xfrm>
            <a:off x="128016" y="124968"/>
            <a:ext cx="3694176" cy="277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Borghamn</a:t>
            </a:r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Ödeshög - </a:t>
            </a:r>
            <a:r>
              <a:rPr lang="sv-S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Borghamn</a:t>
            </a:r>
            <a:r>
              <a:rPr lang="sv-SE" sz="1400" dirty="0"/>
              <a:t> 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209E851-2BB6-0FE2-6232-ACBEDC35514D}"/>
              </a:ext>
            </a:extLst>
          </p:cNvPr>
          <p:cNvSpPr/>
          <p:nvPr/>
        </p:nvSpPr>
        <p:spPr>
          <a:xfrm>
            <a:off x="82296" y="6268365"/>
            <a:ext cx="1207008" cy="5311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Bild 1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BACA7B7E-C6D4-EBDF-F6F3-7233186B3DEA}"/>
              </a:ext>
            </a:extLst>
          </p:cNvPr>
          <p:cNvSpPr/>
          <p:nvPr/>
        </p:nvSpPr>
        <p:spPr>
          <a:xfrm>
            <a:off x="7432395" y="517683"/>
            <a:ext cx="603504" cy="2373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Depå</a:t>
            </a:r>
          </a:p>
        </p:txBody>
      </p:sp>
    </p:spTree>
    <p:extLst>
      <p:ext uri="{BB962C8B-B14F-4D97-AF65-F5344CB8AC3E}">
        <p14:creationId xmlns:p14="http://schemas.microsoft.com/office/powerpoint/2010/main" val="3234026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81314-813A-38B5-7B49-04536E561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ECC5C4C-526E-9605-097F-1C55690EB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4" name="Rak pilkoppling 3">
            <a:extLst>
              <a:ext uri="{FF2B5EF4-FFF2-40B4-BE49-F238E27FC236}">
                <a16:creationId xmlns:a16="http://schemas.microsoft.com/office/drawing/2014/main" id="{B357DB03-3650-886B-DCEA-A51C62BC6A25}"/>
              </a:ext>
            </a:extLst>
          </p:cNvPr>
          <p:cNvCxnSpPr>
            <a:cxnSpLocks/>
          </p:cNvCxnSpPr>
          <p:nvPr/>
        </p:nvCxnSpPr>
        <p:spPr>
          <a:xfrm flipH="1" flipV="1">
            <a:off x="6512433" y="5391150"/>
            <a:ext cx="333756" cy="606552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Rak pilkoppling 5">
            <a:extLst>
              <a:ext uri="{FF2B5EF4-FFF2-40B4-BE49-F238E27FC236}">
                <a16:creationId xmlns:a16="http://schemas.microsoft.com/office/drawing/2014/main" id="{E46C2637-42C0-F6AB-975E-F903EBA81EF2}"/>
              </a:ext>
            </a:extLst>
          </p:cNvPr>
          <p:cNvCxnSpPr>
            <a:cxnSpLocks/>
          </p:cNvCxnSpPr>
          <p:nvPr/>
        </p:nvCxnSpPr>
        <p:spPr>
          <a:xfrm>
            <a:off x="6336792" y="5495544"/>
            <a:ext cx="242316" cy="62484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k pilkoppling 9">
            <a:extLst>
              <a:ext uri="{FF2B5EF4-FFF2-40B4-BE49-F238E27FC236}">
                <a16:creationId xmlns:a16="http://schemas.microsoft.com/office/drawing/2014/main" id="{D6BDBAC9-C78A-B2D9-5AFF-5A535C1E1FCE}"/>
              </a:ext>
            </a:extLst>
          </p:cNvPr>
          <p:cNvCxnSpPr>
            <a:cxnSpLocks/>
          </p:cNvCxnSpPr>
          <p:nvPr/>
        </p:nvCxnSpPr>
        <p:spPr>
          <a:xfrm>
            <a:off x="4488942" y="2066544"/>
            <a:ext cx="359283" cy="514731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pilkoppling 11">
            <a:extLst>
              <a:ext uri="{FF2B5EF4-FFF2-40B4-BE49-F238E27FC236}">
                <a16:creationId xmlns:a16="http://schemas.microsoft.com/office/drawing/2014/main" id="{8C4B1D2B-4084-512F-2567-6F786BDDE465}"/>
              </a:ext>
            </a:extLst>
          </p:cNvPr>
          <p:cNvCxnSpPr>
            <a:cxnSpLocks/>
          </p:cNvCxnSpPr>
          <p:nvPr/>
        </p:nvCxnSpPr>
        <p:spPr>
          <a:xfrm>
            <a:off x="5457825" y="3505200"/>
            <a:ext cx="295275" cy="514731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ak pilkoppling 13">
            <a:extLst>
              <a:ext uri="{FF2B5EF4-FFF2-40B4-BE49-F238E27FC236}">
                <a16:creationId xmlns:a16="http://schemas.microsoft.com/office/drawing/2014/main" id="{007642B3-DC32-FC9F-3A84-7C99C3DE8A7E}"/>
              </a:ext>
            </a:extLst>
          </p:cNvPr>
          <p:cNvCxnSpPr>
            <a:cxnSpLocks/>
          </p:cNvCxnSpPr>
          <p:nvPr/>
        </p:nvCxnSpPr>
        <p:spPr>
          <a:xfrm flipH="1" flipV="1">
            <a:off x="5273230" y="2657475"/>
            <a:ext cx="369189" cy="561975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pilkoppling 15">
            <a:extLst>
              <a:ext uri="{FF2B5EF4-FFF2-40B4-BE49-F238E27FC236}">
                <a16:creationId xmlns:a16="http://schemas.microsoft.com/office/drawing/2014/main" id="{C9E8A473-6AA3-94C4-B2E5-C7AABEC1B9B1}"/>
              </a:ext>
            </a:extLst>
          </p:cNvPr>
          <p:cNvCxnSpPr>
            <a:cxnSpLocks/>
          </p:cNvCxnSpPr>
          <p:nvPr/>
        </p:nvCxnSpPr>
        <p:spPr>
          <a:xfrm flipH="1" flipV="1">
            <a:off x="6157913" y="4248341"/>
            <a:ext cx="240792" cy="690372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ktangel 17">
            <a:extLst>
              <a:ext uri="{FF2B5EF4-FFF2-40B4-BE49-F238E27FC236}">
                <a16:creationId xmlns:a16="http://schemas.microsoft.com/office/drawing/2014/main" id="{D703A19A-CA24-9012-D61B-BCD5915E69B2}"/>
              </a:ext>
            </a:extLst>
          </p:cNvPr>
          <p:cNvSpPr/>
          <p:nvPr/>
        </p:nvSpPr>
        <p:spPr>
          <a:xfrm>
            <a:off x="128016" y="124968"/>
            <a:ext cx="3694176" cy="277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Borghamn</a:t>
            </a:r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Ödeshög - </a:t>
            </a:r>
            <a:r>
              <a:rPr lang="sv-S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Borghamn</a:t>
            </a:r>
            <a:r>
              <a:rPr lang="sv-SE" sz="1400" dirty="0"/>
              <a:t> 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A2999BE3-4919-38B5-FB2F-92E8CA3CABF8}"/>
              </a:ext>
            </a:extLst>
          </p:cNvPr>
          <p:cNvSpPr/>
          <p:nvPr/>
        </p:nvSpPr>
        <p:spPr>
          <a:xfrm>
            <a:off x="6096000" y="6266688"/>
            <a:ext cx="1534061" cy="5913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Vänd i rondellen, kör tillbaka till </a:t>
            </a:r>
            <a:r>
              <a:rPr lang="sv-SE" sz="1400" dirty="0" err="1">
                <a:solidFill>
                  <a:schemeClr val="tx1"/>
                </a:solidFill>
              </a:rPr>
              <a:t>Borghamn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F6EB7E49-1D47-D824-4F98-CE23A5067406}"/>
              </a:ext>
            </a:extLst>
          </p:cNvPr>
          <p:cNvSpPr/>
          <p:nvPr/>
        </p:nvSpPr>
        <p:spPr>
          <a:xfrm>
            <a:off x="82296" y="6268365"/>
            <a:ext cx="1207008" cy="5311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Bild 2</a:t>
            </a:r>
          </a:p>
        </p:txBody>
      </p:sp>
    </p:spTree>
    <p:extLst>
      <p:ext uri="{BB962C8B-B14F-4D97-AF65-F5344CB8AC3E}">
        <p14:creationId xmlns:p14="http://schemas.microsoft.com/office/powerpoint/2010/main" val="3839595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9488C30E-749F-F0A0-C573-8DF37D081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il: nedåt 5">
            <a:extLst>
              <a:ext uri="{FF2B5EF4-FFF2-40B4-BE49-F238E27FC236}">
                <a16:creationId xmlns:a16="http://schemas.microsoft.com/office/drawing/2014/main" id="{B733F3D0-2C2A-B0C4-E468-3D68D063691A}"/>
              </a:ext>
            </a:extLst>
          </p:cNvPr>
          <p:cNvSpPr/>
          <p:nvPr/>
        </p:nvSpPr>
        <p:spPr>
          <a:xfrm rot="18476045">
            <a:off x="4665455" y="3230329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il: nedåt 6">
            <a:extLst>
              <a:ext uri="{FF2B5EF4-FFF2-40B4-BE49-F238E27FC236}">
                <a16:creationId xmlns:a16="http://schemas.microsoft.com/office/drawing/2014/main" id="{66151B8C-BBB6-D7A3-CE01-8EEAFE3AECB4}"/>
              </a:ext>
            </a:extLst>
          </p:cNvPr>
          <p:cNvSpPr/>
          <p:nvPr/>
        </p:nvSpPr>
        <p:spPr>
          <a:xfrm rot="16606862">
            <a:off x="5779881" y="4201878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il: nedåt 7">
            <a:extLst>
              <a:ext uri="{FF2B5EF4-FFF2-40B4-BE49-F238E27FC236}">
                <a16:creationId xmlns:a16="http://schemas.microsoft.com/office/drawing/2014/main" id="{9B367295-3CF3-DE68-BE28-E042C7098B6B}"/>
              </a:ext>
            </a:extLst>
          </p:cNvPr>
          <p:cNvSpPr/>
          <p:nvPr/>
        </p:nvSpPr>
        <p:spPr>
          <a:xfrm rot="16711095" flipV="1">
            <a:off x="5694156" y="4543407"/>
            <a:ext cx="265176" cy="70323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il: nedåt 8">
            <a:extLst>
              <a:ext uri="{FF2B5EF4-FFF2-40B4-BE49-F238E27FC236}">
                <a16:creationId xmlns:a16="http://schemas.microsoft.com/office/drawing/2014/main" id="{AA6ED541-32A2-69E9-6701-F69913DD0E88}"/>
              </a:ext>
            </a:extLst>
          </p:cNvPr>
          <p:cNvSpPr/>
          <p:nvPr/>
        </p:nvSpPr>
        <p:spPr>
          <a:xfrm rot="15955708">
            <a:off x="8342106" y="3542893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il: nedåt 9">
            <a:extLst>
              <a:ext uri="{FF2B5EF4-FFF2-40B4-BE49-F238E27FC236}">
                <a16:creationId xmlns:a16="http://schemas.microsoft.com/office/drawing/2014/main" id="{7C0C5494-2A87-376E-0BA2-A2FEC83A7434}"/>
              </a:ext>
            </a:extLst>
          </p:cNvPr>
          <p:cNvSpPr/>
          <p:nvPr/>
        </p:nvSpPr>
        <p:spPr>
          <a:xfrm rot="15796064" flipV="1">
            <a:off x="8365984" y="3844086"/>
            <a:ext cx="265176" cy="70323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il: nedåt 10">
            <a:extLst>
              <a:ext uri="{FF2B5EF4-FFF2-40B4-BE49-F238E27FC236}">
                <a16:creationId xmlns:a16="http://schemas.microsoft.com/office/drawing/2014/main" id="{4E0E90A2-06D7-F6C2-6DCC-ABF1C4A695C1}"/>
              </a:ext>
            </a:extLst>
          </p:cNvPr>
          <p:cNvSpPr/>
          <p:nvPr/>
        </p:nvSpPr>
        <p:spPr>
          <a:xfrm rot="18300357" flipV="1">
            <a:off x="4440925" y="3438578"/>
            <a:ext cx="265176" cy="70323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D5C0D22F-0B1C-7A6C-4B79-142649CC391F}"/>
              </a:ext>
            </a:extLst>
          </p:cNvPr>
          <p:cNvSpPr/>
          <p:nvPr/>
        </p:nvSpPr>
        <p:spPr>
          <a:xfrm>
            <a:off x="128016" y="124968"/>
            <a:ext cx="4729734" cy="277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Rastpl.Alvastra</a:t>
            </a:r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Rök - </a:t>
            </a:r>
            <a:r>
              <a:rPr lang="sv-S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Rastpl.Alvastra</a:t>
            </a:r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TV</a:t>
            </a:r>
            <a:r>
              <a:rPr lang="sv-SE" dirty="0"/>
              <a:t> 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C48B95E-8820-140A-F9E2-4F76E92CC6E3}"/>
              </a:ext>
            </a:extLst>
          </p:cNvPr>
          <p:cNvSpPr/>
          <p:nvPr/>
        </p:nvSpPr>
        <p:spPr>
          <a:xfrm>
            <a:off x="82296" y="6268365"/>
            <a:ext cx="1207008" cy="5311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Bild 3</a:t>
            </a:r>
          </a:p>
        </p:txBody>
      </p:sp>
      <p:sp>
        <p:nvSpPr>
          <p:cNvPr id="14" name="Ellips 13">
            <a:extLst>
              <a:ext uri="{FF2B5EF4-FFF2-40B4-BE49-F238E27FC236}">
                <a16:creationId xmlns:a16="http://schemas.microsoft.com/office/drawing/2014/main" id="{2E5C975D-EAD2-1E80-02DE-5EF0EBE41461}"/>
              </a:ext>
            </a:extLst>
          </p:cNvPr>
          <p:cNvSpPr/>
          <p:nvPr/>
        </p:nvSpPr>
        <p:spPr>
          <a:xfrm>
            <a:off x="3318106" y="2541406"/>
            <a:ext cx="1782677" cy="120558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A82D9D6B-A5F6-576D-16A5-9377D3D3A8EC}"/>
              </a:ext>
            </a:extLst>
          </p:cNvPr>
          <p:cNvSpPr/>
          <p:nvPr/>
        </p:nvSpPr>
        <p:spPr>
          <a:xfrm>
            <a:off x="1917644" y="2541406"/>
            <a:ext cx="1112686" cy="3350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Se bild 4</a:t>
            </a:r>
          </a:p>
        </p:txBody>
      </p:sp>
      <p:cxnSp>
        <p:nvCxnSpPr>
          <p:cNvPr id="16" name="Rak koppling 15">
            <a:extLst>
              <a:ext uri="{FF2B5EF4-FFF2-40B4-BE49-F238E27FC236}">
                <a16:creationId xmlns:a16="http://schemas.microsoft.com/office/drawing/2014/main" id="{A397A003-AC34-BF34-9370-753166FCFC2A}"/>
              </a:ext>
            </a:extLst>
          </p:cNvPr>
          <p:cNvCxnSpPr>
            <a:cxnSpLocks/>
            <a:endCxn id="15" idx="3"/>
          </p:cNvCxnSpPr>
          <p:nvPr/>
        </p:nvCxnSpPr>
        <p:spPr>
          <a:xfrm flipH="1" flipV="1">
            <a:off x="3030330" y="2708935"/>
            <a:ext cx="435455" cy="126399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ktangel 16">
            <a:extLst>
              <a:ext uri="{FF2B5EF4-FFF2-40B4-BE49-F238E27FC236}">
                <a16:creationId xmlns:a16="http://schemas.microsoft.com/office/drawing/2014/main" id="{FD76AC6A-0D49-C79A-6D0F-AC06027BE254}"/>
              </a:ext>
            </a:extLst>
          </p:cNvPr>
          <p:cNvSpPr/>
          <p:nvPr/>
        </p:nvSpPr>
        <p:spPr>
          <a:xfrm>
            <a:off x="10534650" y="3724945"/>
            <a:ext cx="603504" cy="2373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Depå</a:t>
            </a:r>
          </a:p>
        </p:txBody>
      </p:sp>
    </p:spTree>
    <p:extLst>
      <p:ext uri="{BB962C8B-B14F-4D97-AF65-F5344CB8AC3E}">
        <p14:creationId xmlns:p14="http://schemas.microsoft.com/office/powerpoint/2010/main" val="4206760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B7731DAF-1E3D-2CA6-6617-DC61A7D2B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" y="0"/>
            <a:ext cx="12179286" cy="685800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275909C3-1E81-5F27-09B3-62F07B94E3E0}"/>
              </a:ext>
            </a:extLst>
          </p:cNvPr>
          <p:cNvSpPr/>
          <p:nvPr/>
        </p:nvSpPr>
        <p:spPr>
          <a:xfrm>
            <a:off x="128016" y="124968"/>
            <a:ext cx="4729734" cy="277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Rastpl.Alvastra</a:t>
            </a:r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Rök - </a:t>
            </a:r>
            <a:r>
              <a:rPr lang="sv-S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Rastpl.Alvastra</a:t>
            </a:r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TV</a:t>
            </a:r>
            <a:r>
              <a:rPr lang="sv-SE" dirty="0"/>
              <a:t> 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DDF1ECD-1EC4-5001-1CF8-A0B2F47C303E}"/>
              </a:ext>
            </a:extLst>
          </p:cNvPr>
          <p:cNvSpPr/>
          <p:nvPr/>
        </p:nvSpPr>
        <p:spPr>
          <a:xfrm>
            <a:off x="82296" y="6268365"/>
            <a:ext cx="1207008" cy="5311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Bild 4</a:t>
            </a:r>
          </a:p>
        </p:txBody>
      </p:sp>
      <p:cxnSp>
        <p:nvCxnSpPr>
          <p:cNvPr id="10" name="Rak pilkoppling 9">
            <a:extLst>
              <a:ext uri="{FF2B5EF4-FFF2-40B4-BE49-F238E27FC236}">
                <a16:creationId xmlns:a16="http://schemas.microsoft.com/office/drawing/2014/main" id="{4C89D070-A323-EC32-5E55-0FD5530909AB}"/>
              </a:ext>
            </a:extLst>
          </p:cNvPr>
          <p:cNvCxnSpPr>
            <a:cxnSpLocks/>
          </p:cNvCxnSpPr>
          <p:nvPr/>
        </p:nvCxnSpPr>
        <p:spPr>
          <a:xfrm flipH="1" flipV="1">
            <a:off x="7952232" y="5101971"/>
            <a:ext cx="877443" cy="822579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pilkoppling 11">
            <a:extLst>
              <a:ext uri="{FF2B5EF4-FFF2-40B4-BE49-F238E27FC236}">
                <a16:creationId xmlns:a16="http://schemas.microsoft.com/office/drawing/2014/main" id="{EA65499D-441E-0545-5EBC-929DA4B78182}"/>
              </a:ext>
            </a:extLst>
          </p:cNvPr>
          <p:cNvCxnSpPr>
            <a:cxnSpLocks/>
          </p:cNvCxnSpPr>
          <p:nvPr/>
        </p:nvCxnSpPr>
        <p:spPr>
          <a:xfrm>
            <a:off x="8329359" y="4722297"/>
            <a:ext cx="1000631" cy="790963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ktangel 14">
            <a:extLst>
              <a:ext uri="{FF2B5EF4-FFF2-40B4-BE49-F238E27FC236}">
                <a16:creationId xmlns:a16="http://schemas.microsoft.com/office/drawing/2014/main" id="{2F67CB4B-DB34-F3A9-F68D-6818D5DDD950}"/>
              </a:ext>
            </a:extLst>
          </p:cNvPr>
          <p:cNvSpPr/>
          <p:nvPr/>
        </p:nvSpPr>
        <p:spPr>
          <a:xfrm>
            <a:off x="5991225" y="2543175"/>
            <a:ext cx="1323975" cy="685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Vänd tillbaka mot Rök på lämplig plats! </a:t>
            </a:r>
          </a:p>
        </p:txBody>
      </p:sp>
    </p:spTree>
    <p:extLst>
      <p:ext uri="{BB962C8B-B14F-4D97-AF65-F5344CB8AC3E}">
        <p14:creationId xmlns:p14="http://schemas.microsoft.com/office/powerpoint/2010/main" val="144855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B2404B37-09DB-BF24-FA4F-E0F1EB4DE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4D42F57F-BE29-908B-3A19-1862D71D8DC0}"/>
              </a:ext>
            </a:extLst>
          </p:cNvPr>
          <p:cNvSpPr/>
          <p:nvPr/>
        </p:nvSpPr>
        <p:spPr>
          <a:xfrm>
            <a:off x="128016" y="124968"/>
            <a:ext cx="4729734" cy="2773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Stora Åby - </a:t>
            </a:r>
            <a:r>
              <a:rPr lang="sv-SE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Heda</a:t>
            </a:r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- Rök - Stora Åby TV/HV</a:t>
            </a:r>
            <a:r>
              <a:rPr lang="sv-SE" dirty="0"/>
              <a:t> </a:t>
            </a:r>
            <a:endParaRPr lang="sv-SE" sz="1400" dirty="0">
              <a:solidFill>
                <a:schemeClr val="tx1"/>
              </a:solidFill>
            </a:endParaRPr>
          </a:p>
        </p:txBody>
      </p:sp>
      <p:sp>
        <p:nvSpPr>
          <p:cNvPr id="7" name="Pil: nedåt 6">
            <a:extLst>
              <a:ext uri="{FF2B5EF4-FFF2-40B4-BE49-F238E27FC236}">
                <a16:creationId xmlns:a16="http://schemas.microsoft.com/office/drawing/2014/main" id="{97889F16-52AA-C155-2593-E1F549C45F28}"/>
              </a:ext>
            </a:extLst>
          </p:cNvPr>
          <p:cNvSpPr/>
          <p:nvPr/>
        </p:nvSpPr>
        <p:spPr>
          <a:xfrm rot="11509897">
            <a:off x="3868098" y="6036378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il: nedåt 7">
            <a:extLst>
              <a:ext uri="{FF2B5EF4-FFF2-40B4-BE49-F238E27FC236}">
                <a16:creationId xmlns:a16="http://schemas.microsoft.com/office/drawing/2014/main" id="{426293BA-91E2-7AAD-888D-32C9CDD914D8}"/>
              </a:ext>
            </a:extLst>
          </p:cNvPr>
          <p:cNvSpPr/>
          <p:nvPr/>
        </p:nvSpPr>
        <p:spPr>
          <a:xfrm rot="12099628">
            <a:off x="3868098" y="3788477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Pil: nedåt 8">
            <a:extLst>
              <a:ext uri="{FF2B5EF4-FFF2-40B4-BE49-F238E27FC236}">
                <a16:creationId xmlns:a16="http://schemas.microsoft.com/office/drawing/2014/main" id="{C3DD7125-64F6-2E59-1773-C7A0F10CCA9A}"/>
              </a:ext>
            </a:extLst>
          </p:cNvPr>
          <p:cNvSpPr/>
          <p:nvPr/>
        </p:nvSpPr>
        <p:spPr>
          <a:xfrm rot="15925899">
            <a:off x="4377348" y="2835977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il: nedåt 9">
            <a:extLst>
              <a:ext uri="{FF2B5EF4-FFF2-40B4-BE49-F238E27FC236}">
                <a16:creationId xmlns:a16="http://schemas.microsoft.com/office/drawing/2014/main" id="{09E02F38-2E88-FD69-7788-34170BD2E10C}"/>
              </a:ext>
            </a:extLst>
          </p:cNvPr>
          <p:cNvSpPr/>
          <p:nvPr/>
        </p:nvSpPr>
        <p:spPr>
          <a:xfrm rot="16200000">
            <a:off x="6520473" y="2359727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il: nedåt 10">
            <a:extLst>
              <a:ext uri="{FF2B5EF4-FFF2-40B4-BE49-F238E27FC236}">
                <a16:creationId xmlns:a16="http://schemas.microsoft.com/office/drawing/2014/main" id="{D8DB8600-9C50-A309-74C1-A9C3B4AA2EB3}"/>
              </a:ext>
            </a:extLst>
          </p:cNvPr>
          <p:cNvSpPr/>
          <p:nvPr/>
        </p:nvSpPr>
        <p:spPr>
          <a:xfrm rot="3333981">
            <a:off x="7892072" y="2694427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il: nedåt 11">
            <a:extLst>
              <a:ext uri="{FF2B5EF4-FFF2-40B4-BE49-F238E27FC236}">
                <a16:creationId xmlns:a16="http://schemas.microsoft.com/office/drawing/2014/main" id="{6FA77CF3-998F-CE28-5F9D-8A575C7E15C7}"/>
              </a:ext>
            </a:extLst>
          </p:cNvPr>
          <p:cNvSpPr/>
          <p:nvPr/>
        </p:nvSpPr>
        <p:spPr>
          <a:xfrm rot="1577098">
            <a:off x="6560637" y="4104225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il: nedåt 12">
            <a:extLst>
              <a:ext uri="{FF2B5EF4-FFF2-40B4-BE49-F238E27FC236}">
                <a16:creationId xmlns:a16="http://schemas.microsoft.com/office/drawing/2014/main" id="{2D394A9B-2356-F3AE-F217-DC83CCACA948}"/>
              </a:ext>
            </a:extLst>
          </p:cNvPr>
          <p:cNvSpPr/>
          <p:nvPr/>
        </p:nvSpPr>
        <p:spPr>
          <a:xfrm rot="2265890">
            <a:off x="5870130" y="5190076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Pil: nedåt 13">
            <a:extLst>
              <a:ext uri="{FF2B5EF4-FFF2-40B4-BE49-F238E27FC236}">
                <a16:creationId xmlns:a16="http://schemas.microsoft.com/office/drawing/2014/main" id="{4485DB30-9A8D-88A6-7EF7-50B15F77575F}"/>
              </a:ext>
            </a:extLst>
          </p:cNvPr>
          <p:cNvSpPr/>
          <p:nvPr/>
        </p:nvSpPr>
        <p:spPr>
          <a:xfrm rot="4313820">
            <a:off x="4806124" y="6308978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E0432404-C9CC-34E6-554D-403655029721}"/>
              </a:ext>
            </a:extLst>
          </p:cNvPr>
          <p:cNvSpPr/>
          <p:nvPr/>
        </p:nvSpPr>
        <p:spPr>
          <a:xfrm>
            <a:off x="7721530" y="2630684"/>
            <a:ext cx="606260" cy="1618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Depå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FBCDD182-A3D5-326A-BD30-9FD72F6D3BC8}"/>
              </a:ext>
            </a:extLst>
          </p:cNvPr>
          <p:cNvSpPr/>
          <p:nvPr/>
        </p:nvSpPr>
        <p:spPr>
          <a:xfrm>
            <a:off x="82296" y="6268365"/>
            <a:ext cx="1207008" cy="5311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Bild 5</a:t>
            </a:r>
          </a:p>
        </p:txBody>
      </p:sp>
    </p:spTree>
    <p:extLst>
      <p:ext uri="{BB962C8B-B14F-4D97-AF65-F5344CB8AC3E}">
        <p14:creationId xmlns:p14="http://schemas.microsoft.com/office/powerpoint/2010/main" val="3345728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49AFF16-3EAD-FF1A-F98D-24777D02B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" y="0"/>
            <a:ext cx="12192000" cy="6858000"/>
          </a:xfrm>
          <a:prstGeom prst="rect">
            <a:avLst/>
          </a:prstGeom>
        </p:spPr>
      </p:pic>
      <p:sp>
        <p:nvSpPr>
          <p:cNvPr id="9" name="Pil: nedåt 8">
            <a:extLst>
              <a:ext uri="{FF2B5EF4-FFF2-40B4-BE49-F238E27FC236}">
                <a16:creationId xmlns:a16="http://schemas.microsoft.com/office/drawing/2014/main" id="{D5B7BE7E-4D67-54EA-8800-3D190EC04B32}"/>
              </a:ext>
            </a:extLst>
          </p:cNvPr>
          <p:cNvSpPr/>
          <p:nvPr/>
        </p:nvSpPr>
        <p:spPr>
          <a:xfrm rot="1787134">
            <a:off x="6092301" y="1655065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il: nedåt 9">
            <a:extLst>
              <a:ext uri="{FF2B5EF4-FFF2-40B4-BE49-F238E27FC236}">
                <a16:creationId xmlns:a16="http://schemas.microsoft.com/office/drawing/2014/main" id="{7B4AE7FA-28F0-1BB0-A50C-2BFEDF09EF15}"/>
              </a:ext>
            </a:extLst>
          </p:cNvPr>
          <p:cNvSpPr/>
          <p:nvPr/>
        </p:nvSpPr>
        <p:spPr>
          <a:xfrm rot="1787134">
            <a:off x="5055981" y="3450167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il: nedåt 10">
            <a:extLst>
              <a:ext uri="{FF2B5EF4-FFF2-40B4-BE49-F238E27FC236}">
                <a16:creationId xmlns:a16="http://schemas.microsoft.com/office/drawing/2014/main" id="{A2548A04-1224-0838-5B4A-A3E40C547A9E}"/>
              </a:ext>
            </a:extLst>
          </p:cNvPr>
          <p:cNvSpPr/>
          <p:nvPr/>
        </p:nvSpPr>
        <p:spPr>
          <a:xfrm rot="16981356">
            <a:off x="5055980" y="6135453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il: nedåt 11">
            <a:extLst>
              <a:ext uri="{FF2B5EF4-FFF2-40B4-BE49-F238E27FC236}">
                <a16:creationId xmlns:a16="http://schemas.microsoft.com/office/drawing/2014/main" id="{73534730-EBFC-C0CD-51A1-01970F418DBA}"/>
              </a:ext>
            </a:extLst>
          </p:cNvPr>
          <p:cNvSpPr/>
          <p:nvPr/>
        </p:nvSpPr>
        <p:spPr>
          <a:xfrm rot="11373641">
            <a:off x="6279241" y="4267118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il: nedåt 12">
            <a:extLst>
              <a:ext uri="{FF2B5EF4-FFF2-40B4-BE49-F238E27FC236}">
                <a16:creationId xmlns:a16="http://schemas.microsoft.com/office/drawing/2014/main" id="{BFE1B420-9C0C-8BD0-2FAC-F994EDE3D1B5}"/>
              </a:ext>
            </a:extLst>
          </p:cNvPr>
          <p:cNvSpPr/>
          <p:nvPr/>
        </p:nvSpPr>
        <p:spPr>
          <a:xfrm rot="18260186">
            <a:off x="7547208" y="4465238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Pil: nedåt 13">
            <a:extLst>
              <a:ext uri="{FF2B5EF4-FFF2-40B4-BE49-F238E27FC236}">
                <a16:creationId xmlns:a16="http://schemas.microsoft.com/office/drawing/2014/main" id="{A0ABBF32-B51F-C4D0-6B2F-7B8A86BDAF07}"/>
              </a:ext>
            </a:extLst>
          </p:cNvPr>
          <p:cNvSpPr/>
          <p:nvPr/>
        </p:nvSpPr>
        <p:spPr>
          <a:xfrm rot="12124614">
            <a:off x="8944923" y="3863802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Pil: nedåt 14">
            <a:extLst>
              <a:ext uri="{FF2B5EF4-FFF2-40B4-BE49-F238E27FC236}">
                <a16:creationId xmlns:a16="http://schemas.microsoft.com/office/drawing/2014/main" id="{A65F6E4A-CC2C-7BA6-06D5-C98D9947C8B2}"/>
              </a:ext>
            </a:extLst>
          </p:cNvPr>
          <p:cNvSpPr/>
          <p:nvPr/>
        </p:nvSpPr>
        <p:spPr>
          <a:xfrm rot="10503126">
            <a:off x="8783649" y="1306562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Pil: nedåt 15">
            <a:extLst>
              <a:ext uri="{FF2B5EF4-FFF2-40B4-BE49-F238E27FC236}">
                <a16:creationId xmlns:a16="http://schemas.microsoft.com/office/drawing/2014/main" id="{A9EAB6E4-DC95-98B4-875E-A35AB1413C41}"/>
              </a:ext>
            </a:extLst>
          </p:cNvPr>
          <p:cNvSpPr/>
          <p:nvPr/>
        </p:nvSpPr>
        <p:spPr>
          <a:xfrm rot="4961313">
            <a:off x="7756473" y="480554"/>
            <a:ext cx="265176" cy="67665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D6A04D74-8A60-750D-8CC9-BDD50A779237}"/>
              </a:ext>
            </a:extLst>
          </p:cNvPr>
          <p:cNvSpPr/>
          <p:nvPr/>
        </p:nvSpPr>
        <p:spPr>
          <a:xfrm>
            <a:off x="7294835" y="164593"/>
            <a:ext cx="1782677" cy="120558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D3326039-1A47-35D2-695B-455CCCB37E82}"/>
              </a:ext>
            </a:extLst>
          </p:cNvPr>
          <p:cNvSpPr/>
          <p:nvPr/>
        </p:nvSpPr>
        <p:spPr>
          <a:xfrm>
            <a:off x="82296" y="6268365"/>
            <a:ext cx="1207008" cy="5311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Bild 6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CF611360-F939-8E4D-01DC-C0E132683A25}"/>
              </a:ext>
            </a:extLst>
          </p:cNvPr>
          <p:cNvSpPr/>
          <p:nvPr/>
        </p:nvSpPr>
        <p:spPr>
          <a:xfrm>
            <a:off x="5746694" y="350387"/>
            <a:ext cx="1112686" cy="3350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Se bild 7</a:t>
            </a:r>
          </a:p>
        </p:txBody>
      </p:sp>
      <p:cxnSp>
        <p:nvCxnSpPr>
          <p:cNvPr id="23" name="Rak koppling 22">
            <a:extLst>
              <a:ext uri="{FF2B5EF4-FFF2-40B4-BE49-F238E27FC236}">
                <a16:creationId xmlns:a16="http://schemas.microsoft.com/office/drawing/2014/main" id="{A553A1C6-8232-9E43-E280-9C863AC12CDB}"/>
              </a:ext>
            </a:extLst>
          </p:cNvPr>
          <p:cNvCxnSpPr>
            <a:cxnSpLocks/>
            <a:endCxn id="21" idx="3"/>
          </p:cNvCxnSpPr>
          <p:nvPr/>
        </p:nvCxnSpPr>
        <p:spPr>
          <a:xfrm flipH="1" flipV="1">
            <a:off x="6859380" y="517916"/>
            <a:ext cx="435455" cy="126399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ktangel 24">
            <a:extLst>
              <a:ext uri="{FF2B5EF4-FFF2-40B4-BE49-F238E27FC236}">
                <a16:creationId xmlns:a16="http://schemas.microsoft.com/office/drawing/2014/main" id="{B0DA56C0-A093-C5C0-4F88-1514E6094096}"/>
              </a:ext>
            </a:extLst>
          </p:cNvPr>
          <p:cNvSpPr/>
          <p:nvPr/>
        </p:nvSpPr>
        <p:spPr>
          <a:xfrm>
            <a:off x="82296" y="164593"/>
            <a:ext cx="4443984" cy="2619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Ödeshög  - Boet - Stora Åby - Ödeshög</a:t>
            </a:r>
            <a:r>
              <a:rPr lang="sv-SE" dirty="0"/>
              <a:t> </a:t>
            </a:r>
            <a:endParaRPr lang="sv-SE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401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BC2C8EA2-4B8B-48AB-D6EC-65D440EB4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85D31F72-B762-E19F-B55A-194A0481BE29}"/>
              </a:ext>
            </a:extLst>
          </p:cNvPr>
          <p:cNvSpPr/>
          <p:nvPr/>
        </p:nvSpPr>
        <p:spPr>
          <a:xfrm>
            <a:off x="82296" y="6268365"/>
            <a:ext cx="1207008" cy="5311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Bild 7</a:t>
            </a:r>
          </a:p>
        </p:txBody>
      </p:sp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EB121C0C-D770-62EE-310D-F1BEA0DD06A9}"/>
              </a:ext>
            </a:extLst>
          </p:cNvPr>
          <p:cNvCxnSpPr>
            <a:cxnSpLocks/>
          </p:cNvCxnSpPr>
          <p:nvPr/>
        </p:nvCxnSpPr>
        <p:spPr>
          <a:xfrm flipH="1">
            <a:off x="8174736" y="2587752"/>
            <a:ext cx="804672" cy="27432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k pilkoppling 9">
            <a:extLst>
              <a:ext uri="{FF2B5EF4-FFF2-40B4-BE49-F238E27FC236}">
                <a16:creationId xmlns:a16="http://schemas.microsoft.com/office/drawing/2014/main" id="{4F5D6211-09E1-D9A1-99B0-7413B1406D75}"/>
              </a:ext>
            </a:extLst>
          </p:cNvPr>
          <p:cNvCxnSpPr>
            <a:cxnSpLocks/>
          </p:cNvCxnSpPr>
          <p:nvPr/>
        </p:nvCxnSpPr>
        <p:spPr>
          <a:xfrm flipH="1">
            <a:off x="6580632" y="2962656"/>
            <a:ext cx="862584" cy="24384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pilkoppling 11">
            <a:extLst>
              <a:ext uri="{FF2B5EF4-FFF2-40B4-BE49-F238E27FC236}">
                <a16:creationId xmlns:a16="http://schemas.microsoft.com/office/drawing/2014/main" id="{727AD31F-3C89-06F0-3F3B-70A2EFAF93FB}"/>
              </a:ext>
            </a:extLst>
          </p:cNvPr>
          <p:cNvCxnSpPr>
            <a:cxnSpLocks/>
          </p:cNvCxnSpPr>
          <p:nvPr/>
        </p:nvCxnSpPr>
        <p:spPr>
          <a:xfrm flipH="1" flipV="1">
            <a:off x="5326380" y="3206496"/>
            <a:ext cx="196596" cy="591312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Rak pilkoppling 14">
            <a:extLst>
              <a:ext uri="{FF2B5EF4-FFF2-40B4-BE49-F238E27FC236}">
                <a16:creationId xmlns:a16="http://schemas.microsoft.com/office/drawing/2014/main" id="{83F07DB5-989E-B15C-3A2F-EAA4A91E1B99}"/>
              </a:ext>
            </a:extLst>
          </p:cNvPr>
          <p:cNvCxnSpPr>
            <a:cxnSpLocks/>
          </p:cNvCxnSpPr>
          <p:nvPr/>
        </p:nvCxnSpPr>
        <p:spPr>
          <a:xfrm flipH="1">
            <a:off x="4548378" y="2221992"/>
            <a:ext cx="608838" cy="277368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lips 18">
            <a:extLst>
              <a:ext uri="{FF2B5EF4-FFF2-40B4-BE49-F238E27FC236}">
                <a16:creationId xmlns:a16="http://schemas.microsoft.com/office/drawing/2014/main" id="{B37B876B-7B46-1A55-81BE-F3DB433C6F16}"/>
              </a:ext>
            </a:extLst>
          </p:cNvPr>
          <p:cNvSpPr/>
          <p:nvPr/>
        </p:nvSpPr>
        <p:spPr>
          <a:xfrm>
            <a:off x="4626352" y="3093721"/>
            <a:ext cx="1782677" cy="1205584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03DAD98-2E97-BE9A-07D4-A1891CFB43C8}"/>
              </a:ext>
            </a:extLst>
          </p:cNvPr>
          <p:cNvSpPr/>
          <p:nvPr/>
        </p:nvSpPr>
        <p:spPr>
          <a:xfrm>
            <a:off x="3310128" y="3575304"/>
            <a:ext cx="886054" cy="2373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Se bild 8</a:t>
            </a:r>
          </a:p>
        </p:txBody>
      </p:sp>
      <p:cxnSp>
        <p:nvCxnSpPr>
          <p:cNvPr id="21" name="Rak koppling 20">
            <a:extLst>
              <a:ext uri="{FF2B5EF4-FFF2-40B4-BE49-F238E27FC236}">
                <a16:creationId xmlns:a16="http://schemas.microsoft.com/office/drawing/2014/main" id="{73368457-9BBF-9F5F-42A4-7846CDF7D1AA}"/>
              </a:ext>
            </a:extLst>
          </p:cNvPr>
          <p:cNvCxnSpPr>
            <a:cxnSpLocks/>
            <a:endCxn id="20" idx="3"/>
          </p:cNvCxnSpPr>
          <p:nvPr/>
        </p:nvCxnSpPr>
        <p:spPr>
          <a:xfrm flipH="1" flipV="1">
            <a:off x="4196182" y="3693998"/>
            <a:ext cx="435455" cy="7756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ktangel 22">
            <a:extLst>
              <a:ext uri="{FF2B5EF4-FFF2-40B4-BE49-F238E27FC236}">
                <a16:creationId xmlns:a16="http://schemas.microsoft.com/office/drawing/2014/main" id="{012914FA-8208-A72F-4598-B34F3BB7841F}"/>
              </a:ext>
            </a:extLst>
          </p:cNvPr>
          <p:cNvSpPr/>
          <p:nvPr/>
        </p:nvSpPr>
        <p:spPr>
          <a:xfrm>
            <a:off x="685800" y="4459224"/>
            <a:ext cx="603504" cy="2373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>
                <a:solidFill>
                  <a:schemeClr val="tx1"/>
                </a:solidFill>
              </a:rPr>
              <a:t>Depå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276F28C8-BAD7-2100-DE5F-62E8320F955D}"/>
              </a:ext>
            </a:extLst>
          </p:cNvPr>
          <p:cNvSpPr/>
          <p:nvPr/>
        </p:nvSpPr>
        <p:spPr>
          <a:xfrm>
            <a:off x="82296" y="164593"/>
            <a:ext cx="4443984" cy="2619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Ödeshög  - Boet - Stora Åby - Ödeshög</a:t>
            </a:r>
            <a:r>
              <a:rPr lang="sv-SE" dirty="0"/>
              <a:t> </a:t>
            </a:r>
            <a:endParaRPr lang="sv-SE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114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223731E-5C0B-8252-7F62-6579F106B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Rak pilkoppling 5">
            <a:extLst>
              <a:ext uri="{FF2B5EF4-FFF2-40B4-BE49-F238E27FC236}">
                <a16:creationId xmlns:a16="http://schemas.microsoft.com/office/drawing/2014/main" id="{4C6920E8-EE9A-8CEB-F44F-B4D701D7F1E6}"/>
              </a:ext>
            </a:extLst>
          </p:cNvPr>
          <p:cNvCxnSpPr>
            <a:cxnSpLocks/>
          </p:cNvCxnSpPr>
          <p:nvPr/>
        </p:nvCxnSpPr>
        <p:spPr>
          <a:xfrm flipH="1">
            <a:off x="6873240" y="2221992"/>
            <a:ext cx="441960" cy="582168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00EF645B-7185-CDBA-0218-593293C6878C}"/>
              </a:ext>
            </a:extLst>
          </p:cNvPr>
          <p:cNvCxnSpPr>
            <a:cxnSpLocks/>
          </p:cNvCxnSpPr>
          <p:nvPr/>
        </p:nvCxnSpPr>
        <p:spPr>
          <a:xfrm>
            <a:off x="6559296" y="2681478"/>
            <a:ext cx="534924" cy="48006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ak pilkoppling 10">
            <a:extLst>
              <a:ext uri="{FF2B5EF4-FFF2-40B4-BE49-F238E27FC236}">
                <a16:creationId xmlns:a16="http://schemas.microsoft.com/office/drawing/2014/main" id="{66E68B5E-76A3-E1FF-9592-EC0BFA382685}"/>
              </a:ext>
            </a:extLst>
          </p:cNvPr>
          <p:cNvCxnSpPr>
            <a:cxnSpLocks/>
          </p:cNvCxnSpPr>
          <p:nvPr/>
        </p:nvCxnSpPr>
        <p:spPr>
          <a:xfrm flipH="1" flipV="1">
            <a:off x="4663440" y="5824728"/>
            <a:ext cx="228600" cy="621792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Rak pilkoppling 14">
            <a:extLst>
              <a:ext uri="{FF2B5EF4-FFF2-40B4-BE49-F238E27FC236}">
                <a16:creationId xmlns:a16="http://schemas.microsoft.com/office/drawing/2014/main" id="{DC777795-899D-ABDF-C092-1DB98067C259}"/>
              </a:ext>
            </a:extLst>
          </p:cNvPr>
          <p:cNvCxnSpPr>
            <a:cxnSpLocks/>
          </p:cNvCxnSpPr>
          <p:nvPr/>
        </p:nvCxnSpPr>
        <p:spPr>
          <a:xfrm flipH="1" flipV="1">
            <a:off x="3563112" y="2702052"/>
            <a:ext cx="228600" cy="621792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k pilkoppling 15">
            <a:extLst>
              <a:ext uri="{FF2B5EF4-FFF2-40B4-BE49-F238E27FC236}">
                <a16:creationId xmlns:a16="http://schemas.microsoft.com/office/drawing/2014/main" id="{955B9FB6-292D-D4F2-DD14-9CFFD17DE6F1}"/>
              </a:ext>
            </a:extLst>
          </p:cNvPr>
          <p:cNvCxnSpPr>
            <a:cxnSpLocks/>
          </p:cNvCxnSpPr>
          <p:nvPr/>
        </p:nvCxnSpPr>
        <p:spPr>
          <a:xfrm flipH="1" flipV="1">
            <a:off x="2837688" y="394716"/>
            <a:ext cx="228600" cy="621792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k pilkoppling 16">
            <a:extLst>
              <a:ext uri="{FF2B5EF4-FFF2-40B4-BE49-F238E27FC236}">
                <a16:creationId xmlns:a16="http://schemas.microsoft.com/office/drawing/2014/main" id="{C5128C8A-A5C9-9714-1474-A1F93FD5295D}"/>
              </a:ext>
            </a:extLst>
          </p:cNvPr>
          <p:cNvCxnSpPr>
            <a:cxnSpLocks/>
          </p:cNvCxnSpPr>
          <p:nvPr/>
        </p:nvCxnSpPr>
        <p:spPr>
          <a:xfrm flipH="1">
            <a:off x="8833104" y="1527048"/>
            <a:ext cx="868680" cy="22860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Rak pilkoppling 19">
            <a:extLst>
              <a:ext uri="{FF2B5EF4-FFF2-40B4-BE49-F238E27FC236}">
                <a16:creationId xmlns:a16="http://schemas.microsoft.com/office/drawing/2014/main" id="{FF7DBA62-980A-2962-BC62-81DF6594783B}"/>
              </a:ext>
            </a:extLst>
          </p:cNvPr>
          <p:cNvCxnSpPr>
            <a:cxnSpLocks/>
          </p:cNvCxnSpPr>
          <p:nvPr/>
        </p:nvCxnSpPr>
        <p:spPr>
          <a:xfrm flipH="1">
            <a:off x="6873240" y="4709922"/>
            <a:ext cx="400050" cy="63246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ktangel 22">
            <a:extLst>
              <a:ext uri="{FF2B5EF4-FFF2-40B4-BE49-F238E27FC236}">
                <a16:creationId xmlns:a16="http://schemas.microsoft.com/office/drawing/2014/main" id="{85EC3004-537B-E808-8F52-F01CE98B147E}"/>
              </a:ext>
            </a:extLst>
          </p:cNvPr>
          <p:cNvSpPr/>
          <p:nvPr/>
        </p:nvSpPr>
        <p:spPr>
          <a:xfrm>
            <a:off x="82296" y="6268365"/>
            <a:ext cx="1207008" cy="5311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Bild 8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15B9CCCF-4262-0444-EC15-D91E154FE61E}"/>
              </a:ext>
            </a:extLst>
          </p:cNvPr>
          <p:cNvSpPr/>
          <p:nvPr/>
        </p:nvSpPr>
        <p:spPr>
          <a:xfrm>
            <a:off x="82296" y="164593"/>
            <a:ext cx="4443984" cy="2619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Ödeshög  - Boet - Stora Åby - Ödeshög</a:t>
            </a:r>
            <a:r>
              <a:rPr lang="sv-SE" dirty="0"/>
              <a:t> </a:t>
            </a:r>
            <a:endParaRPr lang="sv-SE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98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visionsdatum xmlns="5f37cabe-f32f-4d29-9e4a-bfd9af0b1807">2021-09-02T00:00:00+00:00</Revisionsdatum>
    <lcf76f155ced4ddcb4097134ff3c332f xmlns="5f37cabe-f32f-4d29-9e4a-bfd9af0b1807">
      <Terms xmlns="http://schemas.microsoft.com/office/infopath/2007/PartnerControls"/>
    </lcf76f155ced4ddcb4097134ff3c332f>
    <TaxCatchAll xmlns="930967a7-1c1e-40a3-8cfd-138f6318e15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37F31ED0F4FC4795853723856BF990" ma:contentTypeVersion="20" ma:contentTypeDescription="Create a new document." ma:contentTypeScope="" ma:versionID="7567107f1a0f2976e5aa4e30c00f6f97">
  <xsd:schema xmlns:xsd="http://www.w3.org/2001/XMLSchema" xmlns:xs="http://www.w3.org/2001/XMLSchema" xmlns:p="http://schemas.microsoft.com/office/2006/metadata/properties" xmlns:ns2="5f37cabe-f32f-4d29-9e4a-bfd9af0b1807" xmlns:ns3="930967a7-1c1e-40a3-8cfd-138f6318e154" targetNamespace="http://schemas.microsoft.com/office/2006/metadata/properties" ma:root="true" ma:fieldsID="6431c72b0c7b12003c635ca24a84e4ae" ns2:_="" ns3:_="">
    <xsd:import namespace="5f37cabe-f32f-4d29-9e4a-bfd9af0b1807"/>
    <xsd:import namespace="930967a7-1c1e-40a3-8cfd-138f6318e1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Revisionsdatum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37cabe-f32f-4d29-9e4a-bfd9af0b18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Revisionsdatum" ma:index="20" nillable="true" ma:displayName="Revisions datum" ma:default="2021-09-02T00:00:00Z" ma:format="DateOnly" ma:internalName="Revisionsdatum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840dad93-1b89-4ae8-8979-ca58318b5c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0967a7-1c1e-40a3-8cfd-138f6318e15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51ae1ba-cc36-4b6b-84fc-1927dcdb6279}" ma:internalName="TaxCatchAll" ma:showField="CatchAllData" ma:web="930967a7-1c1e-40a3-8cfd-138f6318e1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0C2ECDD-FB58-4C8F-B9CF-89522E6C429A}">
  <ds:schemaRefs>
    <ds:schemaRef ds:uri="http://schemas.microsoft.com/office/infopath/2007/PartnerControls"/>
    <ds:schemaRef ds:uri="http://purl.org/dc/terms/"/>
    <ds:schemaRef ds:uri="http://schemas.microsoft.com/office/2006/metadata/properties"/>
    <ds:schemaRef ds:uri="5f37cabe-f32f-4d29-9e4a-bfd9af0b1807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930967a7-1c1e-40a3-8cfd-138f6318e154"/>
  </ds:schemaRefs>
</ds:datastoreItem>
</file>

<file path=customXml/itemProps2.xml><?xml version="1.0" encoding="utf-8"?>
<ds:datastoreItem xmlns:ds="http://schemas.openxmlformats.org/officeDocument/2006/customXml" ds:itemID="{A1F08CB1-BA42-432A-9D76-8B7D8F3AE9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37cabe-f32f-4d29-9e4a-bfd9af0b1807"/>
    <ds:schemaRef ds:uri="930967a7-1c1e-40a3-8cfd-138f6318e1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C5199E-21D6-4C31-BCCC-A7725E7CA5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113</Words>
  <Application>Microsoft Office PowerPoint</Application>
  <PresentationFormat>Bredbild</PresentationFormat>
  <Paragraphs>27</Paragraphs>
  <Slides>8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Tango Capital Markets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Henriksson</dc:creator>
  <cp:lastModifiedBy>Peder Johansson</cp:lastModifiedBy>
  <cp:revision>1</cp:revision>
  <cp:lastPrinted>2025-03-20T10:57:10Z</cp:lastPrinted>
  <dcterms:created xsi:type="dcterms:W3CDTF">2025-03-20T09:45:58Z</dcterms:created>
  <dcterms:modified xsi:type="dcterms:W3CDTF">2025-03-25T10:24:59Z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0x010100B637F31ED0F4FC4795853723856BF990</vt:lpwstr>
  </property>
  <property fmtid="{D5CDD505-2E9C-101B-9397-08002B2CF9AE}" pid="3" name="MediaServiceImageTags">
    <vt:lpwstr/>
  </property>
</Properties>
</file>